
<file path=[Content_Types].xml><?xml version="1.0" encoding="utf-8"?>
<Types xmlns="http://schemas.openxmlformats.org/package/2006/content-types">
  <Default Extension="emf" ContentType="image/x-emf"/>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2.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theme/theme3.xml" ContentType="application/vnd.openxmlformats-officedocument.theme+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tags/tag1.xml" ContentType="application/vnd.openxmlformats-officedocument.presentationml.tags+xml"/>
  <Override PartName="/ppt/notesSlides/notesSlide4.xml" ContentType="application/vnd.openxmlformats-officedocument.presentationml.notesSlide+xml"/>
  <Override PartName="/ppt/tags/tag2.xml" ContentType="application/vnd.openxmlformats-officedocument.presentationml.tags+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tags/tag3.xml" ContentType="application/vnd.openxmlformats-officedocument.presentationml.tags+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tags/tag4.xml" ContentType="application/vnd.openxmlformats-officedocument.presentationml.tags+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notesSlides/notesSlide91.xml" ContentType="application/vnd.openxmlformats-officedocument.presentationml.notesSlide+xml"/>
  <Override PartName="/ppt/notesSlides/notesSlide92.xml" ContentType="application/vnd.openxmlformats-officedocument.presentationml.notesSlide+xml"/>
  <Override PartName="/ppt/notesSlides/notesSlide93.xml" ContentType="application/vnd.openxmlformats-officedocument.presentationml.notesSlide+xml"/>
  <Override PartName="/ppt/notesSlides/notesSlide94.xml" ContentType="application/vnd.openxmlformats-officedocument.presentationml.notesSlide+xml"/>
  <Override PartName="/ppt/notesSlides/notesSlide95.xml" ContentType="application/vnd.openxmlformats-officedocument.presentationml.notesSlide+xml"/>
  <Override PartName="/ppt/notesSlides/notesSlide96.xml" ContentType="application/vnd.openxmlformats-officedocument.presentationml.notesSlide+xml"/>
  <Override PartName="/ppt/notesSlides/notesSlide97.xml" ContentType="application/vnd.openxmlformats-officedocument.presentationml.notesSlide+xml"/>
  <Override PartName="/ppt/notesSlides/notesSlide98.xml" ContentType="application/vnd.openxmlformats-officedocument.presentationml.notesSlide+xml"/>
  <Override PartName="/ppt/notesSlides/notesSlide99.xml" ContentType="application/vnd.openxmlformats-officedocument.presentationml.notesSlide+xml"/>
  <Override PartName="/ppt/notesSlides/notesSlide100.xml" ContentType="application/vnd.openxmlformats-officedocument.presentationml.notesSlide+xml"/>
  <Override PartName="/ppt/notesSlides/notesSlide101.xml" ContentType="application/vnd.openxmlformats-officedocument.presentationml.notesSlide+xml"/>
  <Override PartName="/ppt/notesSlides/notesSlide102.xml" ContentType="application/vnd.openxmlformats-officedocument.presentationml.notesSlide+xml"/>
  <Override PartName="/ppt/notesSlides/notesSlide103.xml" ContentType="application/vnd.openxmlformats-officedocument.presentationml.notesSlide+xml"/>
  <Override PartName="/ppt/notesSlides/notesSlide104.xml" ContentType="application/vnd.openxmlformats-officedocument.presentationml.notesSlide+xml"/>
  <Override PartName="/ppt/notesSlides/notesSlide105.xml" ContentType="application/vnd.openxmlformats-officedocument.presentationml.notesSlide+xml"/>
  <Override PartName="/ppt/notesSlides/notesSlide106.xml" ContentType="application/vnd.openxmlformats-officedocument.presentationml.notesSlide+xml"/>
  <Override PartName="/ppt/notesSlides/notesSlide107.xml" ContentType="application/vnd.openxmlformats-officedocument.presentationml.notesSlide+xml"/>
  <Override PartName="/ppt/notesSlides/notesSlide108.xml" ContentType="application/vnd.openxmlformats-officedocument.presentationml.notesSlide+xml"/>
  <Override PartName="/ppt/notesSlides/notesSlide109.xml" ContentType="application/vnd.openxmlformats-officedocument.presentationml.notesSlide+xml"/>
  <Override PartName="/ppt/notesSlides/notesSlide110.xml" ContentType="application/vnd.openxmlformats-officedocument.presentationml.notesSlide+xml"/>
  <Override PartName="/ppt/notesSlides/notesSlide111.xml" ContentType="application/vnd.openxmlformats-officedocument.presentationml.notesSlide+xml"/>
  <Override PartName="/ppt/notesSlides/notesSlide112.xml" ContentType="application/vnd.openxmlformats-officedocument.presentationml.notesSlide+xml"/>
  <Override PartName="/ppt/notesSlides/notesSlide113.xml" ContentType="application/vnd.openxmlformats-officedocument.presentationml.notesSlide+xml"/>
  <Override PartName="/ppt/notesSlides/notesSlide114.xml" ContentType="application/vnd.openxmlformats-officedocument.presentationml.notesSlide+xml"/>
  <Override PartName="/ppt/notesSlides/notesSlide115.xml" ContentType="application/vnd.openxmlformats-officedocument.presentationml.notesSlide+xml"/>
  <Override PartName="/ppt/notesSlides/notesSlide116.xml" ContentType="application/vnd.openxmlformats-officedocument.presentationml.notesSlide+xml"/>
  <Override PartName="/ppt/notesSlides/notesSlide117.xml" ContentType="application/vnd.openxmlformats-officedocument.presentationml.notesSlide+xml"/>
  <Override PartName="/ppt/notesSlides/notesSlide118.xml" ContentType="application/vnd.openxmlformats-officedocument.presentationml.notesSlide+xml"/>
  <Override PartName="/ppt/notesSlides/notesSlide119.xml" ContentType="application/vnd.openxmlformats-officedocument.presentationml.notesSlide+xml"/>
  <Override PartName="/ppt/notesSlides/notesSlide120.xml" ContentType="application/vnd.openxmlformats-officedocument.presentationml.notesSlide+xml"/>
  <Override PartName="/ppt/notesSlides/notesSlide121.xml" ContentType="application/vnd.openxmlformats-officedocument.presentationml.notesSlide+xml"/>
  <Override PartName="/ppt/notesSlides/notesSlide122.xml" ContentType="application/vnd.openxmlformats-officedocument.presentationml.notesSlide+xml"/>
  <Override PartName="/ppt/notesSlides/notesSlide123.xml" ContentType="application/vnd.openxmlformats-officedocument.presentationml.notesSlide+xml"/>
  <Override PartName="/ppt/tags/tag5.xml" ContentType="application/vnd.openxmlformats-officedocument.presentationml.tags+xml"/>
  <Override PartName="/ppt/notesSlides/notesSlide124.xml" ContentType="application/vnd.openxmlformats-officedocument.presentationml.notesSlide+xml"/>
  <Override PartName="/ppt/notesSlides/notesSlide125.xml" ContentType="application/vnd.openxmlformats-officedocument.presentationml.notesSlide+xml"/>
  <Override PartName="/ppt/notesSlides/notesSlide126.xml" ContentType="application/vnd.openxmlformats-officedocument.presentationml.notesSlide+xml"/>
  <Override PartName="/ppt/notesSlides/notesSlide127.xml" ContentType="application/vnd.openxmlformats-officedocument.presentationml.notesSlide+xml"/>
  <Override PartName="/ppt/notesSlides/notesSlide128.xml" ContentType="application/vnd.openxmlformats-officedocument.presentationml.notesSlide+xml"/>
  <Override PartName="/ppt/notesSlides/notesSlide129.xml" ContentType="application/vnd.openxmlformats-officedocument.presentationml.notesSlide+xml"/>
  <Override PartName="/ppt/tags/tag6.xml" ContentType="application/vnd.openxmlformats-officedocument.presentationml.tags+xml"/>
  <Override PartName="/ppt/notesSlides/notesSlide130.xml" ContentType="application/vnd.openxmlformats-officedocument.presentationml.notesSlide+xml"/>
  <Override PartName="/ppt/tags/tag7.xml" ContentType="application/vnd.openxmlformats-officedocument.presentationml.tags+xml"/>
  <Override PartName="/ppt/notesSlides/notesSlide131.xml" ContentType="application/vnd.openxmlformats-officedocument.presentationml.notesSlide+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86" r:id="rId5"/>
    <p:sldMasterId id="2147483692" r:id="rId6"/>
    <p:sldMasterId id="2147483719" r:id="rId7"/>
  </p:sldMasterIdLst>
  <p:notesMasterIdLst>
    <p:notesMasterId r:id="rId166"/>
  </p:notesMasterIdLst>
  <p:sldIdLst>
    <p:sldId id="7005" r:id="rId8"/>
    <p:sldId id="12451" r:id="rId9"/>
    <p:sldId id="12430" r:id="rId10"/>
    <p:sldId id="12242" r:id="rId11"/>
    <p:sldId id="12252" r:id="rId12"/>
    <p:sldId id="12257" r:id="rId13"/>
    <p:sldId id="12256" r:id="rId14"/>
    <p:sldId id="12246" r:id="rId15"/>
    <p:sldId id="12445" r:id="rId16"/>
    <p:sldId id="12447" r:id="rId17"/>
    <p:sldId id="12439" r:id="rId18"/>
    <p:sldId id="12442" r:id="rId19"/>
    <p:sldId id="12441" r:id="rId20"/>
    <p:sldId id="12443" r:id="rId21"/>
    <p:sldId id="12444" r:id="rId22"/>
    <p:sldId id="12420" r:id="rId23"/>
    <p:sldId id="12452" r:id="rId24"/>
    <p:sldId id="12450" r:id="rId25"/>
    <p:sldId id="295" r:id="rId26"/>
    <p:sldId id="298" r:id="rId27"/>
    <p:sldId id="299" r:id="rId28"/>
    <p:sldId id="300" r:id="rId29"/>
    <p:sldId id="301" r:id="rId30"/>
    <p:sldId id="302" r:id="rId31"/>
    <p:sldId id="6192" r:id="rId32"/>
    <p:sldId id="12457" r:id="rId33"/>
    <p:sldId id="12458" r:id="rId34"/>
    <p:sldId id="303" r:id="rId35"/>
    <p:sldId id="12432" r:id="rId36"/>
    <p:sldId id="6633" r:id="rId37"/>
    <p:sldId id="12453" r:id="rId38"/>
    <p:sldId id="12343" r:id="rId39"/>
    <p:sldId id="12271" r:id="rId40"/>
    <p:sldId id="12272" r:id="rId41"/>
    <p:sldId id="6648" r:id="rId42"/>
    <p:sldId id="12405" r:id="rId43"/>
    <p:sldId id="12475" r:id="rId44"/>
    <p:sldId id="12479" r:id="rId45"/>
    <p:sldId id="12275" r:id="rId46"/>
    <p:sldId id="12281" r:id="rId47"/>
    <p:sldId id="12294" r:id="rId48"/>
    <p:sldId id="12407" r:id="rId49"/>
    <p:sldId id="12337" r:id="rId50"/>
    <p:sldId id="12283" r:id="rId51"/>
    <p:sldId id="12296" r:id="rId52"/>
    <p:sldId id="6831" r:id="rId53"/>
    <p:sldId id="12410" r:id="rId54"/>
    <p:sldId id="12338" r:id="rId55"/>
    <p:sldId id="12339" r:id="rId56"/>
    <p:sldId id="12411" r:id="rId57"/>
    <p:sldId id="12297" r:id="rId58"/>
    <p:sldId id="12340" r:id="rId59"/>
    <p:sldId id="12341" r:id="rId60"/>
    <p:sldId id="12344" r:id="rId61"/>
    <p:sldId id="12298" r:id="rId62"/>
    <p:sldId id="12369" r:id="rId63"/>
    <p:sldId id="12371" r:id="rId64"/>
    <p:sldId id="12372" r:id="rId65"/>
    <p:sldId id="12373" r:id="rId66"/>
    <p:sldId id="12374" r:id="rId67"/>
    <p:sldId id="12377" r:id="rId68"/>
    <p:sldId id="12375" r:id="rId69"/>
    <p:sldId id="12412" r:id="rId70"/>
    <p:sldId id="12414" r:id="rId71"/>
    <p:sldId id="296" r:id="rId72"/>
    <p:sldId id="12347" r:id="rId73"/>
    <p:sldId id="12330" r:id="rId74"/>
    <p:sldId id="12303" r:id="rId75"/>
    <p:sldId id="12346" r:id="rId76"/>
    <p:sldId id="12282" r:id="rId77"/>
    <p:sldId id="12382" r:id="rId78"/>
    <p:sldId id="12288" r:id="rId79"/>
    <p:sldId id="12367" r:id="rId80"/>
    <p:sldId id="12276" r:id="rId81"/>
    <p:sldId id="12345" r:id="rId82"/>
    <p:sldId id="12331" r:id="rId83"/>
    <p:sldId id="12383" r:id="rId84"/>
    <p:sldId id="12305" r:id="rId85"/>
    <p:sldId id="12384" r:id="rId86"/>
    <p:sldId id="12357" r:id="rId87"/>
    <p:sldId id="12332" r:id="rId88"/>
    <p:sldId id="12306" r:id="rId89"/>
    <p:sldId id="12307" r:id="rId90"/>
    <p:sldId id="12308" r:id="rId91"/>
    <p:sldId id="12385" r:id="rId92"/>
    <p:sldId id="12358" r:id="rId93"/>
    <p:sldId id="12333" r:id="rId94"/>
    <p:sldId id="12311" r:id="rId95"/>
    <p:sldId id="12386" r:id="rId96"/>
    <p:sldId id="12309" r:id="rId97"/>
    <p:sldId id="12310" r:id="rId98"/>
    <p:sldId id="12387" r:id="rId99"/>
    <p:sldId id="12312" r:id="rId100"/>
    <p:sldId id="12313" r:id="rId101"/>
    <p:sldId id="12388" r:id="rId102"/>
    <p:sldId id="12354" r:id="rId103"/>
    <p:sldId id="12360" r:id="rId104"/>
    <p:sldId id="12395" r:id="rId105"/>
    <p:sldId id="12449" r:id="rId106"/>
    <p:sldId id="12277" r:id="rId107"/>
    <p:sldId id="12399" r:id="rId108"/>
    <p:sldId id="12400" r:id="rId109"/>
    <p:sldId id="12472" r:id="rId110"/>
    <p:sldId id="12456" r:id="rId111"/>
    <p:sldId id="12361" r:id="rId112"/>
    <p:sldId id="12459" r:id="rId113"/>
    <p:sldId id="12461" r:id="rId114"/>
    <p:sldId id="12480" r:id="rId115"/>
    <p:sldId id="12460" r:id="rId116"/>
    <p:sldId id="12473" r:id="rId117"/>
    <p:sldId id="12359" r:id="rId118"/>
    <p:sldId id="12424" r:id="rId119"/>
    <p:sldId id="12356" r:id="rId120"/>
    <p:sldId id="12278" r:id="rId121"/>
    <p:sldId id="12362" r:id="rId122"/>
    <p:sldId id="12466" r:id="rId123"/>
    <p:sldId id="12425" r:id="rId124"/>
    <p:sldId id="12264" r:id="rId125"/>
    <p:sldId id="12261" r:id="rId126"/>
    <p:sldId id="12470" r:id="rId127"/>
    <p:sldId id="12482" r:id="rId128"/>
    <p:sldId id="12481" r:id="rId129"/>
    <p:sldId id="12364" r:id="rId130"/>
    <p:sldId id="12467" r:id="rId131"/>
    <p:sldId id="12428" r:id="rId132"/>
    <p:sldId id="12484" r:id="rId133"/>
    <p:sldId id="12483" r:id="rId134"/>
    <p:sldId id="12485" r:id="rId135"/>
    <p:sldId id="12486" r:id="rId136"/>
    <p:sldId id="12365" r:id="rId137"/>
    <p:sldId id="12468" r:id="rId138"/>
    <p:sldId id="12429" r:id="rId139"/>
    <p:sldId id="12355" r:id="rId140"/>
    <p:sldId id="12279" r:id="rId141"/>
    <p:sldId id="12391" r:id="rId142"/>
    <p:sldId id="12392" r:id="rId143"/>
    <p:sldId id="12396" r:id="rId144"/>
    <p:sldId id="898" r:id="rId145"/>
    <p:sldId id="1468" r:id="rId146"/>
    <p:sldId id="1469" r:id="rId147"/>
    <p:sldId id="6883" r:id="rId148"/>
    <p:sldId id="1470" r:id="rId149"/>
    <p:sldId id="6726" r:id="rId150"/>
    <p:sldId id="6924" r:id="rId151"/>
    <p:sldId id="12363" r:id="rId152"/>
    <p:sldId id="12327" r:id="rId153"/>
    <p:sldId id="12393" r:id="rId154"/>
    <p:sldId id="12394" r:id="rId155"/>
    <p:sldId id="12454" r:id="rId156"/>
    <p:sldId id="12328" r:id="rId157"/>
    <p:sldId id="12478" r:id="rId158"/>
    <p:sldId id="12380" r:id="rId159"/>
    <p:sldId id="12474" r:id="rId160"/>
    <p:sldId id="322" r:id="rId161"/>
    <p:sldId id="12490" r:id="rId162"/>
    <p:sldId id="12489" r:id="rId163"/>
    <p:sldId id="12487" r:id="rId164"/>
    <p:sldId id="12488" r:id="rId165"/>
  </p:sldIdLst>
  <p:sldSz cx="12192000" cy="6858000"/>
  <p:notesSz cx="6858000" cy="9945688"/>
  <p:defaultTextStyle>
    <a:defPPr>
      <a:defRPr lang="nl-B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Standaardsectie" id="{038CB615-3E38-48BD-8ECD-FF09587EDBC5}">
          <p14:sldIdLst>
            <p14:sldId id="7005"/>
            <p14:sldId id="12451"/>
            <p14:sldId id="12430"/>
            <p14:sldId id="12242"/>
            <p14:sldId id="12252"/>
            <p14:sldId id="12257"/>
            <p14:sldId id="12256"/>
            <p14:sldId id="12246"/>
            <p14:sldId id="12445"/>
            <p14:sldId id="12447"/>
            <p14:sldId id="12439"/>
            <p14:sldId id="12442"/>
            <p14:sldId id="12441"/>
            <p14:sldId id="12443"/>
            <p14:sldId id="12444"/>
            <p14:sldId id="12420"/>
            <p14:sldId id="12452"/>
            <p14:sldId id="12450"/>
            <p14:sldId id="295"/>
            <p14:sldId id="298"/>
            <p14:sldId id="299"/>
            <p14:sldId id="300"/>
            <p14:sldId id="301"/>
            <p14:sldId id="302"/>
            <p14:sldId id="6192"/>
            <p14:sldId id="12457"/>
            <p14:sldId id="12458"/>
            <p14:sldId id="303"/>
            <p14:sldId id="12432"/>
            <p14:sldId id="6633"/>
            <p14:sldId id="12453"/>
            <p14:sldId id="12343"/>
            <p14:sldId id="12271"/>
            <p14:sldId id="12272"/>
            <p14:sldId id="6648"/>
            <p14:sldId id="12405"/>
            <p14:sldId id="12475"/>
            <p14:sldId id="12479"/>
            <p14:sldId id="12275"/>
            <p14:sldId id="12281"/>
            <p14:sldId id="12294"/>
            <p14:sldId id="12407"/>
            <p14:sldId id="12337"/>
            <p14:sldId id="12283"/>
            <p14:sldId id="12296"/>
            <p14:sldId id="6831"/>
            <p14:sldId id="12410"/>
            <p14:sldId id="12338"/>
            <p14:sldId id="12339"/>
            <p14:sldId id="12411"/>
            <p14:sldId id="12297"/>
            <p14:sldId id="12340"/>
            <p14:sldId id="12341"/>
            <p14:sldId id="12344"/>
            <p14:sldId id="12298"/>
            <p14:sldId id="12369"/>
            <p14:sldId id="12371"/>
            <p14:sldId id="12372"/>
            <p14:sldId id="12373"/>
            <p14:sldId id="12374"/>
            <p14:sldId id="12377"/>
            <p14:sldId id="12375"/>
            <p14:sldId id="12412"/>
            <p14:sldId id="12414"/>
            <p14:sldId id="296"/>
            <p14:sldId id="12347"/>
            <p14:sldId id="12330"/>
            <p14:sldId id="12303"/>
            <p14:sldId id="12346"/>
            <p14:sldId id="12282"/>
            <p14:sldId id="12382"/>
            <p14:sldId id="12288"/>
            <p14:sldId id="12367"/>
            <p14:sldId id="12276"/>
            <p14:sldId id="12345"/>
            <p14:sldId id="12331"/>
            <p14:sldId id="12383"/>
            <p14:sldId id="12305"/>
            <p14:sldId id="12384"/>
            <p14:sldId id="12357"/>
            <p14:sldId id="12332"/>
            <p14:sldId id="12306"/>
            <p14:sldId id="12307"/>
            <p14:sldId id="12308"/>
            <p14:sldId id="12385"/>
            <p14:sldId id="12358"/>
            <p14:sldId id="12333"/>
            <p14:sldId id="12311"/>
            <p14:sldId id="12386"/>
            <p14:sldId id="12309"/>
            <p14:sldId id="12310"/>
            <p14:sldId id="12387"/>
            <p14:sldId id="12312"/>
            <p14:sldId id="12313"/>
            <p14:sldId id="12388"/>
            <p14:sldId id="12354"/>
            <p14:sldId id="12360"/>
            <p14:sldId id="12395"/>
            <p14:sldId id="12449"/>
            <p14:sldId id="12277"/>
            <p14:sldId id="12399"/>
            <p14:sldId id="12400"/>
            <p14:sldId id="12472"/>
            <p14:sldId id="12456"/>
            <p14:sldId id="12361"/>
            <p14:sldId id="12459"/>
            <p14:sldId id="12461"/>
            <p14:sldId id="12480"/>
            <p14:sldId id="12460"/>
            <p14:sldId id="12473"/>
            <p14:sldId id="12359"/>
            <p14:sldId id="12424"/>
            <p14:sldId id="12356"/>
            <p14:sldId id="12278"/>
            <p14:sldId id="12362"/>
            <p14:sldId id="12466"/>
            <p14:sldId id="12425"/>
            <p14:sldId id="12264"/>
            <p14:sldId id="12261"/>
            <p14:sldId id="12470"/>
            <p14:sldId id="12482"/>
            <p14:sldId id="12481"/>
            <p14:sldId id="12364"/>
            <p14:sldId id="12467"/>
            <p14:sldId id="12428"/>
            <p14:sldId id="12484"/>
            <p14:sldId id="12483"/>
            <p14:sldId id="12485"/>
            <p14:sldId id="12486"/>
            <p14:sldId id="12365"/>
            <p14:sldId id="12468"/>
            <p14:sldId id="12429"/>
            <p14:sldId id="12355"/>
            <p14:sldId id="12279"/>
            <p14:sldId id="12391"/>
            <p14:sldId id="12392"/>
            <p14:sldId id="12396"/>
            <p14:sldId id="898"/>
            <p14:sldId id="1468"/>
            <p14:sldId id="1469"/>
            <p14:sldId id="6883"/>
            <p14:sldId id="1470"/>
            <p14:sldId id="6726"/>
            <p14:sldId id="6924"/>
            <p14:sldId id="12363"/>
            <p14:sldId id="12327"/>
            <p14:sldId id="12393"/>
            <p14:sldId id="12394"/>
            <p14:sldId id="12454"/>
            <p14:sldId id="12328"/>
            <p14:sldId id="12478"/>
            <p14:sldId id="12380"/>
            <p14:sldId id="12474"/>
            <p14:sldId id="322"/>
            <p14:sldId id="12490"/>
            <p14:sldId id="12489"/>
            <p14:sldId id="12487"/>
            <p14:sldId id="12488"/>
          </p14:sldIdLst>
        </p14:section>
      </p14:sectionLst>
    </p:ex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B671704-B8BE-FEAA-611B-6D5F446B48FF}" name="Valerie Mertens" initials="VM" userId="S::valerie.mertens@katholiekonderwijs.vlaanderen::28e6e6e5-0ba3-42da-ae61-9a5dd2b3298b" providerId="AD"/>
  <p188:author id="{FAB8B040-8423-2F29-FE42-8BEEA456E695}" name="Marijke De Meyst" initials="MD" userId="S::marijke.demeyst@katholiekonderwijs.vlaanderen::56566195-4295-48d0-a669-62f50b04d1e1" providerId="AD"/>
  <p188:author id="{1FBC2A4E-E735-9598-C7D8-DDEC6A7B60D6}" name="Roel Aerts" initials="RA" userId="S::roel.aerts@katholiekonderwijs.vlaanderen::371a8042-ad7e-43a6-87bc-293133883b5e" providerId="AD"/>
  <p188:author id="{9F06A67D-12F6-8B88-CF51-50F377F0CC96}" name="Els Van Schelvergem" initials="ES" userId="S::els.vanschelvergem@katholiekonderwijs.vlaanderen::7e5e2a79-9c21-409e-ac1f-d165f5c0f665" providerId="AD"/>
  <p188:author id="{94ECA587-B5EF-5DB1-24BD-D4A50D23D8AB}" name="Stijn De Milde" initials="SD" userId="S::stijn.demilde@katholiekonderwijs.vlaanderen::7f15e7b1-c3b1-4f89-a1a9-e01e0c70204a" providerId="AD"/>
  <p188:author id="{533F3097-402C-854C-7438-E49E5B7419E5}" name="Annemie Bruggemans" initials="AB" userId="S::annemie.bruggemans@katholiekonderwijs.vlaanderen::6fc62927-7a0d-4290-8cf9-3c78c3cec493" providerId="AD"/>
  <p188:author id="{473CE9B3-6DF2-FF88-F308-4270B09BAC89}" name="Birja Steeno" initials="BS" userId="S::birja.steeno@katholiekonderwijs.vlaanderen::da1da276-2a0b-47af-86ab-5abf942ede4f" providerId="AD"/>
  <p188:author id="{D8C27FCF-F244-B050-7149-D8EFA66D0764}" name="Wouter Jaecques" initials="" userId="S::wouter.jaecques@katholiekonderwijs.vlaanderen::f9405c40-b4e6-4720-a632-961cc929b50e" providerId="AD"/>
  <p188:author id="{04C949DA-B561-555B-7828-BFC76CB6AEE1}" name="Stephanie Bastoen" initials="SB" userId="S::stephanie.bastoen@katholiekonderwijs.vlaanderen::a43db32b-4fea-41c9-8b80-09b744ba7297" providerId="AD"/>
  <p188:author id="{CDDA1AE9-1068-330A-7F89-6A34E1A81A95}" name="Els De Smet" initials="ES" userId="S::els.desmet@katholiekonderwijs.vlaanderen::a13f5e09-c756-43c6-b532-206cb80cabab" providerId="AD"/>
  <p188:author id="{54660FEC-94DE-6866-FF78-AF0DCE01D9AC}" name="Sabine Jacobs" initials="SJ" userId="S::sabine.jacobs@katholiekonderwijs.vlaanderen::ea262d7a-995d-43ae-8e48-111cdc4d3258" providerId="AD"/>
  <p188:author id="{48FC06FB-6407-26FB-6D2A-1E3E7EE0B7F5}" name="Tom Uytterhoeven" initials="TU" userId="S::tom.uytterhoeven@katholiekonderwijs.vlaanderen::491491d8-e5a9-4a51-93b4-98902f785a9c"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4E6EB"/>
    <a:srgbClr val="FFFFFF"/>
    <a:srgbClr val="00BCD2"/>
    <a:srgbClr val="17478D"/>
    <a:srgbClr val="733014"/>
    <a:srgbClr val="DAEEF3"/>
    <a:srgbClr val="DCEFF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17292A2E-F333-43FB-9621-5CBBE7FDCDCB}" styleName="Stijl, licht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912C8C85-51F0-491E-9774-3900AFEF0FD7}" styleName="Stijl, licht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5A111915-BE36-4E01-A7E5-04B1672EAD32}" styleName="Stijl, licht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5C22544A-7EE6-4342-B048-85BDC9FD1C3A}" styleName="Stijl, gemiddeld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D083AE6-46FA-4A59-8FB0-9F97EB10719F}" styleName="Stijl, licht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00A15C55-8517-42AA-B614-E9B94910E393}" styleName="Stijl, gemiddeld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93296810-A885-4BE3-A3E7-6D5BEEA58F35}" styleName="Stijl, gemiddeld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72833802-FEF1-4C79-8D5D-14CF1EAF98D9}" styleName="Stijl, licht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5940675A-B579-460E-94D1-54222C63F5DA}" styleName="Geen stijl, tabelraster">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75DCB02-9BB8-47FD-8907-85C794F793BA}" styleName="Stijl, thema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E269D01E-BC32-4049-B463-5C60D7B0CCD2}" styleName="Stijl, thema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7DF18680-E054-41AD-8BC1-D1AEF772440D}" styleName="Stijl, gemiddeld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45359" autoAdjust="0"/>
  </p:normalViewPr>
  <p:slideViewPr>
    <p:cSldViewPr snapToGrid="0">
      <p:cViewPr varScale="1">
        <p:scale>
          <a:sx n="37" d="100"/>
          <a:sy n="37" d="100"/>
        </p:scale>
        <p:origin x="2419" y="62"/>
      </p:cViewPr>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0.xml"/><Relationship Id="rId21" Type="http://schemas.openxmlformats.org/officeDocument/2006/relationships/slide" Target="slides/slide14.xml"/><Relationship Id="rId42" Type="http://schemas.openxmlformats.org/officeDocument/2006/relationships/slide" Target="slides/slide35.xml"/><Relationship Id="rId63" Type="http://schemas.openxmlformats.org/officeDocument/2006/relationships/slide" Target="slides/slide56.xml"/><Relationship Id="rId84" Type="http://schemas.openxmlformats.org/officeDocument/2006/relationships/slide" Target="slides/slide77.xml"/><Relationship Id="rId138" Type="http://schemas.openxmlformats.org/officeDocument/2006/relationships/slide" Target="slides/slide131.xml"/><Relationship Id="rId159" Type="http://schemas.openxmlformats.org/officeDocument/2006/relationships/slide" Target="slides/slide152.xml"/><Relationship Id="rId170" Type="http://schemas.openxmlformats.org/officeDocument/2006/relationships/tableStyles" Target="tableStyles.xml"/><Relationship Id="rId107" Type="http://schemas.openxmlformats.org/officeDocument/2006/relationships/slide" Target="slides/slide100.xml"/><Relationship Id="rId11" Type="http://schemas.openxmlformats.org/officeDocument/2006/relationships/slide" Target="slides/slide4.xml"/><Relationship Id="rId32" Type="http://schemas.openxmlformats.org/officeDocument/2006/relationships/slide" Target="slides/slide25.xml"/><Relationship Id="rId53" Type="http://schemas.openxmlformats.org/officeDocument/2006/relationships/slide" Target="slides/slide46.xml"/><Relationship Id="rId74" Type="http://schemas.openxmlformats.org/officeDocument/2006/relationships/slide" Target="slides/slide67.xml"/><Relationship Id="rId128" Type="http://schemas.openxmlformats.org/officeDocument/2006/relationships/slide" Target="slides/slide121.xml"/><Relationship Id="rId149" Type="http://schemas.openxmlformats.org/officeDocument/2006/relationships/slide" Target="slides/slide142.xml"/><Relationship Id="rId5" Type="http://schemas.openxmlformats.org/officeDocument/2006/relationships/slideMaster" Target="slideMasters/slideMaster2.xml"/><Relationship Id="rId95" Type="http://schemas.openxmlformats.org/officeDocument/2006/relationships/slide" Target="slides/slide88.xml"/><Relationship Id="rId160" Type="http://schemas.openxmlformats.org/officeDocument/2006/relationships/slide" Target="slides/slide153.xml"/><Relationship Id="rId22" Type="http://schemas.openxmlformats.org/officeDocument/2006/relationships/slide" Target="slides/slide15.xml"/><Relationship Id="rId43" Type="http://schemas.openxmlformats.org/officeDocument/2006/relationships/slide" Target="slides/slide36.xml"/><Relationship Id="rId64" Type="http://schemas.openxmlformats.org/officeDocument/2006/relationships/slide" Target="slides/slide57.xml"/><Relationship Id="rId118" Type="http://schemas.openxmlformats.org/officeDocument/2006/relationships/slide" Target="slides/slide111.xml"/><Relationship Id="rId139" Type="http://schemas.openxmlformats.org/officeDocument/2006/relationships/slide" Target="slides/slide132.xml"/><Relationship Id="rId85" Type="http://schemas.openxmlformats.org/officeDocument/2006/relationships/slide" Target="slides/slide78.xml"/><Relationship Id="rId150" Type="http://schemas.openxmlformats.org/officeDocument/2006/relationships/slide" Target="slides/slide143.xml"/><Relationship Id="rId171" Type="http://schemas.microsoft.com/office/2016/11/relationships/changesInfo" Target="changesInfos/changesInfo1.xml"/><Relationship Id="rId12" Type="http://schemas.openxmlformats.org/officeDocument/2006/relationships/slide" Target="slides/slide5.xml"/><Relationship Id="rId33" Type="http://schemas.openxmlformats.org/officeDocument/2006/relationships/slide" Target="slides/slide26.xml"/><Relationship Id="rId108" Type="http://schemas.openxmlformats.org/officeDocument/2006/relationships/slide" Target="slides/slide101.xml"/><Relationship Id="rId129" Type="http://schemas.openxmlformats.org/officeDocument/2006/relationships/slide" Target="slides/slide122.xml"/><Relationship Id="rId54" Type="http://schemas.openxmlformats.org/officeDocument/2006/relationships/slide" Target="slides/slide47.xml"/><Relationship Id="rId70" Type="http://schemas.openxmlformats.org/officeDocument/2006/relationships/slide" Target="slides/slide63.xml"/><Relationship Id="rId75" Type="http://schemas.openxmlformats.org/officeDocument/2006/relationships/slide" Target="slides/slide68.xml"/><Relationship Id="rId91" Type="http://schemas.openxmlformats.org/officeDocument/2006/relationships/slide" Target="slides/slide84.xml"/><Relationship Id="rId96" Type="http://schemas.openxmlformats.org/officeDocument/2006/relationships/slide" Target="slides/slide89.xml"/><Relationship Id="rId140" Type="http://schemas.openxmlformats.org/officeDocument/2006/relationships/slide" Target="slides/slide133.xml"/><Relationship Id="rId145" Type="http://schemas.openxmlformats.org/officeDocument/2006/relationships/slide" Target="slides/slide138.xml"/><Relationship Id="rId161" Type="http://schemas.openxmlformats.org/officeDocument/2006/relationships/slide" Target="slides/slide154.xml"/><Relationship Id="rId166"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 Id="rId23" Type="http://schemas.openxmlformats.org/officeDocument/2006/relationships/slide" Target="slides/slide16.xml"/><Relationship Id="rId28" Type="http://schemas.openxmlformats.org/officeDocument/2006/relationships/slide" Target="slides/slide21.xml"/><Relationship Id="rId49" Type="http://schemas.openxmlformats.org/officeDocument/2006/relationships/slide" Target="slides/slide42.xml"/><Relationship Id="rId114" Type="http://schemas.openxmlformats.org/officeDocument/2006/relationships/slide" Target="slides/slide107.xml"/><Relationship Id="rId119" Type="http://schemas.openxmlformats.org/officeDocument/2006/relationships/slide" Target="slides/slide112.xml"/><Relationship Id="rId44" Type="http://schemas.openxmlformats.org/officeDocument/2006/relationships/slide" Target="slides/slide37.xml"/><Relationship Id="rId60" Type="http://schemas.openxmlformats.org/officeDocument/2006/relationships/slide" Target="slides/slide53.xml"/><Relationship Id="rId65" Type="http://schemas.openxmlformats.org/officeDocument/2006/relationships/slide" Target="slides/slide58.xml"/><Relationship Id="rId81" Type="http://schemas.openxmlformats.org/officeDocument/2006/relationships/slide" Target="slides/slide74.xml"/><Relationship Id="rId86" Type="http://schemas.openxmlformats.org/officeDocument/2006/relationships/slide" Target="slides/slide79.xml"/><Relationship Id="rId130" Type="http://schemas.openxmlformats.org/officeDocument/2006/relationships/slide" Target="slides/slide123.xml"/><Relationship Id="rId135" Type="http://schemas.openxmlformats.org/officeDocument/2006/relationships/slide" Target="slides/slide128.xml"/><Relationship Id="rId151" Type="http://schemas.openxmlformats.org/officeDocument/2006/relationships/slide" Target="slides/slide144.xml"/><Relationship Id="rId156" Type="http://schemas.openxmlformats.org/officeDocument/2006/relationships/slide" Target="slides/slide149.xml"/><Relationship Id="rId172" Type="http://schemas.microsoft.com/office/2018/10/relationships/authors" Target="authors.xml"/><Relationship Id="rId13" Type="http://schemas.openxmlformats.org/officeDocument/2006/relationships/slide" Target="slides/slide6.xml"/><Relationship Id="rId18" Type="http://schemas.openxmlformats.org/officeDocument/2006/relationships/slide" Target="slides/slide11.xml"/><Relationship Id="rId39" Type="http://schemas.openxmlformats.org/officeDocument/2006/relationships/slide" Target="slides/slide32.xml"/><Relationship Id="rId109" Type="http://schemas.openxmlformats.org/officeDocument/2006/relationships/slide" Target="slides/slide102.xml"/><Relationship Id="rId34" Type="http://schemas.openxmlformats.org/officeDocument/2006/relationships/slide" Target="slides/slide27.xml"/><Relationship Id="rId50" Type="http://schemas.openxmlformats.org/officeDocument/2006/relationships/slide" Target="slides/slide43.xml"/><Relationship Id="rId55" Type="http://schemas.openxmlformats.org/officeDocument/2006/relationships/slide" Target="slides/slide48.xml"/><Relationship Id="rId76" Type="http://schemas.openxmlformats.org/officeDocument/2006/relationships/slide" Target="slides/slide69.xml"/><Relationship Id="rId97" Type="http://schemas.openxmlformats.org/officeDocument/2006/relationships/slide" Target="slides/slide90.xml"/><Relationship Id="rId104" Type="http://schemas.openxmlformats.org/officeDocument/2006/relationships/slide" Target="slides/slide97.xml"/><Relationship Id="rId120" Type="http://schemas.openxmlformats.org/officeDocument/2006/relationships/slide" Target="slides/slide113.xml"/><Relationship Id="rId125" Type="http://schemas.openxmlformats.org/officeDocument/2006/relationships/slide" Target="slides/slide118.xml"/><Relationship Id="rId141" Type="http://schemas.openxmlformats.org/officeDocument/2006/relationships/slide" Target="slides/slide134.xml"/><Relationship Id="rId146" Type="http://schemas.openxmlformats.org/officeDocument/2006/relationships/slide" Target="slides/slide139.xml"/><Relationship Id="rId167" Type="http://schemas.openxmlformats.org/officeDocument/2006/relationships/presProps" Target="presProps.xml"/><Relationship Id="rId7" Type="http://schemas.openxmlformats.org/officeDocument/2006/relationships/slideMaster" Target="slideMasters/slideMaster4.xml"/><Relationship Id="rId71" Type="http://schemas.openxmlformats.org/officeDocument/2006/relationships/slide" Target="slides/slide64.xml"/><Relationship Id="rId92" Type="http://schemas.openxmlformats.org/officeDocument/2006/relationships/slide" Target="slides/slide85.xml"/><Relationship Id="rId162" Type="http://schemas.openxmlformats.org/officeDocument/2006/relationships/slide" Target="slides/slide155.xml"/><Relationship Id="rId2" Type="http://schemas.openxmlformats.org/officeDocument/2006/relationships/customXml" Target="../customXml/item2.xml"/><Relationship Id="rId29" Type="http://schemas.openxmlformats.org/officeDocument/2006/relationships/slide" Target="slides/slide22.xml"/><Relationship Id="rId24" Type="http://schemas.openxmlformats.org/officeDocument/2006/relationships/slide" Target="slides/slide17.xml"/><Relationship Id="rId40" Type="http://schemas.openxmlformats.org/officeDocument/2006/relationships/slide" Target="slides/slide33.xml"/><Relationship Id="rId45" Type="http://schemas.openxmlformats.org/officeDocument/2006/relationships/slide" Target="slides/slide38.xml"/><Relationship Id="rId66" Type="http://schemas.openxmlformats.org/officeDocument/2006/relationships/slide" Target="slides/slide59.xml"/><Relationship Id="rId87" Type="http://schemas.openxmlformats.org/officeDocument/2006/relationships/slide" Target="slides/slide80.xml"/><Relationship Id="rId110" Type="http://schemas.openxmlformats.org/officeDocument/2006/relationships/slide" Target="slides/slide103.xml"/><Relationship Id="rId115" Type="http://schemas.openxmlformats.org/officeDocument/2006/relationships/slide" Target="slides/slide108.xml"/><Relationship Id="rId131" Type="http://schemas.openxmlformats.org/officeDocument/2006/relationships/slide" Target="slides/slide124.xml"/><Relationship Id="rId136" Type="http://schemas.openxmlformats.org/officeDocument/2006/relationships/slide" Target="slides/slide129.xml"/><Relationship Id="rId157" Type="http://schemas.openxmlformats.org/officeDocument/2006/relationships/slide" Target="slides/slide150.xml"/><Relationship Id="rId61" Type="http://schemas.openxmlformats.org/officeDocument/2006/relationships/slide" Target="slides/slide54.xml"/><Relationship Id="rId82" Type="http://schemas.openxmlformats.org/officeDocument/2006/relationships/slide" Target="slides/slide75.xml"/><Relationship Id="rId152" Type="http://schemas.openxmlformats.org/officeDocument/2006/relationships/slide" Target="slides/slide145.xml"/><Relationship Id="rId19" Type="http://schemas.openxmlformats.org/officeDocument/2006/relationships/slide" Target="slides/slide12.xml"/><Relationship Id="rId14" Type="http://schemas.openxmlformats.org/officeDocument/2006/relationships/slide" Target="slides/slide7.xml"/><Relationship Id="rId30" Type="http://schemas.openxmlformats.org/officeDocument/2006/relationships/slide" Target="slides/slide23.xml"/><Relationship Id="rId35" Type="http://schemas.openxmlformats.org/officeDocument/2006/relationships/slide" Target="slides/slide28.xml"/><Relationship Id="rId56" Type="http://schemas.openxmlformats.org/officeDocument/2006/relationships/slide" Target="slides/slide49.xml"/><Relationship Id="rId77" Type="http://schemas.openxmlformats.org/officeDocument/2006/relationships/slide" Target="slides/slide70.xml"/><Relationship Id="rId100" Type="http://schemas.openxmlformats.org/officeDocument/2006/relationships/slide" Target="slides/slide93.xml"/><Relationship Id="rId105" Type="http://schemas.openxmlformats.org/officeDocument/2006/relationships/slide" Target="slides/slide98.xml"/><Relationship Id="rId126" Type="http://schemas.openxmlformats.org/officeDocument/2006/relationships/slide" Target="slides/slide119.xml"/><Relationship Id="rId147" Type="http://schemas.openxmlformats.org/officeDocument/2006/relationships/slide" Target="slides/slide140.xml"/><Relationship Id="rId168" Type="http://schemas.openxmlformats.org/officeDocument/2006/relationships/viewProps" Target="viewProps.xml"/><Relationship Id="rId8" Type="http://schemas.openxmlformats.org/officeDocument/2006/relationships/slide" Target="slides/slide1.xml"/><Relationship Id="rId51" Type="http://schemas.openxmlformats.org/officeDocument/2006/relationships/slide" Target="slides/slide44.xml"/><Relationship Id="rId72" Type="http://schemas.openxmlformats.org/officeDocument/2006/relationships/slide" Target="slides/slide65.xml"/><Relationship Id="rId93" Type="http://schemas.openxmlformats.org/officeDocument/2006/relationships/slide" Target="slides/slide86.xml"/><Relationship Id="rId98" Type="http://schemas.openxmlformats.org/officeDocument/2006/relationships/slide" Target="slides/slide91.xml"/><Relationship Id="rId121" Type="http://schemas.openxmlformats.org/officeDocument/2006/relationships/slide" Target="slides/slide114.xml"/><Relationship Id="rId142" Type="http://schemas.openxmlformats.org/officeDocument/2006/relationships/slide" Target="slides/slide135.xml"/><Relationship Id="rId163" Type="http://schemas.openxmlformats.org/officeDocument/2006/relationships/slide" Target="slides/slide156.xml"/><Relationship Id="rId3" Type="http://schemas.openxmlformats.org/officeDocument/2006/relationships/customXml" Target="../customXml/item3.xml"/><Relationship Id="rId25" Type="http://schemas.openxmlformats.org/officeDocument/2006/relationships/slide" Target="slides/slide18.xml"/><Relationship Id="rId46" Type="http://schemas.openxmlformats.org/officeDocument/2006/relationships/slide" Target="slides/slide39.xml"/><Relationship Id="rId67" Type="http://schemas.openxmlformats.org/officeDocument/2006/relationships/slide" Target="slides/slide60.xml"/><Relationship Id="rId116" Type="http://schemas.openxmlformats.org/officeDocument/2006/relationships/slide" Target="slides/slide109.xml"/><Relationship Id="rId137" Type="http://schemas.openxmlformats.org/officeDocument/2006/relationships/slide" Target="slides/slide130.xml"/><Relationship Id="rId158" Type="http://schemas.openxmlformats.org/officeDocument/2006/relationships/slide" Target="slides/slide151.xml"/><Relationship Id="rId20" Type="http://schemas.openxmlformats.org/officeDocument/2006/relationships/slide" Target="slides/slide13.xml"/><Relationship Id="rId41" Type="http://schemas.openxmlformats.org/officeDocument/2006/relationships/slide" Target="slides/slide34.xml"/><Relationship Id="rId62" Type="http://schemas.openxmlformats.org/officeDocument/2006/relationships/slide" Target="slides/slide55.xml"/><Relationship Id="rId83" Type="http://schemas.openxmlformats.org/officeDocument/2006/relationships/slide" Target="slides/slide76.xml"/><Relationship Id="rId88" Type="http://schemas.openxmlformats.org/officeDocument/2006/relationships/slide" Target="slides/slide81.xml"/><Relationship Id="rId111" Type="http://schemas.openxmlformats.org/officeDocument/2006/relationships/slide" Target="slides/slide104.xml"/><Relationship Id="rId132" Type="http://schemas.openxmlformats.org/officeDocument/2006/relationships/slide" Target="slides/slide125.xml"/><Relationship Id="rId153" Type="http://schemas.openxmlformats.org/officeDocument/2006/relationships/slide" Target="slides/slide146.xml"/><Relationship Id="rId15" Type="http://schemas.openxmlformats.org/officeDocument/2006/relationships/slide" Target="slides/slide8.xml"/><Relationship Id="rId36" Type="http://schemas.openxmlformats.org/officeDocument/2006/relationships/slide" Target="slides/slide29.xml"/><Relationship Id="rId57" Type="http://schemas.openxmlformats.org/officeDocument/2006/relationships/slide" Target="slides/slide50.xml"/><Relationship Id="rId106" Type="http://schemas.openxmlformats.org/officeDocument/2006/relationships/slide" Target="slides/slide99.xml"/><Relationship Id="rId127" Type="http://schemas.openxmlformats.org/officeDocument/2006/relationships/slide" Target="slides/slide120.xml"/><Relationship Id="rId10" Type="http://schemas.openxmlformats.org/officeDocument/2006/relationships/slide" Target="slides/slide3.xml"/><Relationship Id="rId31" Type="http://schemas.openxmlformats.org/officeDocument/2006/relationships/slide" Target="slides/slide24.xml"/><Relationship Id="rId52" Type="http://schemas.openxmlformats.org/officeDocument/2006/relationships/slide" Target="slides/slide45.xml"/><Relationship Id="rId73" Type="http://schemas.openxmlformats.org/officeDocument/2006/relationships/slide" Target="slides/slide66.xml"/><Relationship Id="rId78" Type="http://schemas.openxmlformats.org/officeDocument/2006/relationships/slide" Target="slides/slide71.xml"/><Relationship Id="rId94" Type="http://schemas.openxmlformats.org/officeDocument/2006/relationships/slide" Target="slides/slide87.xml"/><Relationship Id="rId99" Type="http://schemas.openxmlformats.org/officeDocument/2006/relationships/slide" Target="slides/slide92.xml"/><Relationship Id="rId101" Type="http://schemas.openxmlformats.org/officeDocument/2006/relationships/slide" Target="slides/slide94.xml"/><Relationship Id="rId122" Type="http://schemas.openxmlformats.org/officeDocument/2006/relationships/slide" Target="slides/slide115.xml"/><Relationship Id="rId143" Type="http://schemas.openxmlformats.org/officeDocument/2006/relationships/slide" Target="slides/slide136.xml"/><Relationship Id="rId148" Type="http://schemas.openxmlformats.org/officeDocument/2006/relationships/slide" Target="slides/slide141.xml"/><Relationship Id="rId164" Type="http://schemas.openxmlformats.org/officeDocument/2006/relationships/slide" Target="slides/slide157.xml"/><Relationship Id="rId16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2.xml"/><Relationship Id="rId26" Type="http://schemas.openxmlformats.org/officeDocument/2006/relationships/slide" Target="slides/slide19.xml"/><Relationship Id="rId47" Type="http://schemas.openxmlformats.org/officeDocument/2006/relationships/slide" Target="slides/slide40.xml"/><Relationship Id="rId68" Type="http://schemas.openxmlformats.org/officeDocument/2006/relationships/slide" Target="slides/slide61.xml"/><Relationship Id="rId89" Type="http://schemas.openxmlformats.org/officeDocument/2006/relationships/slide" Target="slides/slide82.xml"/><Relationship Id="rId112" Type="http://schemas.openxmlformats.org/officeDocument/2006/relationships/slide" Target="slides/slide105.xml"/><Relationship Id="rId133" Type="http://schemas.openxmlformats.org/officeDocument/2006/relationships/slide" Target="slides/slide126.xml"/><Relationship Id="rId154" Type="http://schemas.openxmlformats.org/officeDocument/2006/relationships/slide" Target="slides/slide147.xml"/><Relationship Id="rId16" Type="http://schemas.openxmlformats.org/officeDocument/2006/relationships/slide" Target="slides/slide9.xml"/><Relationship Id="rId37" Type="http://schemas.openxmlformats.org/officeDocument/2006/relationships/slide" Target="slides/slide30.xml"/><Relationship Id="rId58" Type="http://schemas.openxmlformats.org/officeDocument/2006/relationships/slide" Target="slides/slide51.xml"/><Relationship Id="rId79" Type="http://schemas.openxmlformats.org/officeDocument/2006/relationships/slide" Target="slides/slide72.xml"/><Relationship Id="rId102" Type="http://schemas.openxmlformats.org/officeDocument/2006/relationships/slide" Target="slides/slide95.xml"/><Relationship Id="rId123" Type="http://schemas.openxmlformats.org/officeDocument/2006/relationships/slide" Target="slides/slide116.xml"/><Relationship Id="rId144" Type="http://schemas.openxmlformats.org/officeDocument/2006/relationships/slide" Target="slides/slide137.xml"/><Relationship Id="rId90" Type="http://schemas.openxmlformats.org/officeDocument/2006/relationships/slide" Target="slides/slide83.xml"/><Relationship Id="rId165" Type="http://schemas.openxmlformats.org/officeDocument/2006/relationships/slide" Target="slides/slide158.xml"/><Relationship Id="rId27" Type="http://schemas.openxmlformats.org/officeDocument/2006/relationships/slide" Target="slides/slide20.xml"/><Relationship Id="rId48" Type="http://schemas.openxmlformats.org/officeDocument/2006/relationships/slide" Target="slides/slide41.xml"/><Relationship Id="rId69" Type="http://schemas.openxmlformats.org/officeDocument/2006/relationships/slide" Target="slides/slide62.xml"/><Relationship Id="rId113" Type="http://schemas.openxmlformats.org/officeDocument/2006/relationships/slide" Target="slides/slide106.xml"/><Relationship Id="rId134" Type="http://schemas.openxmlformats.org/officeDocument/2006/relationships/slide" Target="slides/slide127.xml"/><Relationship Id="rId80" Type="http://schemas.openxmlformats.org/officeDocument/2006/relationships/slide" Target="slides/slide73.xml"/><Relationship Id="rId155" Type="http://schemas.openxmlformats.org/officeDocument/2006/relationships/slide" Target="slides/slide148.xml"/><Relationship Id="rId17" Type="http://schemas.openxmlformats.org/officeDocument/2006/relationships/slide" Target="slides/slide10.xml"/><Relationship Id="rId38" Type="http://schemas.openxmlformats.org/officeDocument/2006/relationships/slide" Target="slides/slide31.xml"/><Relationship Id="rId59" Type="http://schemas.openxmlformats.org/officeDocument/2006/relationships/slide" Target="slides/slide52.xml"/><Relationship Id="rId103" Type="http://schemas.openxmlformats.org/officeDocument/2006/relationships/slide" Target="slides/slide96.xml"/><Relationship Id="rId124" Type="http://schemas.openxmlformats.org/officeDocument/2006/relationships/slide" Target="slides/slide11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alerie Mertens" userId="28e6e6e5-0ba3-42da-ae61-9a5dd2b3298b" providerId="ADAL" clId="{9A13F391-56B8-432E-AB8B-8A6BC13875E9}"/>
    <pc:docChg chg="undo redo custSel addSld delSld modSld sldOrd">
      <pc:chgData name="Valerie Mertens" userId="28e6e6e5-0ba3-42da-ae61-9a5dd2b3298b" providerId="ADAL" clId="{9A13F391-56B8-432E-AB8B-8A6BC13875E9}" dt="2026-09-14T11:35:16.146" v="5795"/>
      <pc:docMkLst>
        <pc:docMk/>
      </pc:docMkLst>
      <pc:sldChg chg="modAnim">
        <pc:chgData name="Valerie Mertens" userId="28e6e6e5-0ba3-42da-ae61-9a5dd2b3298b" providerId="ADAL" clId="{9A13F391-56B8-432E-AB8B-8A6BC13875E9}" dt="2026-09-10T09:33:25.989" v="970"/>
        <pc:sldMkLst>
          <pc:docMk/>
          <pc:sldMk cId="1715124253" sldId="295"/>
        </pc:sldMkLst>
      </pc:sldChg>
      <pc:sldChg chg="modAnim">
        <pc:chgData name="Valerie Mertens" userId="28e6e6e5-0ba3-42da-ae61-9a5dd2b3298b" providerId="ADAL" clId="{9A13F391-56B8-432E-AB8B-8A6BC13875E9}" dt="2026-09-10T09:33:41.512" v="973"/>
        <pc:sldMkLst>
          <pc:docMk/>
          <pc:sldMk cId="3244050604" sldId="298"/>
        </pc:sldMkLst>
      </pc:sldChg>
      <pc:sldChg chg="modAnim">
        <pc:chgData name="Valerie Mertens" userId="28e6e6e5-0ba3-42da-ae61-9a5dd2b3298b" providerId="ADAL" clId="{9A13F391-56B8-432E-AB8B-8A6BC13875E9}" dt="2026-09-10T09:33:54.398" v="976"/>
        <pc:sldMkLst>
          <pc:docMk/>
          <pc:sldMk cId="2457214006" sldId="299"/>
        </pc:sldMkLst>
      </pc:sldChg>
      <pc:sldChg chg="modSp mod modAnim">
        <pc:chgData name="Valerie Mertens" userId="28e6e6e5-0ba3-42da-ae61-9a5dd2b3298b" providerId="ADAL" clId="{9A13F391-56B8-432E-AB8B-8A6BC13875E9}" dt="2026-09-10T09:34:09.847" v="979"/>
        <pc:sldMkLst>
          <pc:docMk/>
          <pc:sldMk cId="2358448796" sldId="300"/>
        </pc:sldMkLst>
        <pc:spChg chg="mod">
          <ac:chgData name="Valerie Mertens" userId="28e6e6e5-0ba3-42da-ae61-9a5dd2b3298b" providerId="ADAL" clId="{9A13F391-56B8-432E-AB8B-8A6BC13875E9}" dt="2026-09-08T09:14:01.276" v="734" actId="1076"/>
          <ac:spMkLst>
            <pc:docMk/>
            <pc:sldMk cId="2358448796" sldId="300"/>
            <ac:spMk id="4" creationId="{DD3FCF23-2CB6-ADC2-E27C-AF8836BF7207}"/>
          </ac:spMkLst>
        </pc:spChg>
      </pc:sldChg>
      <pc:sldChg chg="modAnim">
        <pc:chgData name="Valerie Mertens" userId="28e6e6e5-0ba3-42da-ae61-9a5dd2b3298b" providerId="ADAL" clId="{9A13F391-56B8-432E-AB8B-8A6BC13875E9}" dt="2026-09-10T09:34:34.815" v="981"/>
        <pc:sldMkLst>
          <pc:docMk/>
          <pc:sldMk cId="192532148" sldId="301"/>
        </pc:sldMkLst>
      </pc:sldChg>
      <pc:sldChg chg="modSp mod modAnim">
        <pc:chgData name="Valerie Mertens" userId="28e6e6e5-0ba3-42da-ae61-9a5dd2b3298b" providerId="ADAL" clId="{9A13F391-56B8-432E-AB8B-8A6BC13875E9}" dt="2026-09-10T09:34:53.990" v="984" actId="14100"/>
        <pc:sldMkLst>
          <pc:docMk/>
          <pc:sldMk cId="50881158" sldId="302"/>
        </pc:sldMkLst>
        <pc:spChg chg="mod">
          <ac:chgData name="Valerie Mertens" userId="28e6e6e5-0ba3-42da-ae61-9a5dd2b3298b" providerId="ADAL" clId="{9A13F391-56B8-432E-AB8B-8A6BC13875E9}" dt="2026-09-10T09:34:53.990" v="984" actId="14100"/>
          <ac:spMkLst>
            <pc:docMk/>
            <pc:sldMk cId="50881158" sldId="302"/>
            <ac:spMk id="17" creationId="{1C0AAE5A-37E7-5F03-686A-20BC99C9E61C}"/>
          </ac:spMkLst>
        </pc:spChg>
      </pc:sldChg>
      <pc:sldChg chg="modSp mod modAnim">
        <pc:chgData name="Valerie Mertens" userId="28e6e6e5-0ba3-42da-ae61-9a5dd2b3298b" providerId="ADAL" clId="{9A13F391-56B8-432E-AB8B-8A6BC13875E9}" dt="2026-09-10T09:42:24.867" v="1045" actId="14100"/>
        <pc:sldMkLst>
          <pc:docMk/>
          <pc:sldMk cId="2499841182" sldId="303"/>
        </pc:sldMkLst>
        <pc:spChg chg="mod">
          <ac:chgData name="Valerie Mertens" userId="28e6e6e5-0ba3-42da-ae61-9a5dd2b3298b" providerId="ADAL" clId="{9A13F391-56B8-432E-AB8B-8A6BC13875E9}" dt="2026-09-10T09:42:24.867" v="1045" actId="14100"/>
          <ac:spMkLst>
            <pc:docMk/>
            <pc:sldMk cId="2499841182" sldId="303"/>
            <ac:spMk id="17" creationId="{BD6202DA-4672-E7EC-6495-2AD21580FF8F}"/>
          </ac:spMkLst>
        </pc:spChg>
      </pc:sldChg>
      <pc:sldChg chg="modSp mod modNotesTx">
        <pc:chgData name="Valerie Mertens" userId="28e6e6e5-0ba3-42da-ae61-9a5dd2b3298b" providerId="ADAL" clId="{9A13F391-56B8-432E-AB8B-8A6BC13875E9}" dt="2026-09-14T05:41:20.096" v="5151" actId="20577"/>
        <pc:sldMkLst>
          <pc:docMk/>
          <pc:sldMk cId="1147612665" sldId="898"/>
        </pc:sldMkLst>
        <pc:spChg chg="mod">
          <ac:chgData name="Valerie Mertens" userId="28e6e6e5-0ba3-42da-ae61-9a5dd2b3298b" providerId="ADAL" clId="{9A13F391-56B8-432E-AB8B-8A6BC13875E9}" dt="2026-09-08T09:19:10.603" v="796" actId="122"/>
          <ac:spMkLst>
            <pc:docMk/>
            <pc:sldMk cId="1147612665" sldId="898"/>
            <ac:spMk id="8" creationId="{8AE4BA29-430C-E9C3-CB32-4077F9E9285B}"/>
          </ac:spMkLst>
        </pc:spChg>
      </pc:sldChg>
      <pc:sldChg chg="modNotesTx">
        <pc:chgData name="Valerie Mertens" userId="28e6e6e5-0ba3-42da-ae61-9a5dd2b3298b" providerId="ADAL" clId="{9A13F391-56B8-432E-AB8B-8A6BC13875E9}" dt="2026-09-14T05:41:36.662" v="5152" actId="20577"/>
        <pc:sldMkLst>
          <pc:docMk/>
          <pc:sldMk cId="4080997174" sldId="1468"/>
        </pc:sldMkLst>
      </pc:sldChg>
      <pc:sldChg chg="modNotesTx">
        <pc:chgData name="Valerie Mertens" userId="28e6e6e5-0ba3-42da-ae61-9a5dd2b3298b" providerId="ADAL" clId="{9A13F391-56B8-432E-AB8B-8A6BC13875E9}" dt="2026-09-14T05:42:02.658" v="5190" actId="20577"/>
        <pc:sldMkLst>
          <pc:docMk/>
          <pc:sldMk cId="1637776911" sldId="1469"/>
        </pc:sldMkLst>
      </pc:sldChg>
      <pc:sldChg chg="modNotesTx">
        <pc:chgData name="Valerie Mertens" userId="28e6e6e5-0ba3-42da-ae61-9a5dd2b3298b" providerId="ADAL" clId="{9A13F391-56B8-432E-AB8B-8A6BC13875E9}" dt="2026-09-14T05:42:25.282" v="5228" actId="20577"/>
        <pc:sldMkLst>
          <pc:docMk/>
          <pc:sldMk cId="4151558715" sldId="1470"/>
        </pc:sldMkLst>
      </pc:sldChg>
      <pc:sldChg chg="modSp mod">
        <pc:chgData name="Valerie Mertens" userId="28e6e6e5-0ba3-42da-ae61-9a5dd2b3298b" providerId="ADAL" clId="{9A13F391-56B8-432E-AB8B-8A6BC13875E9}" dt="2026-09-10T09:39:41.536" v="1032" actId="20577"/>
        <pc:sldMkLst>
          <pc:docMk/>
          <pc:sldMk cId="2111785808" sldId="6192"/>
        </pc:sldMkLst>
        <pc:spChg chg="mod">
          <ac:chgData name="Valerie Mertens" userId="28e6e6e5-0ba3-42da-ae61-9a5dd2b3298b" providerId="ADAL" clId="{9A13F391-56B8-432E-AB8B-8A6BC13875E9}" dt="2026-09-10T09:39:41.536" v="1032" actId="20577"/>
          <ac:spMkLst>
            <pc:docMk/>
            <pc:sldMk cId="2111785808" sldId="6192"/>
            <ac:spMk id="2" creationId="{CFC80677-C2F1-8525-0072-EDA928BFA8E3}"/>
          </ac:spMkLst>
        </pc:spChg>
      </pc:sldChg>
      <pc:sldChg chg="modSp mod">
        <pc:chgData name="Valerie Mertens" userId="28e6e6e5-0ba3-42da-ae61-9a5dd2b3298b" providerId="ADAL" clId="{9A13F391-56B8-432E-AB8B-8A6BC13875E9}" dt="2026-09-08T09:07:17.126" v="683" actId="20577"/>
        <pc:sldMkLst>
          <pc:docMk/>
          <pc:sldMk cId="954158102" sldId="6633"/>
        </pc:sldMkLst>
        <pc:graphicFrameChg chg="modGraphic">
          <ac:chgData name="Valerie Mertens" userId="28e6e6e5-0ba3-42da-ae61-9a5dd2b3298b" providerId="ADAL" clId="{9A13F391-56B8-432E-AB8B-8A6BC13875E9}" dt="2026-09-08T09:07:17.126" v="683" actId="20577"/>
          <ac:graphicFrameMkLst>
            <pc:docMk/>
            <pc:sldMk cId="954158102" sldId="6633"/>
            <ac:graphicFrameMk id="4" creationId="{1C2CF6AC-A3D4-0E2C-1077-E55FF201C786}"/>
          </ac:graphicFrameMkLst>
        </pc:graphicFrameChg>
      </pc:sldChg>
      <pc:sldChg chg="modSp">
        <pc:chgData name="Valerie Mertens" userId="28e6e6e5-0ba3-42da-ae61-9a5dd2b3298b" providerId="ADAL" clId="{9A13F391-56B8-432E-AB8B-8A6BC13875E9}" dt="2026-09-08T09:09:41.760" v="690" actId="20577"/>
        <pc:sldMkLst>
          <pc:docMk/>
          <pc:sldMk cId="151894675" sldId="6648"/>
        </pc:sldMkLst>
        <pc:spChg chg="mod">
          <ac:chgData name="Valerie Mertens" userId="28e6e6e5-0ba3-42da-ae61-9a5dd2b3298b" providerId="ADAL" clId="{9A13F391-56B8-432E-AB8B-8A6BC13875E9}" dt="2026-09-08T09:09:41.760" v="690" actId="20577"/>
          <ac:spMkLst>
            <pc:docMk/>
            <pc:sldMk cId="151894675" sldId="6648"/>
            <ac:spMk id="6" creationId="{1C6A971D-4AA7-EAE4-D188-4C28AC3C30A7}"/>
          </ac:spMkLst>
        </pc:spChg>
      </pc:sldChg>
      <pc:sldChg chg="modNotesTx">
        <pc:chgData name="Valerie Mertens" userId="28e6e6e5-0ba3-42da-ae61-9a5dd2b3298b" providerId="ADAL" clId="{9A13F391-56B8-432E-AB8B-8A6BC13875E9}" dt="2026-09-14T05:42:49.956" v="5277" actId="20577"/>
        <pc:sldMkLst>
          <pc:docMk/>
          <pc:sldMk cId="2757080387" sldId="6726"/>
        </pc:sldMkLst>
      </pc:sldChg>
      <pc:sldChg chg="modNotesTx">
        <pc:chgData name="Valerie Mertens" userId="28e6e6e5-0ba3-42da-ae61-9a5dd2b3298b" providerId="ADAL" clId="{9A13F391-56B8-432E-AB8B-8A6BC13875E9}" dt="2026-09-08T08:43:44.020" v="542" actId="113"/>
        <pc:sldMkLst>
          <pc:docMk/>
          <pc:sldMk cId="2797205515" sldId="12242"/>
        </pc:sldMkLst>
      </pc:sldChg>
      <pc:sldChg chg="modSp mod">
        <pc:chgData name="Valerie Mertens" userId="28e6e6e5-0ba3-42da-ae61-9a5dd2b3298b" providerId="ADAL" clId="{9A13F391-56B8-432E-AB8B-8A6BC13875E9}" dt="2026-09-08T09:00:31.934" v="674" actId="1076"/>
        <pc:sldMkLst>
          <pc:docMk/>
          <pc:sldMk cId="893713046" sldId="12246"/>
        </pc:sldMkLst>
        <pc:spChg chg="mod">
          <ac:chgData name="Valerie Mertens" userId="28e6e6e5-0ba3-42da-ae61-9a5dd2b3298b" providerId="ADAL" clId="{9A13F391-56B8-432E-AB8B-8A6BC13875E9}" dt="2026-09-08T09:00:31.934" v="674" actId="1076"/>
          <ac:spMkLst>
            <pc:docMk/>
            <pc:sldMk cId="893713046" sldId="12246"/>
            <ac:spMk id="7" creationId="{096296AE-C6AF-B324-27C1-57B0E29EE939}"/>
          </ac:spMkLst>
        </pc:spChg>
      </pc:sldChg>
      <pc:sldChg chg="modNotesTx">
        <pc:chgData name="Valerie Mertens" userId="28e6e6e5-0ba3-42da-ae61-9a5dd2b3298b" providerId="ADAL" clId="{9A13F391-56B8-432E-AB8B-8A6BC13875E9}" dt="2026-09-08T08:38:59.095" v="11" actId="20577"/>
        <pc:sldMkLst>
          <pc:docMk/>
          <pc:sldMk cId="3703059757" sldId="12252"/>
        </pc:sldMkLst>
      </pc:sldChg>
      <pc:sldChg chg="addSp delSp modSp mod ord">
        <pc:chgData name="Valerie Mertens" userId="28e6e6e5-0ba3-42da-ae61-9a5dd2b3298b" providerId="ADAL" clId="{9A13F391-56B8-432E-AB8B-8A6BC13875E9}" dt="2026-09-14T05:32:56.754" v="4937" actId="1076"/>
        <pc:sldMkLst>
          <pc:docMk/>
          <pc:sldMk cId="1993825522" sldId="12261"/>
        </pc:sldMkLst>
        <pc:spChg chg="add mod">
          <ac:chgData name="Valerie Mertens" userId="28e6e6e5-0ba3-42da-ae61-9a5dd2b3298b" providerId="ADAL" clId="{9A13F391-56B8-432E-AB8B-8A6BC13875E9}" dt="2026-09-14T05:32:35.988" v="4935" actId="207"/>
          <ac:spMkLst>
            <pc:docMk/>
            <pc:sldMk cId="1993825522" sldId="12261"/>
            <ac:spMk id="4" creationId="{2B9B8A12-C7D3-3400-2D5B-F7222377C2EF}"/>
          </ac:spMkLst>
        </pc:spChg>
        <pc:spChg chg="mod">
          <ac:chgData name="Valerie Mertens" userId="28e6e6e5-0ba3-42da-ae61-9a5dd2b3298b" providerId="ADAL" clId="{9A13F391-56B8-432E-AB8B-8A6BC13875E9}" dt="2026-09-14T05:28:57.323" v="4859" actId="20577"/>
          <ac:spMkLst>
            <pc:docMk/>
            <pc:sldMk cId="1993825522" sldId="12261"/>
            <ac:spMk id="5" creationId="{8DDC183E-1F4A-CD7F-12D2-A9ACB23AB337}"/>
          </ac:spMkLst>
        </pc:spChg>
        <pc:picChg chg="mod">
          <ac:chgData name="Valerie Mertens" userId="28e6e6e5-0ba3-42da-ae61-9a5dd2b3298b" providerId="ADAL" clId="{9A13F391-56B8-432E-AB8B-8A6BC13875E9}" dt="2026-09-14T05:32:56.754" v="4937" actId="1076"/>
          <ac:picMkLst>
            <pc:docMk/>
            <pc:sldMk cId="1993825522" sldId="12261"/>
            <ac:picMk id="3" creationId="{9A51CFCE-C6C8-1C9A-D616-F4339354855C}"/>
          </ac:picMkLst>
        </pc:picChg>
        <pc:picChg chg="mod">
          <ac:chgData name="Valerie Mertens" userId="28e6e6e5-0ba3-42da-ae61-9a5dd2b3298b" providerId="ADAL" clId="{9A13F391-56B8-432E-AB8B-8A6BC13875E9}" dt="2026-09-14T05:32:49.635" v="4936" actId="1076"/>
          <ac:picMkLst>
            <pc:docMk/>
            <pc:sldMk cId="1993825522" sldId="12261"/>
            <ac:picMk id="7" creationId="{E343A3EF-D60B-62FE-5CC2-48356380B971}"/>
          </ac:picMkLst>
        </pc:picChg>
      </pc:sldChg>
      <pc:sldChg chg="modSp mod ord">
        <pc:chgData name="Valerie Mertens" userId="28e6e6e5-0ba3-42da-ae61-9a5dd2b3298b" providerId="ADAL" clId="{9A13F391-56B8-432E-AB8B-8A6BC13875E9}" dt="2026-09-14T05:26:04.136" v="4745" actId="14100"/>
        <pc:sldMkLst>
          <pc:docMk/>
          <pc:sldMk cId="858629614" sldId="12264"/>
        </pc:sldMkLst>
        <pc:spChg chg="mod">
          <ac:chgData name="Valerie Mertens" userId="28e6e6e5-0ba3-42da-ae61-9a5dd2b3298b" providerId="ADAL" clId="{9A13F391-56B8-432E-AB8B-8A6BC13875E9}" dt="2026-09-14T05:26:04.136" v="4745" actId="14100"/>
          <ac:spMkLst>
            <pc:docMk/>
            <pc:sldMk cId="858629614" sldId="12264"/>
            <ac:spMk id="4" creationId="{2E34882D-FA85-E6B3-88CC-04FE95871270}"/>
          </ac:spMkLst>
        </pc:spChg>
      </pc:sldChg>
      <pc:sldChg chg="modSp mod">
        <pc:chgData name="Valerie Mertens" userId="28e6e6e5-0ba3-42da-ae61-9a5dd2b3298b" providerId="ADAL" clId="{9A13F391-56B8-432E-AB8B-8A6BC13875E9}" dt="2026-09-08T09:07:27.579" v="689" actId="20577"/>
        <pc:sldMkLst>
          <pc:docMk/>
          <pc:sldMk cId="2953007369" sldId="12271"/>
        </pc:sldMkLst>
        <pc:graphicFrameChg chg="modGraphic">
          <ac:chgData name="Valerie Mertens" userId="28e6e6e5-0ba3-42da-ae61-9a5dd2b3298b" providerId="ADAL" clId="{9A13F391-56B8-432E-AB8B-8A6BC13875E9}" dt="2026-09-08T09:07:27.579" v="689" actId="20577"/>
          <ac:graphicFrameMkLst>
            <pc:docMk/>
            <pc:sldMk cId="2953007369" sldId="12271"/>
            <ac:graphicFrameMk id="4" creationId="{CC57B43B-75ED-1A62-A9AC-B0E5DB40704A}"/>
          </ac:graphicFrameMkLst>
        </pc:graphicFrameChg>
      </pc:sldChg>
      <pc:sldChg chg="modSp mod">
        <pc:chgData name="Valerie Mertens" userId="28e6e6e5-0ba3-42da-ae61-9a5dd2b3298b" providerId="ADAL" clId="{9A13F391-56B8-432E-AB8B-8A6BC13875E9}" dt="2026-09-10T09:49:28.124" v="1046" actId="20577"/>
        <pc:sldMkLst>
          <pc:docMk/>
          <pc:sldMk cId="4272310193" sldId="12275"/>
        </pc:sldMkLst>
        <pc:graphicFrameChg chg="modGraphic">
          <ac:chgData name="Valerie Mertens" userId="28e6e6e5-0ba3-42da-ae61-9a5dd2b3298b" providerId="ADAL" clId="{9A13F391-56B8-432E-AB8B-8A6BC13875E9}" dt="2026-09-10T09:49:28.124" v="1046" actId="20577"/>
          <ac:graphicFrameMkLst>
            <pc:docMk/>
            <pc:sldMk cId="4272310193" sldId="12275"/>
            <ac:graphicFrameMk id="4" creationId="{52BD5ADD-0718-9DBD-04E5-8747705EB597}"/>
          </ac:graphicFrameMkLst>
        </pc:graphicFrameChg>
      </pc:sldChg>
      <pc:sldChg chg="modSp mod">
        <pc:chgData name="Valerie Mertens" userId="28e6e6e5-0ba3-42da-ae61-9a5dd2b3298b" providerId="ADAL" clId="{9A13F391-56B8-432E-AB8B-8A6BC13875E9}" dt="2026-09-10T10:22:02.449" v="1129" actId="6549"/>
        <pc:sldMkLst>
          <pc:docMk/>
          <pc:sldMk cId="950368187" sldId="12276"/>
        </pc:sldMkLst>
        <pc:graphicFrameChg chg="modGraphic">
          <ac:chgData name="Valerie Mertens" userId="28e6e6e5-0ba3-42da-ae61-9a5dd2b3298b" providerId="ADAL" clId="{9A13F391-56B8-432E-AB8B-8A6BC13875E9}" dt="2026-09-10T10:22:02.449" v="1129" actId="6549"/>
          <ac:graphicFrameMkLst>
            <pc:docMk/>
            <pc:sldMk cId="950368187" sldId="12276"/>
            <ac:graphicFrameMk id="4" creationId="{7E4976C7-93AE-AE5C-D8A6-5F0BEE9EF23D}"/>
          </ac:graphicFrameMkLst>
        </pc:graphicFrameChg>
      </pc:sldChg>
      <pc:sldChg chg="modSp mod">
        <pc:chgData name="Valerie Mertens" userId="28e6e6e5-0ba3-42da-ae61-9a5dd2b3298b" providerId="ADAL" clId="{9A13F391-56B8-432E-AB8B-8A6BC13875E9}" dt="2026-09-10T10:23:04.024" v="1144" actId="20577"/>
        <pc:sldMkLst>
          <pc:docMk/>
          <pc:sldMk cId="850184557" sldId="12277"/>
        </pc:sldMkLst>
        <pc:graphicFrameChg chg="modGraphic">
          <ac:chgData name="Valerie Mertens" userId="28e6e6e5-0ba3-42da-ae61-9a5dd2b3298b" providerId="ADAL" clId="{9A13F391-56B8-432E-AB8B-8A6BC13875E9}" dt="2026-09-10T10:23:04.024" v="1144" actId="20577"/>
          <ac:graphicFrameMkLst>
            <pc:docMk/>
            <pc:sldMk cId="850184557" sldId="12277"/>
            <ac:graphicFrameMk id="4" creationId="{D5EB96E6-31A4-0DB5-520C-0C3F6D7FF32F}"/>
          </ac:graphicFrameMkLst>
        </pc:graphicFrameChg>
      </pc:sldChg>
      <pc:sldChg chg="modSp mod modNotesTx">
        <pc:chgData name="Valerie Mertens" userId="28e6e6e5-0ba3-42da-ae61-9a5dd2b3298b" providerId="ADAL" clId="{9A13F391-56B8-432E-AB8B-8A6BC13875E9}" dt="2026-09-11T08:05:46.419" v="2938" actId="20577"/>
        <pc:sldMkLst>
          <pc:docMk/>
          <pc:sldMk cId="117886711" sldId="12278"/>
        </pc:sldMkLst>
        <pc:graphicFrameChg chg="modGraphic">
          <ac:chgData name="Valerie Mertens" userId="28e6e6e5-0ba3-42da-ae61-9a5dd2b3298b" providerId="ADAL" clId="{9A13F391-56B8-432E-AB8B-8A6BC13875E9}" dt="2026-09-10T10:23:27.752" v="1147" actId="20577"/>
          <ac:graphicFrameMkLst>
            <pc:docMk/>
            <pc:sldMk cId="117886711" sldId="12278"/>
            <ac:graphicFrameMk id="4" creationId="{E859DD07-769C-7ACA-14B6-43DAFFB3EAF9}"/>
          </ac:graphicFrameMkLst>
        </pc:graphicFrameChg>
      </pc:sldChg>
      <pc:sldChg chg="modSp mod">
        <pc:chgData name="Valerie Mertens" userId="28e6e6e5-0ba3-42da-ae61-9a5dd2b3298b" providerId="ADAL" clId="{9A13F391-56B8-432E-AB8B-8A6BC13875E9}" dt="2026-09-10T10:24:44.732" v="1151" actId="20577"/>
        <pc:sldMkLst>
          <pc:docMk/>
          <pc:sldMk cId="3844775149" sldId="12279"/>
        </pc:sldMkLst>
        <pc:graphicFrameChg chg="modGraphic">
          <ac:chgData name="Valerie Mertens" userId="28e6e6e5-0ba3-42da-ae61-9a5dd2b3298b" providerId="ADAL" clId="{9A13F391-56B8-432E-AB8B-8A6BC13875E9}" dt="2026-09-10T10:24:44.732" v="1151" actId="20577"/>
          <ac:graphicFrameMkLst>
            <pc:docMk/>
            <pc:sldMk cId="3844775149" sldId="12279"/>
            <ac:graphicFrameMk id="4" creationId="{3FC0705C-6DEC-DAFF-F009-0DF7AB2DB403}"/>
          </ac:graphicFrameMkLst>
        </pc:graphicFrameChg>
      </pc:sldChg>
      <pc:sldChg chg="modSp mod">
        <pc:chgData name="Valerie Mertens" userId="28e6e6e5-0ba3-42da-ae61-9a5dd2b3298b" providerId="ADAL" clId="{9A13F391-56B8-432E-AB8B-8A6BC13875E9}" dt="2026-09-08T09:14:54.158" v="747" actId="20577"/>
        <pc:sldMkLst>
          <pc:docMk/>
          <pc:sldMk cId="4067248684" sldId="12282"/>
        </pc:sldMkLst>
        <pc:spChg chg="mod">
          <ac:chgData name="Valerie Mertens" userId="28e6e6e5-0ba3-42da-ae61-9a5dd2b3298b" providerId="ADAL" clId="{9A13F391-56B8-432E-AB8B-8A6BC13875E9}" dt="2026-09-08T09:14:54.158" v="747" actId="20577"/>
          <ac:spMkLst>
            <pc:docMk/>
            <pc:sldMk cId="4067248684" sldId="12282"/>
            <ac:spMk id="7" creationId="{A071F731-05CC-5EC7-8609-05AF66B5F994}"/>
          </ac:spMkLst>
        </pc:spChg>
      </pc:sldChg>
      <pc:sldChg chg="modSp mod">
        <pc:chgData name="Valerie Mertens" userId="28e6e6e5-0ba3-42da-ae61-9a5dd2b3298b" providerId="ADAL" clId="{9A13F391-56B8-432E-AB8B-8A6BC13875E9}" dt="2026-09-10T09:50:58.758" v="1056" actId="20577"/>
        <pc:sldMkLst>
          <pc:docMk/>
          <pc:sldMk cId="1547506850" sldId="12294"/>
        </pc:sldMkLst>
        <pc:spChg chg="mod">
          <ac:chgData name="Valerie Mertens" userId="28e6e6e5-0ba3-42da-ae61-9a5dd2b3298b" providerId="ADAL" clId="{9A13F391-56B8-432E-AB8B-8A6BC13875E9}" dt="2026-09-10T09:50:58.758" v="1056" actId="20577"/>
          <ac:spMkLst>
            <pc:docMk/>
            <pc:sldMk cId="1547506850" sldId="12294"/>
            <ac:spMk id="2" creationId="{AD0694A5-83E1-F993-2A65-8F9D0F2952AF}"/>
          </ac:spMkLst>
        </pc:spChg>
      </pc:sldChg>
      <pc:sldChg chg="modSp mod modAnim">
        <pc:chgData name="Valerie Mertens" userId="28e6e6e5-0ba3-42da-ae61-9a5dd2b3298b" providerId="ADAL" clId="{9A13F391-56B8-432E-AB8B-8A6BC13875E9}" dt="2026-09-10T09:55:09.350" v="1061"/>
        <pc:sldMkLst>
          <pc:docMk/>
          <pc:sldMk cId="1879081486" sldId="12296"/>
        </pc:sldMkLst>
        <pc:spChg chg="mod">
          <ac:chgData name="Valerie Mertens" userId="28e6e6e5-0ba3-42da-ae61-9a5dd2b3298b" providerId="ADAL" clId="{9A13F391-56B8-432E-AB8B-8A6BC13875E9}" dt="2026-09-10T09:54:53.408" v="1060" actId="20577"/>
          <ac:spMkLst>
            <pc:docMk/>
            <pc:sldMk cId="1879081486" sldId="12296"/>
            <ac:spMk id="2" creationId="{52DD1B83-1BB5-DCC7-D700-A093F6A53B6B}"/>
          </ac:spMkLst>
        </pc:spChg>
      </pc:sldChg>
      <pc:sldChg chg="modAnim">
        <pc:chgData name="Valerie Mertens" userId="28e6e6e5-0ba3-42da-ae61-9a5dd2b3298b" providerId="ADAL" clId="{9A13F391-56B8-432E-AB8B-8A6BC13875E9}" dt="2026-09-10T09:58:00.809" v="1072"/>
        <pc:sldMkLst>
          <pc:docMk/>
          <pc:sldMk cId="3806604461" sldId="12297"/>
        </pc:sldMkLst>
      </pc:sldChg>
      <pc:sldChg chg="modSp mod modAnim">
        <pc:chgData name="Valerie Mertens" userId="28e6e6e5-0ba3-42da-ae61-9a5dd2b3298b" providerId="ADAL" clId="{9A13F391-56B8-432E-AB8B-8A6BC13875E9}" dt="2026-09-10T10:08:43.213" v="1078"/>
        <pc:sldMkLst>
          <pc:docMk/>
          <pc:sldMk cId="659124954" sldId="12303"/>
        </pc:sldMkLst>
        <pc:spChg chg="mod">
          <ac:chgData name="Valerie Mertens" userId="28e6e6e5-0ba3-42da-ae61-9a5dd2b3298b" providerId="ADAL" clId="{9A13F391-56B8-432E-AB8B-8A6BC13875E9}" dt="2026-09-10T10:07:08.356" v="1076" actId="20577"/>
          <ac:spMkLst>
            <pc:docMk/>
            <pc:sldMk cId="659124954" sldId="12303"/>
            <ac:spMk id="2" creationId="{9EF38D2C-4743-1715-1CBA-1E603001607A}"/>
          </ac:spMkLst>
        </pc:spChg>
      </pc:sldChg>
      <pc:sldChg chg="modNotesTx">
        <pc:chgData name="Valerie Mertens" userId="28e6e6e5-0ba3-42da-ae61-9a5dd2b3298b" providerId="ADAL" clId="{9A13F391-56B8-432E-AB8B-8A6BC13875E9}" dt="2026-09-10T10:14:03.012" v="1079" actId="20577"/>
        <pc:sldMkLst>
          <pc:docMk/>
          <pc:sldMk cId="1680035965" sldId="12305"/>
        </pc:sldMkLst>
      </pc:sldChg>
      <pc:sldChg chg="modAnim">
        <pc:chgData name="Valerie Mertens" userId="28e6e6e5-0ba3-42da-ae61-9a5dd2b3298b" providerId="ADAL" clId="{9A13F391-56B8-432E-AB8B-8A6BC13875E9}" dt="2026-09-10T10:15:19.295" v="1080"/>
        <pc:sldMkLst>
          <pc:docMk/>
          <pc:sldMk cId="351778530" sldId="12306"/>
        </pc:sldMkLst>
      </pc:sldChg>
      <pc:sldChg chg="modSp mod addAnim delAnim modAnim">
        <pc:chgData name="Valerie Mertens" userId="28e6e6e5-0ba3-42da-ae61-9a5dd2b3298b" providerId="ADAL" clId="{9A13F391-56B8-432E-AB8B-8A6BC13875E9}" dt="2026-09-10T10:19:52.213" v="1091" actId="27636"/>
        <pc:sldMkLst>
          <pc:docMk/>
          <pc:sldMk cId="1732235256" sldId="12307"/>
        </pc:sldMkLst>
        <pc:spChg chg="mod">
          <ac:chgData name="Valerie Mertens" userId="28e6e6e5-0ba3-42da-ae61-9a5dd2b3298b" providerId="ADAL" clId="{9A13F391-56B8-432E-AB8B-8A6BC13875E9}" dt="2026-09-10T10:19:52.213" v="1091" actId="27636"/>
          <ac:spMkLst>
            <pc:docMk/>
            <pc:sldMk cId="1732235256" sldId="12307"/>
            <ac:spMk id="2" creationId="{A947A0FB-F5BE-C1E8-6031-845F666682F6}"/>
          </ac:spMkLst>
        </pc:spChg>
      </pc:sldChg>
      <pc:sldChg chg="modAnim">
        <pc:chgData name="Valerie Mertens" userId="28e6e6e5-0ba3-42da-ae61-9a5dd2b3298b" providerId="ADAL" clId="{9A13F391-56B8-432E-AB8B-8A6BC13875E9}" dt="2026-09-10T10:20:36.294" v="1092"/>
        <pc:sldMkLst>
          <pc:docMk/>
          <pc:sldMk cId="413925075" sldId="12308"/>
        </pc:sldMkLst>
      </pc:sldChg>
      <pc:sldChg chg="modAnim">
        <pc:chgData name="Valerie Mertens" userId="28e6e6e5-0ba3-42da-ae61-9a5dd2b3298b" providerId="ADAL" clId="{9A13F391-56B8-432E-AB8B-8A6BC13875E9}" dt="2026-09-10T10:30:29.831" v="1158"/>
        <pc:sldMkLst>
          <pc:docMk/>
          <pc:sldMk cId="2641979092" sldId="12309"/>
        </pc:sldMkLst>
      </pc:sldChg>
      <pc:sldChg chg="addSp modSp mod addAnim delAnim modAnim">
        <pc:chgData name="Valerie Mertens" userId="28e6e6e5-0ba3-42da-ae61-9a5dd2b3298b" providerId="ADAL" clId="{9A13F391-56B8-432E-AB8B-8A6BC13875E9}" dt="2026-09-10T10:31:26.021" v="1160"/>
        <pc:sldMkLst>
          <pc:docMk/>
          <pc:sldMk cId="3132570223" sldId="12310"/>
        </pc:sldMkLst>
        <pc:picChg chg="add mod">
          <ac:chgData name="Valerie Mertens" userId="28e6e6e5-0ba3-42da-ae61-9a5dd2b3298b" providerId="ADAL" clId="{9A13F391-56B8-432E-AB8B-8A6BC13875E9}" dt="2026-09-10T10:28:48.623" v="1156" actId="1076"/>
          <ac:picMkLst>
            <pc:docMk/>
            <pc:sldMk cId="3132570223" sldId="12310"/>
            <ac:picMk id="4" creationId="{B23ED732-846E-1746-343B-FB5133E713EE}"/>
          </ac:picMkLst>
        </pc:picChg>
      </pc:sldChg>
      <pc:sldChg chg="modAnim">
        <pc:chgData name="Valerie Mertens" userId="28e6e6e5-0ba3-42da-ae61-9a5dd2b3298b" providerId="ADAL" clId="{9A13F391-56B8-432E-AB8B-8A6BC13875E9}" dt="2026-09-10T10:32:30.134" v="1162"/>
        <pc:sldMkLst>
          <pc:docMk/>
          <pc:sldMk cId="390660841" sldId="12312"/>
        </pc:sldMkLst>
      </pc:sldChg>
      <pc:sldChg chg="modSp modAnim">
        <pc:chgData name="Valerie Mertens" userId="28e6e6e5-0ba3-42da-ae61-9a5dd2b3298b" providerId="ADAL" clId="{9A13F391-56B8-432E-AB8B-8A6BC13875E9}" dt="2026-09-10T09:56:43.537" v="1070" actId="20577"/>
        <pc:sldMkLst>
          <pc:docMk/>
          <pc:sldMk cId="1625713440" sldId="12339"/>
        </pc:sldMkLst>
        <pc:spChg chg="mod">
          <ac:chgData name="Valerie Mertens" userId="28e6e6e5-0ba3-42da-ae61-9a5dd2b3298b" providerId="ADAL" clId="{9A13F391-56B8-432E-AB8B-8A6BC13875E9}" dt="2026-09-10T09:56:43.537" v="1070" actId="20577"/>
          <ac:spMkLst>
            <pc:docMk/>
            <pc:sldMk cId="1625713440" sldId="12339"/>
            <ac:spMk id="3" creationId="{B707C9DE-B010-57D8-B740-96B55A0E059D}"/>
          </ac:spMkLst>
        </pc:spChg>
      </pc:sldChg>
      <pc:sldChg chg="modSp mod">
        <pc:chgData name="Valerie Mertens" userId="28e6e6e5-0ba3-42da-ae61-9a5dd2b3298b" providerId="ADAL" clId="{9A13F391-56B8-432E-AB8B-8A6BC13875E9}" dt="2026-09-10T10:21:21.744" v="1099" actId="20577"/>
        <pc:sldMkLst>
          <pc:docMk/>
          <pc:sldMk cId="2462408443" sldId="12344"/>
        </pc:sldMkLst>
        <pc:graphicFrameChg chg="modGraphic">
          <ac:chgData name="Valerie Mertens" userId="28e6e6e5-0ba3-42da-ae61-9a5dd2b3298b" providerId="ADAL" clId="{9A13F391-56B8-432E-AB8B-8A6BC13875E9}" dt="2026-09-10T10:21:21.744" v="1099" actId="20577"/>
          <ac:graphicFrameMkLst>
            <pc:docMk/>
            <pc:sldMk cId="2462408443" sldId="12344"/>
            <ac:graphicFrameMk id="4" creationId="{5BCDD149-D4EE-D387-BEA1-CED17C903010}"/>
          </ac:graphicFrameMkLst>
        </pc:graphicFrameChg>
      </pc:sldChg>
      <pc:sldChg chg="modSp mod">
        <pc:chgData name="Valerie Mertens" userId="28e6e6e5-0ba3-42da-ae61-9a5dd2b3298b" providerId="ADAL" clId="{9A13F391-56B8-432E-AB8B-8A6BC13875E9}" dt="2026-09-10T10:22:14.229" v="1130" actId="20577"/>
        <pc:sldMkLst>
          <pc:docMk/>
          <pc:sldMk cId="1374318809" sldId="12345"/>
        </pc:sldMkLst>
        <pc:graphicFrameChg chg="modGraphic">
          <ac:chgData name="Valerie Mertens" userId="28e6e6e5-0ba3-42da-ae61-9a5dd2b3298b" providerId="ADAL" clId="{9A13F391-56B8-432E-AB8B-8A6BC13875E9}" dt="2026-09-10T10:22:14.229" v="1130" actId="20577"/>
          <ac:graphicFrameMkLst>
            <pc:docMk/>
            <pc:sldMk cId="1374318809" sldId="12345"/>
            <ac:graphicFrameMk id="4" creationId="{250FE669-F874-BB1D-08A0-E5E010FDE5AF}"/>
          </ac:graphicFrameMkLst>
        </pc:graphicFrameChg>
      </pc:sldChg>
      <pc:sldChg chg="modSp mod">
        <pc:chgData name="Valerie Mertens" userId="28e6e6e5-0ba3-42da-ae61-9a5dd2b3298b" providerId="ADAL" clId="{9A13F391-56B8-432E-AB8B-8A6BC13875E9}" dt="2026-09-10T10:21:44.434" v="1115" actId="6549"/>
        <pc:sldMkLst>
          <pc:docMk/>
          <pc:sldMk cId="2481980074" sldId="12346"/>
        </pc:sldMkLst>
        <pc:graphicFrameChg chg="modGraphic">
          <ac:chgData name="Valerie Mertens" userId="28e6e6e5-0ba3-42da-ae61-9a5dd2b3298b" providerId="ADAL" clId="{9A13F391-56B8-432E-AB8B-8A6BC13875E9}" dt="2026-09-10T10:21:44.434" v="1115" actId="6549"/>
          <ac:graphicFrameMkLst>
            <pc:docMk/>
            <pc:sldMk cId="2481980074" sldId="12346"/>
            <ac:graphicFrameMk id="4" creationId="{6CDAE5DE-B28B-C6B5-DA12-54AAC618939D}"/>
          </ac:graphicFrameMkLst>
        </pc:graphicFrameChg>
      </pc:sldChg>
      <pc:sldChg chg="modSp mod">
        <pc:chgData name="Valerie Mertens" userId="28e6e6e5-0ba3-42da-ae61-9a5dd2b3298b" providerId="ADAL" clId="{9A13F391-56B8-432E-AB8B-8A6BC13875E9}" dt="2026-09-10T10:21:36.725" v="1108" actId="6549"/>
        <pc:sldMkLst>
          <pc:docMk/>
          <pc:sldMk cId="492385672" sldId="12347"/>
        </pc:sldMkLst>
        <pc:graphicFrameChg chg="modGraphic">
          <ac:chgData name="Valerie Mertens" userId="28e6e6e5-0ba3-42da-ae61-9a5dd2b3298b" providerId="ADAL" clId="{9A13F391-56B8-432E-AB8B-8A6BC13875E9}" dt="2026-09-10T10:21:36.725" v="1108" actId="6549"/>
          <ac:graphicFrameMkLst>
            <pc:docMk/>
            <pc:sldMk cId="492385672" sldId="12347"/>
            <ac:graphicFrameMk id="4" creationId="{CF7DDAC9-5273-B56C-452B-94E71C9D501E}"/>
          </ac:graphicFrameMkLst>
        </pc:graphicFrameChg>
      </pc:sldChg>
      <pc:sldChg chg="modSp mod">
        <pc:chgData name="Valerie Mertens" userId="28e6e6e5-0ba3-42da-ae61-9a5dd2b3298b" providerId="ADAL" clId="{9A13F391-56B8-432E-AB8B-8A6BC13875E9}" dt="2026-09-10T10:22:21.846" v="1131" actId="20577"/>
        <pc:sldMkLst>
          <pc:docMk/>
          <pc:sldMk cId="535242852" sldId="12357"/>
        </pc:sldMkLst>
        <pc:graphicFrameChg chg="modGraphic">
          <ac:chgData name="Valerie Mertens" userId="28e6e6e5-0ba3-42da-ae61-9a5dd2b3298b" providerId="ADAL" clId="{9A13F391-56B8-432E-AB8B-8A6BC13875E9}" dt="2026-09-10T10:22:21.846" v="1131" actId="20577"/>
          <ac:graphicFrameMkLst>
            <pc:docMk/>
            <pc:sldMk cId="535242852" sldId="12357"/>
            <ac:graphicFrameMk id="4" creationId="{4AD6C618-D7D1-A298-8D16-A91DF8272795}"/>
          </ac:graphicFrameMkLst>
        </pc:graphicFrameChg>
      </pc:sldChg>
      <pc:sldChg chg="modSp mod">
        <pc:chgData name="Valerie Mertens" userId="28e6e6e5-0ba3-42da-ae61-9a5dd2b3298b" providerId="ADAL" clId="{9A13F391-56B8-432E-AB8B-8A6BC13875E9}" dt="2026-09-10T10:22:34.804" v="1140" actId="6549"/>
        <pc:sldMkLst>
          <pc:docMk/>
          <pc:sldMk cId="3023736932" sldId="12358"/>
        </pc:sldMkLst>
        <pc:graphicFrameChg chg="modGraphic">
          <ac:chgData name="Valerie Mertens" userId="28e6e6e5-0ba3-42da-ae61-9a5dd2b3298b" providerId="ADAL" clId="{9A13F391-56B8-432E-AB8B-8A6BC13875E9}" dt="2026-09-10T10:22:34.804" v="1140" actId="6549"/>
          <ac:graphicFrameMkLst>
            <pc:docMk/>
            <pc:sldMk cId="3023736932" sldId="12358"/>
            <ac:graphicFrameMk id="4" creationId="{E065320D-A317-C537-6245-6EE4A43F6E3A}"/>
          </ac:graphicFrameMkLst>
        </pc:graphicFrameChg>
      </pc:sldChg>
      <pc:sldChg chg="modSp mod modNotesTx">
        <pc:chgData name="Valerie Mertens" userId="28e6e6e5-0ba3-42da-ae61-9a5dd2b3298b" providerId="ADAL" clId="{9A13F391-56B8-432E-AB8B-8A6BC13875E9}" dt="2026-09-11T07:27:52.062" v="2602" actId="20577"/>
        <pc:sldMkLst>
          <pc:docMk/>
          <pc:sldMk cId="2571483469" sldId="12359"/>
        </pc:sldMkLst>
        <pc:graphicFrameChg chg="modGraphic">
          <ac:chgData name="Valerie Mertens" userId="28e6e6e5-0ba3-42da-ae61-9a5dd2b3298b" providerId="ADAL" clId="{9A13F391-56B8-432E-AB8B-8A6BC13875E9}" dt="2026-09-10T10:23:22.013" v="1146" actId="20577"/>
          <ac:graphicFrameMkLst>
            <pc:docMk/>
            <pc:sldMk cId="2571483469" sldId="12359"/>
            <ac:graphicFrameMk id="4" creationId="{01B12EE2-BDBA-77DE-5BAC-B26D729FEC78}"/>
          </ac:graphicFrameMkLst>
        </pc:graphicFrameChg>
      </pc:sldChg>
      <pc:sldChg chg="modSp mod">
        <pc:chgData name="Valerie Mertens" userId="28e6e6e5-0ba3-42da-ae61-9a5dd2b3298b" providerId="ADAL" clId="{9A13F391-56B8-432E-AB8B-8A6BC13875E9}" dt="2026-09-10T10:22:57.494" v="1143" actId="20577"/>
        <pc:sldMkLst>
          <pc:docMk/>
          <pc:sldMk cId="1794157911" sldId="12360"/>
        </pc:sldMkLst>
        <pc:graphicFrameChg chg="modGraphic">
          <ac:chgData name="Valerie Mertens" userId="28e6e6e5-0ba3-42da-ae61-9a5dd2b3298b" providerId="ADAL" clId="{9A13F391-56B8-432E-AB8B-8A6BC13875E9}" dt="2026-09-10T10:22:57.494" v="1143" actId="20577"/>
          <ac:graphicFrameMkLst>
            <pc:docMk/>
            <pc:sldMk cId="1794157911" sldId="12360"/>
            <ac:graphicFrameMk id="4" creationId="{2D89A572-9531-906F-5413-09C222AAC129}"/>
          </ac:graphicFrameMkLst>
        </pc:graphicFrameChg>
      </pc:sldChg>
      <pc:sldChg chg="modSp mod">
        <pc:chgData name="Valerie Mertens" userId="28e6e6e5-0ba3-42da-ae61-9a5dd2b3298b" providerId="ADAL" clId="{9A13F391-56B8-432E-AB8B-8A6BC13875E9}" dt="2026-09-10T10:23:16.394" v="1145" actId="20577"/>
        <pc:sldMkLst>
          <pc:docMk/>
          <pc:sldMk cId="269872021" sldId="12361"/>
        </pc:sldMkLst>
        <pc:graphicFrameChg chg="modGraphic">
          <ac:chgData name="Valerie Mertens" userId="28e6e6e5-0ba3-42da-ae61-9a5dd2b3298b" providerId="ADAL" clId="{9A13F391-56B8-432E-AB8B-8A6BC13875E9}" dt="2026-09-10T10:23:16.394" v="1145" actId="20577"/>
          <ac:graphicFrameMkLst>
            <pc:docMk/>
            <pc:sldMk cId="269872021" sldId="12361"/>
            <ac:graphicFrameMk id="4" creationId="{AF90CAC5-B9E5-D28D-8E29-9A3D5C54344A}"/>
          </ac:graphicFrameMkLst>
        </pc:graphicFrameChg>
      </pc:sldChg>
      <pc:sldChg chg="modSp mod">
        <pc:chgData name="Valerie Mertens" userId="28e6e6e5-0ba3-42da-ae61-9a5dd2b3298b" providerId="ADAL" clId="{9A13F391-56B8-432E-AB8B-8A6BC13875E9}" dt="2026-09-10T10:23:32.216" v="1148" actId="20577"/>
        <pc:sldMkLst>
          <pc:docMk/>
          <pc:sldMk cId="1701555617" sldId="12362"/>
        </pc:sldMkLst>
        <pc:graphicFrameChg chg="modGraphic">
          <ac:chgData name="Valerie Mertens" userId="28e6e6e5-0ba3-42da-ae61-9a5dd2b3298b" providerId="ADAL" clId="{9A13F391-56B8-432E-AB8B-8A6BC13875E9}" dt="2026-09-10T10:23:32.216" v="1148" actId="20577"/>
          <ac:graphicFrameMkLst>
            <pc:docMk/>
            <pc:sldMk cId="1701555617" sldId="12362"/>
            <ac:graphicFrameMk id="4" creationId="{56197ABC-F51E-3BE7-2876-5E3DEE0905B4}"/>
          </ac:graphicFrameMkLst>
        </pc:graphicFrameChg>
      </pc:sldChg>
      <pc:sldChg chg="modSp mod modNotesTx">
        <pc:chgData name="Valerie Mertens" userId="28e6e6e5-0ba3-42da-ae61-9a5dd2b3298b" providerId="ADAL" clId="{9A13F391-56B8-432E-AB8B-8A6BC13875E9}" dt="2026-09-14T05:43:09.495" v="5278" actId="20577"/>
        <pc:sldMkLst>
          <pc:docMk/>
          <pc:sldMk cId="4066556246" sldId="12363"/>
        </pc:sldMkLst>
        <pc:graphicFrameChg chg="modGraphic">
          <ac:chgData name="Valerie Mertens" userId="28e6e6e5-0ba3-42da-ae61-9a5dd2b3298b" providerId="ADAL" clId="{9A13F391-56B8-432E-AB8B-8A6BC13875E9}" dt="2026-09-10T10:25:01.580" v="1153" actId="20577"/>
          <ac:graphicFrameMkLst>
            <pc:docMk/>
            <pc:sldMk cId="4066556246" sldId="12363"/>
            <ac:graphicFrameMk id="4" creationId="{AC959BE0-B2E7-FA72-5397-C913F19B4BFE}"/>
          </ac:graphicFrameMkLst>
        </pc:graphicFrameChg>
      </pc:sldChg>
      <pc:sldChg chg="modSp mod modNotesTx">
        <pc:chgData name="Valerie Mertens" userId="28e6e6e5-0ba3-42da-ae61-9a5dd2b3298b" providerId="ADAL" clId="{9A13F391-56B8-432E-AB8B-8A6BC13875E9}" dt="2026-09-11T08:34:41.946" v="3750" actId="20577"/>
        <pc:sldMkLst>
          <pc:docMk/>
          <pc:sldMk cId="213507031" sldId="12364"/>
        </pc:sldMkLst>
        <pc:graphicFrameChg chg="modGraphic">
          <ac:chgData name="Valerie Mertens" userId="28e6e6e5-0ba3-42da-ae61-9a5dd2b3298b" providerId="ADAL" clId="{9A13F391-56B8-432E-AB8B-8A6BC13875E9}" dt="2026-09-10T10:23:38.761" v="1149" actId="20577"/>
          <ac:graphicFrameMkLst>
            <pc:docMk/>
            <pc:sldMk cId="213507031" sldId="12364"/>
            <ac:graphicFrameMk id="4" creationId="{E649174F-BFF6-94AE-3C33-5D06D5283EB8}"/>
          </ac:graphicFrameMkLst>
        </pc:graphicFrameChg>
      </pc:sldChg>
      <pc:sldChg chg="modSp mod">
        <pc:chgData name="Valerie Mertens" userId="28e6e6e5-0ba3-42da-ae61-9a5dd2b3298b" providerId="ADAL" clId="{9A13F391-56B8-432E-AB8B-8A6BC13875E9}" dt="2026-09-10T10:24:27.482" v="1150" actId="20577"/>
        <pc:sldMkLst>
          <pc:docMk/>
          <pc:sldMk cId="3224178091" sldId="12365"/>
        </pc:sldMkLst>
        <pc:graphicFrameChg chg="modGraphic">
          <ac:chgData name="Valerie Mertens" userId="28e6e6e5-0ba3-42da-ae61-9a5dd2b3298b" providerId="ADAL" clId="{9A13F391-56B8-432E-AB8B-8A6BC13875E9}" dt="2026-09-10T10:24:27.482" v="1150" actId="20577"/>
          <ac:graphicFrameMkLst>
            <pc:docMk/>
            <pc:sldMk cId="3224178091" sldId="12365"/>
            <ac:graphicFrameMk id="4" creationId="{B132E83C-D166-557E-7381-E099E2B4FF89}"/>
          </ac:graphicFrameMkLst>
        </pc:graphicFrameChg>
      </pc:sldChg>
      <pc:sldChg chg="addSp modSp mod modNotesTx">
        <pc:chgData name="Valerie Mertens" userId="28e6e6e5-0ba3-42da-ae61-9a5dd2b3298b" providerId="ADAL" clId="{9A13F391-56B8-432E-AB8B-8A6BC13875E9}" dt="2026-09-10T10:51:09.243" v="1295" actId="20577"/>
        <pc:sldMkLst>
          <pc:docMk/>
          <pc:sldMk cId="1926862002" sldId="12380"/>
        </pc:sldMkLst>
        <pc:spChg chg="add mod">
          <ac:chgData name="Valerie Mertens" userId="28e6e6e5-0ba3-42da-ae61-9a5dd2b3298b" providerId="ADAL" clId="{9A13F391-56B8-432E-AB8B-8A6BC13875E9}" dt="2026-09-08T09:20:47.599" v="814" actId="6549"/>
          <ac:spMkLst>
            <pc:docMk/>
            <pc:sldMk cId="1926862002" sldId="12380"/>
            <ac:spMk id="4" creationId="{B76F58D4-B7C3-932E-E400-0077E5913AC3}"/>
          </ac:spMkLst>
        </pc:spChg>
        <pc:picChg chg="mod">
          <ac:chgData name="Valerie Mertens" userId="28e6e6e5-0ba3-42da-ae61-9a5dd2b3298b" providerId="ADAL" clId="{9A13F391-56B8-432E-AB8B-8A6BC13875E9}" dt="2026-09-08T09:20:13.118" v="797" actId="1076"/>
          <ac:picMkLst>
            <pc:docMk/>
            <pc:sldMk cId="1926862002" sldId="12380"/>
            <ac:picMk id="3" creationId="{E830D09B-7293-6DDD-A7F3-D66AC307BBF5}"/>
          </ac:picMkLst>
        </pc:picChg>
      </pc:sldChg>
      <pc:sldChg chg="modSp mod">
        <pc:chgData name="Valerie Mertens" userId="28e6e6e5-0ba3-42da-ae61-9a5dd2b3298b" providerId="ADAL" clId="{9A13F391-56B8-432E-AB8B-8A6BC13875E9}" dt="2026-09-10T10:21:53.253" v="1122" actId="6549"/>
        <pc:sldMkLst>
          <pc:docMk/>
          <pc:sldMk cId="1235368579" sldId="12382"/>
        </pc:sldMkLst>
        <pc:graphicFrameChg chg="modGraphic">
          <ac:chgData name="Valerie Mertens" userId="28e6e6e5-0ba3-42da-ae61-9a5dd2b3298b" providerId="ADAL" clId="{9A13F391-56B8-432E-AB8B-8A6BC13875E9}" dt="2026-09-10T10:21:53.253" v="1122" actId="6549"/>
          <ac:graphicFrameMkLst>
            <pc:docMk/>
            <pc:sldMk cId="1235368579" sldId="12382"/>
            <ac:graphicFrameMk id="4" creationId="{F4A8E8F1-F922-4001-1418-22263133AF38}"/>
          </ac:graphicFrameMkLst>
        </pc:graphicFrameChg>
      </pc:sldChg>
      <pc:sldChg chg="modSp mod">
        <pc:chgData name="Valerie Mertens" userId="28e6e6e5-0ba3-42da-ae61-9a5dd2b3298b" providerId="ADAL" clId="{9A13F391-56B8-432E-AB8B-8A6BC13875E9}" dt="2026-09-10T10:22:41.911" v="1141" actId="20577"/>
        <pc:sldMkLst>
          <pc:docMk/>
          <pc:sldMk cId="3794856887" sldId="12386"/>
        </pc:sldMkLst>
        <pc:graphicFrameChg chg="modGraphic">
          <ac:chgData name="Valerie Mertens" userId="28e6e6e5-0ba3-42da-ae61-9a5dd2b3298b" providerId="ADAL" clId="{9A13F391-56B8-432E-AB8B-8A6BC13875E9}" dt="2026-09-10T10:22:41.911" v="1141" actId="20577"/>
          <ac:graphicFrameMkLst>
            <pc:docMk/>
            <pc:sldMk cId="3794856887" sldId="12386"/>
            <ac:graphicFrameMk id="4" creationId="{EAADEA10-2490-19D3-6331-399CA2BCEE29}"/>
          </ac:graphicFrameMkLst>
        </pc:graphicFrameChg>
      </pc:sldChg>
      <pc:sldChg chg="modSp mod">
        <pc:chgData name="Valerie Mertens" userId="28e6e6e5-0ba3-42da-ae61-9a5dd2b3298b" providerId="ADAL" clId="{9A13F391-56B8-432E-AB8B-8A6BC13875E9}" dt="2026-09-10T10:22:50.282" v="1142" actId="20577"/>
        <pc:sldMkLst>
          <pc:docMk/>
          <pc:sldMk cId="1137055600" sldId="12387"/>
        </pc:sldMkLst>
        <pc:graphicFrameChg chg="modGraphic">
          <ac:chgData name="Valerie Mertens" userId="28e6e6e5-0ba3-42da-ae61-9a5dd2b3298b" providerId="ADAL" clId="{9A13F391-56B8-432E-AB8B-8A6BC13875E9}" dt="2026-09-10T10:22:50.282" v="1142" actId="20577"/>
          <ac:graphicFrameMkLst>
            <pc:docMk/>
            <pc:sldMk cId="1137055600" sldId="12387"/>
            <ac:graphicFrameMk id="4" creationId="{BEDB55DD-4D85-56AA-9A42-6EDDEDDD1DAD}"/>
          </ac:graphicFrameMkLst>
        </pc:graphicFrameChg>
      </pc:sldChg>
      <pc:sldChg chg="modSp mod">
        <pc:chgData name="Valerie Mertens" userId="28e6e6e5-0ba3-42da-ae61-9a5dd2b3298b" providerId="ADAL" clId="{9A13F391-56B8-432E-AB8B-8A6BC13875E9}" dt="2026-09-10T10:24:52.463" v="1152" actId="20577"/>
        <pc:sldMkLst>
          <pc:docMk/>
          <pc:sldMk cId="1094015441" sldId="12392"/>
        </pc:sldMkLst>
        <pc:graphicFrameChg chg="modGraphic">
          <ac:chgData name="Valerie Mertens" userId="28e6e6e5-0ba3-42da-ae61-9a5dd2b3298b" providerId="ADAL" clId="{9A13F391-56B8-432E-AB8B-8A6BC13875E9}" dt="2026-09-10T10:24:52.463" v="1152" actId="20577"/>
          <ac:graphicFrameMkLst>
            <pc:docMk/>
            <pc:sldMk cId="1094015441" sldId="12392"/>
            <ac:graphicFrameMk id="4" creationId="{5AC954C6-BD57-5FF7-B63C-6388D1601C07}"/>
          </ac:graphicFrameMkLst>
        </pc:graphicFrameChg>
      </pc:sldChg>
      <pc:sldChg chg="modNotesTx">
        <pc:chgData name="Valerie Mertens" userId="28e6e6e5-0ba3-42da-ae61-9a5dd2b3298b" providerId="ADAL" clId="{9A13F391-56B8-432E-AB8B-8A6BC13875E9}" dt="2026-09-11T07:03:21.149" v="1335" actId="20577"/>
        <pc:sldMkLst>
          <pc:docMk/>
          <pc:sldMk cId="3808556951" sldId="12400"/>
        </pc:sldMkLst>
      </pc:sldChg>
      <pc:sldChg chg="modNotesTx">
        <pc:chgData name="Valerie Mertens" userId="28e6e6e5-0ba3-42da-ae61-9a5dd2b3298b" providerId="ADAL" clId="{9A13F391-56B8-432E-AB8B-8A6BC13875E9}" dt="2026-09-08T09:37:25.520" v="964" actId="20577"/>
        <pc:sldMkLst>
          <pc:docMk/>
          <pc:sldMk cId="2030675945" sldId="12420"/>
        </pc:sldMkLst>
      </pc:sldChg>
      <pc:sldChg chg="modAnim modNotesTx">
        <pc:chgData name="Valerie Mertens" userId="28e6e6e5-0ba3-42da-ae61-9a5dd2b3298b" providerId="ADAL" clId="{9A13F391-56B8-432E-AB8B-8A6BC13875E9}" dt="2026-09-11T07:31:13.676" v="2937" actId="6549"/>
        <pc:sldMkLst>
          <pc:docMk/>
          <pc:sldMk cId="3820753442" sldId="12424"/>
        </pc:sldMkLst>
      </pc:sldChg>
      <pc:sldChg chg="addSp delSp modSp mod modAnim">
        <pc:chgData name="Valerie Mertens" userId="28e6e6e5-0ba3-42da-ae61-9a5dd2b3298b" providerId="ADAL" clId="{9A13F391-56B8-432E-AB8B-8A6BC13875E9}" dt="2026-09-11T08:48:50.553" v="3824" actId="27636"/>
        <pc:sldMkLst>
          <pc:docMk/>
          <pc:sldMk cId="2929711073" sldId="12425"/>
        </pc:sldMkLst>
        <pc:spChg chg="mod">
          <ac:chgData name="Valerie Mertens" userId="28e6e6e5-0ba3-42da-ae61-9a5dd2b3298b" providerId="ADAL" clId="{9A13F391-56B8-432E-AB8B-8A6BC13875E9}" dt="2026-09-11T08:48:50.553" v="3824" actId="27636"/>
          <ac:spMkLst>
            <pc:docMk/>
            <pc:sldMk cId="2929711073" sldId="12425"/>
            <ac:spMk id="2" creationId="{D0F3E90D-6F39-39C6-7098-F8C2FCD5B3FA}"/>
          </ac:spMkLst>
        </pc:spChg>
        <pc:spChg chg="mod">
          <ac:chgData name="Valerie Mertens" userId="28e6e6e5-0ba3-42da-ae61-9a5dd2b3298b" providerId="ADAL" clId="{9A13F391-56B8-432E-AB8B-8A6BC13875E9}" dt="2026-09-11T08:18:31.758" v="3234" actId="20577"/>
          <ac:spMkLst>
            <pc:docMk/>
            <pc:sldMk cId="2929711073" sldId="12425"/>
            <ac:spMk id="3" creationId="{85F9244C-F9FC-C5D0-F810-5189EE2631D2}"/>
          </ac:spMkLst>
        </pc:spChg>
      </pc:sldChg>
      <pc:sldChg chg="addSp delSp modSp mod modNotesTx">
        <pc:chgData name="Valerie Mertens" userId="28e6e6e5-0ba3-42da-ae61-9a5dd2b3298b" providerId="ADAL" clId="{9A13F391-56B8-432E-AB8B-8A6BC13875E9}" dt="2026-09-11T09:53:14.706" v="4664" actId="20577"/>
        <pc:sldMkLst>
          <pc:docMk/>
          <pc:sldMk cId="645082145" sldId="12428"/>
        </pc:sldMkLst>
        <pc:spChg chg="mod">
          <ac:chgData name="Valerie Mertens" userId="28e6e6e5-0ba3-42da-ae61-9a5dd2b3298b" providerId="ADAL" clId="{9A13F391-56B8-432E-AB8B-8A6BC13875E9}" dt="2026-09-11T09:44:40.482" v="4392" actId="14100"/>
          <ac:spMkLst>
            <pc:docMk/>
            <pc:sldMk cId="645082145" sldId="12428"/>
            <ac:spMk id="3" creationId="{92CB624B-9C58-7ABC-A3F9-158435DE9DF9}"/>
          </ac:spMkLst>
        </pc:spChg>
        <pc:graphicFrameChg chg="mod modGraphic">
          <ac:chgData name="Valerie Mertens" userId="28e6e6e5-0ba3-42da-ae61-9a5dd2b3298b" providerId="ADAL" clId="{9A13F391-56B8-432E-AB8B-8A6BC13875E9}" dt="2026-09-11T09:53:14.706" v="4664" actId="20577"/>
          <ac:graphicFrameMkLst>
            <pc:docMk/>
            <pc:sldMk cId="645082145" sldId="12428"/>
            <ac:graphicFrameMk id="5" creationId="{1A1C1B7D-A1D5-3028-6CFA-95887F491DA2}"/>
          </ac:graphicFrameMkLst>
        </pc:graphicFrameChg>
      </pc:sldChg>
      <pc:sldChg chg="modNotesTx">
        <pc:chgData name="Valerie Mertens" userId="28e6e6e5-0ba3-42da-ae61-9a5dd2b3298b" providerId="ADAL" clId="{9A13F391-56B8-432E-AB8B-8A6BC13875E9}" dt="2026-09-14T05:40:21.785" v="5130" actId="20577"/>
        <pc:sldMkLst>
          <pc:docMk/>
          <pc:sldMk cId="2184635794" sldId="12429"/>
        </pc:sldMkLst>
      </pc:sldChg>
      <pc:sldChg chg="modAnim">
        <pc:chgData name="Valerie Mertens" userId="28e6e6e5-0ba3-42da-ae61-9a5dd2b3298b" providerId="ADAL" clId="{9A13F391-56B8-432E-AB8B-8A6BC13875E9}" dt="2026-09-10T11:20:21.323" v="1301"/>
        <pc:sldMkLst>
          <pc:docMk/>
          <pc:sldMk cId="1074025343" sldId="12447"/>
        </pc:sldMkLst>
      </pc:sldChg>
      <pc:sldChg chg="modSp mod addAnim delAnim modAnim">
        <pc:chgData name="Valerie Mertens" userId="28e6e6e5-0ba3-42da-ae61-9a5dd2b3298b" providerId="ADAL" clId="{9A13F391-56B8-432E-AB8B-8A6BC13875E9}" dt="2026-09-10T09:41:55.597" v="1042"/>
        <pc:sldMkLst>
          <pc:docMk/>
          <pc:sldMk cId="3895285458" sldId="12458"/>
        </pc:sldMkLst>
        <pc:spChg chg="mod">
          <ac:chgData name="Valerie Mertens" userId="28e6e6e5-0ba3-42da-ae61-9a5dd2b3298b" providerId="ADAL" clId="{9A13F391-56B8-432E-AB8B-8A6BC13875E9}" dt="2026-09-10T09:35:50.094" v="991" actId="1076"/>
          <ac:spMkLst>
            <pc:docMk/>
            <pc:sldMk cId="3895285458" sldId="12458"/>
            <ac:spMk id="9" creationId="{57D083BF-A97E-54BA-C826-6BCB9A56A4AF}"/>
          </ac:spMkLst>
        </pc:spChg>
        <pc:picChg chg="mod">
          <ac:chgData name="Valerie Mertens" userId="28e6e6e5-0ba3-42da-ae61-9a5dd2b3298b" providerId="ADAL" clId="{9A13F391-56B8-432E-AB8B-8A6BC13875E9}" dt="2026-09-10T09:35:40.470" v="988" actId="1076"/>
          <ac:picMkLst>
            <pc:docMk/>
            <pc:sldMk cId="3895285458" sldId="12458"/>
            <ac:picMk id="4" creationId="{0237763B-67D4-8FE7-6142-65A7B550D821}"/>
          </ac:picMkLst>
        </pc:picChg>
      </pc:sldChg>
      <pc:sldChg chg="addSp modSp mod modAnim modNotesTx">
        <pc:chgData name="Valerie Mertens" userId="28e6e6e5-0ba3-42da-ae61-9a5dd2b3298b" providerId="ADAL" clId="{9A13F391-56B8-432E-AB8B-8A6BC13875E9}" dt="2026-09-11T07:24:03.018" v="2346" actId="20577"/>
        <pc:sldMkLst>
          <pc:docMk/>
          <pc:sldMk cId="1130241340" sldId="12459"/>
        </pc:sldMkLst>
        <pc:spChg chg="mod">
          <ac:chgData name="Valerie Mertens" userId="28e6e6e5-0ba3-42da-ae61-9a5dd2b3298b" providerId="ADAL" clId="{9A13F391-56B8-432E-AB8B-8A6BC13875E9}" dt="2026-09-11T07:24:03.018" v="2346" actId="20577"/>
          <ac:spMkLst>
            <pc:docMk/>
            <pc:sldMk cId="1130241340" sldId="12459"/>
            <ac:spMk id="4" creationId="{721017A4-3617-B06A-A730-C40F55329661}"/>
          </ac:spMkLst>
        </pc:spChg>
        <pc:spChg chg="add mod">
          <ac:chgData name="Valerie Mertens" userId="28e6e6e5-0ba3-42da-ae61-9a5dd2b3298b" providerId="ADAL" clId="{9A13F391-56B8-432E-AB8B-8A6BC13875E9}" dt="2026-09-11T07:23:08.561" v="2292" actId="14100"/>
          <ac:spMkLst>
            <pc:docMk/>
            <pc:sldMk cId="1130241340" sldId="12459"/>
            <ac:spMk id="5" creationId="{2E539927-A7D6-E316-9E42-F98302EB1E88}"/>
          </ac:spMkLst>
        </pc:spChg>
      </pc:sldChg>
      <pc:sldChg chg="modNotesTx">
        <pc:chgData name="Valerie Mertens" userId="28e6e6e5-0ba3-42da-ae61-9a5dd2b3298b" providerId="ADAL" clId="{9A13F391-56B8-432E-AB8B-8A6BC13875E9}" dt="2026-09-11T07:27:04.691" v="2601" actId="20577"/>
        <pc:sldMkLst>
          <pc:docMk/>
          <pc:sldMk cId="3911165919" sldId="12460"/>
        </pc:sldMkLst>
      </pc:sldChg>
      <pc:sldChg chg="addSp delSp modSp mod modAnim modNotesTx">
        <pc:chgData name="Valerie Mertens" userId="28e6e6e5-0ba3-42da-ae61-9a5dd2b3298b" providerId="ADAL" clId="{9A13F391-56B8-432E-AB8B-8A6BC13875E9}" dt="2026-09-14T11:35:16.146" v="5795"/>
        <pc:sldMkLst>
          <pc:docMk/>
          <pc:sldMk cId="227764671" sldId="12461"/>
        </pc:sldMkLst>
        <pc:spChg chg="add mod">
          <ac:chgData name="Valerie Mertens" userId="28e6e6e5-0ba3-42da-ae61-9a5dd2b3298b" providerId="ADAL" clId="{9A13F391-56B8-432E-AB8B-8A6BC13875E9}" dt="2026-09-11T07:16:11.299" v="2031" actId="20577"/>
          <ac:spMkLst>
            <pc:docMk/>
            <pc:sldMk cId="227764671" sldId="12461"/>
            <ac:spMk id="4" creationId="{F940B01E-8888-4F24-E7E6-0767F6BFFA71}"/>
          </ac:spMkLst>
        </pc:spChg>
      </pc:sldChg>
      <pc:sldChg chg="modSp mod modNotesTx">
        <pc:chgData name="Valerie Mertens" userId="28e6e6e5-0ba3-42da-ae61-9a5dd2b3298b" providerId="ADAL" clId="{9A13F391-56B8-432E-AB8B-8A6BC13875E9}" dt="2026-09-14T05:36:07.511" v="5114" actId="20577"/>
        <pc:sldMkLst>
          <pc:docMk/>
          <pc:sldMk cId="3173029444" sldId="12467"/>
        </pc:sldMkLst>
        <pc:graphicFrameChg chg="mod modGraphic">
          <ac:chgData name="Valerie Mertens" userId="28e6e6e5-0ba3-42da-ae61-9a5dd2b3298b" providerId="ADAL" clId="{9A13F391-56B8-432E-AB8B-8A6BC13875E9}" dt="2026-09-11T08:35:57.650" v="3756" actId="798"/>
          <ac:graphicFrameMkLst>
            <pc:docMk/>
            <pc:sldMk cId="3173029444" sldId="12467"/>
            <ac:graphicFrameMk id="3" creationId="{01B03904-E609-9164-AA12-E0E4A73327B3}"/>
          </ac:graphicFrameMkLst>
        </pc:graphicFrameChg>
      </pc:sldChg>
      <pc:sldChg chg="addSp modSp mod addAnim delAnim modAnim">
        <pc:chgData name="Valerie Mertens" userId="28e6e6e5-0ba3-42da-ae61-9a5dd2b3298b" providerId="ADAL" clId="{9A13F391-56B8-432E-AB8B-8A6BC13875E9}" dt="2026-09-14T05:33:48.392" v="4939" actId="14100"/>
        <pc:sldMkLst>
          <pc:docMk/>
          <pc:sldMk cId="106918008" sldId="12470"/>
        </pc:sldMkLst>
        <pc:spChg chg="add mod">
          <ac:chgData name="Valerie Mertens" userId="28e6e6e5-0ba3-42da-ae61-9a5dd2b3298b" providerId="ADAL" clId="{9A13F391-56B8-432E-AB8B-8A6BC13875E9}" dt="2026-09-11T08:10:50.915" v="3123" actId="14100"/>
          <ac:spMkLst>
            <pc:docMk/>
            <pc:sldMk cId="106918008" sldId="12470"/>
            <ac:spMk id="2" creationId="{F714C053-3275-0C9D-915F-9F4FAFFDB955}"/>
          </ac:spMkLst>
        </pc:spChg>
        <pc:spChg chg="add mod">
          <ac:chgData name="Valerie Mertens" userId="28e6e6e5-0ba3-42da-ae61-9a5dd2b3298b" providerId="ADAL" clId="{9A13F391-56B8-432E-AB8B-8A6BC13875E9}" dt="2026-09-11T08:12:03.627" v="3133" actId="14100"/>
          <ac:spMkLst>
            <pc:docMk/>
            <pc:sldMk cId="106918008" sldId="12470"/>
            <ac:spMk id="7" creationId="{3BC9E8F1-9CBA-51D9-7485-9E62F11C9426}"/>
          </ac:spMkLst>
        </pc:spChg>
        <pc:spChg chg="add mod">
          <ac:chgData name="Valerie Mertens" userId="28e6e6e5-0ba3-42da-ae61-9a5dd2b3298b" providerId="ADAL" clId="{9A13F391-56B8-432E-AB8B-8A6BC13875E9}" dt="2026-09-14T05:33:48.392" v="4939" actId="14100"/>
          <ac:spMkLst>
            <pc:docMk/>
            <pc:sldMk cId="106918008" sldId="12470"/>
            <ac:spMk id="9" creationId="{47AD0EFD-9F0C-A3C8-613A-D4098CDD78A5}"/>
          </ac:spMkLst>
        </pc:spChg>
        <pc:picChg chg="mod">
          <ac:chgData name="Valerie Mertens" userId="28e6e6e5-0ba3-42da-ae61-9a5dd2b3298b" providerId="ADAL" clId="{9A13F391-56B8-432E-AB8B-8A6BC13875E9}" dt="2026-09-11T08:11:53.355" v="3132" actId="14100"/>
          <ac:picMkLst>
            <pc:docMk/>
            <pc:sldMk cId="106918008" sldId="12470"/>
            <ac:picMk id="3" creationId="{0B22054A-6052-309C-4F1F-06C4D5B2CDE6}"/>
          </ac:picMkLst>
        </pc:picChg>
      </pc:sldChg>
      <pc:sldChg chg="modNotesTx">
        <pc:chgData name="Valerie Mertens" userId="28e6e6e5-0ba3-42da-ae61-9a5dd2b3298b" providerId="ADAL" clId="{9A13F391-56B8-432E-AB8B-8A6BC13875E9}" dt="2026-09-14T11:21:31.943" v="5794" actId="20577"/>
        <pc:sldMkLst>
          <pc:docMk/>
          <pc:sldMk cId="294476049" sldId="12472"/>
        </pc:sldMkLst>
      </pc:sldChg>
      <pc:sldChg chg="modAnim modNotesTx">
        <pc:chgData name="Valerie Mertens" userId="28e6e6e5-0ba3-42da-ae61-9a5dd2b3298b" providerId="ADAL" clId="{9A13F391-56B8-432E-AB8B-8A6BC13875E9}" dt="2026-09-11T07:30:43.679" v="2935" actId="20577"/>
        <pc:sldMkLst>
          <pc:docMk/>
          <pc:sldMk cId="4165369593" sldId="12473"/>
        </pc:sldMkLst>
      </pc:sldChg>
      <pc:sldChg chg="addSp delSp modSp new mod delAnim modAnim">
        <pc:chgData name="Valerie Mertens" userId="28e6e6e5-0ba3-42da-ae61-9a5dd2b3298b" providerId="ADAL" clId="{9A13F391-56B8-432E-AB8B-8A6BC13875E9}" dt="2026-09-10T09:14:38.029" v="968"/>
        <pc:sldMkLst>
          <pc:docMk/>
          <pc:sldMk cId="179415820" sldId="12475"/>
        </pc:sldMkLst>
        <pc:picChg chg="add mod">
          <ac:chgData name="Valerie Mertens" userId="28e6e6e5-0ba3-42da-ae61-9a5dd2b3298b" providerId="ADAL" clId="{9A13F391-56B8-432E-AB8B-8A6BC13875E9}" dt="2026-09-10T09:14:38.029" v="968"/>
          <ac:picMkLst>
            <pc:docMk/>
            <pc:sldMk cId="179415820" sldId="12475"/>
            <ac:picMk id="6" creationId="{80F57DCB-908F-E817-A849-D1B0D38E5C99}"/>
          </ac:picMkLst>
        </pc:picChg>
      </pc:sldChg>
      <pc:sldChg chg="add modAnim">
        <pc:chgData name="Valerie Mertens" userId="28e6e6e5-0ba3-42da-ae61-9a5dd2b3298b" providerId="ADAL" clId="{9A13F391-56B8-432E-AB8B-8A6BC13875E9}" dt="2026-09-10T10:49:38.454" v="1292"/>
        <pc:sldMkLst>
          <pc:docMk/>
          <pc:sldMk cId="3163164676" sldId="12478"/>
        </pc:sldMkLst>
      </pc:sldChg>
      <pc:sldChg chg="addSp modSp add mod ord modAnim modNotesTx">
        <pc:chgData name="Valerie Mertens" userId="28e6e6e5-0ba3-42da-ae61-9a5dd2b3298b" providerId="ADAL" clId="{9A13F391-56B8-432E-AB8B-8A6BC13875E9}" dt="2026-09-11T07:25:44.728" v="2591" actId="20577"/>
        <pc:sldMkLst>
          <pc:docMk/>
          <pc:sldMk cId="3174086687" sldId="12480"/>
        </pc:sldMkLst>
        <pc:spChg chg="add mod">
          <ac:chgData name="Valerie Mertens" userId="28e6e6e5-0ba3-42da-ae61-9a5dd2b3298b" providerId="ADAL" clId="{9A13F391-56B8-432E-AB8B-8A6BC13875E9}" dt="2026-09-11T07:24:32.180" v="2350" actId="14100"/>
          <ac:spMkLst>
            <pc:docMk/>
            <pc:sldMk cId="3174086687" sldId="12480"/>
            <ac:spMk id="3" creationId="{23E327FC-D772-A754-ED44-E161919AC032}"/>
          </ac:spMkLst>
        </pc:spChg>
        <pc:spChg chg="mod">
          <ac:chgData name="Valerie Mertens" userId="28e6e6e5-0ba3-42da-ae61-9a5dd2b3298b" providerId="ADAL" clId="{9A13F391-56B8-432E-AB8B-8A6BC13875E9}" dt="2026-09-11T07:24:13.689" v="2347"/>
          <ac:spMkLst>
            <pc:docMk/>
            <pc:sldMk cId="3174086687" sldId="12480"/>
            <ac:spMk id="4" creationId="{8FBB86EC-008C-A13C-48C6-57142E1413DB}"/>
          </ac:spMkLst>
        </pc:spChg>
      </pc:sldChg>
      <pc:sldChg chg="modSp add mod ord">
        <pc:chgData name="Valerie Mertens" userId="28e6e6e5-0ba3-42da-ae61-9a5dd2b3298b" providerId="ADAL" clId="{9A13F391-56B8-432E-AB8B-8A6BC13875E9}" dt="2026-09-11T08:33:49.569" v="3747" actId="20577"/>
        <pc:sldMkLst>
          <pc:docMk/>
          <pc:sldMk cId="1010407902" sldId="12481"/>
        </pc:sldMkLst>
        <pc:spChg chg="mod">
          <ac:chgData name="Valerie Mertens" userId="28e6e6e5-0ba3-42da-ae61-9a5dd2b3298b" providerId="ADAL" clId="{9A13F391-56B8-432E-AB8B-8A6BC13875E9}" dt="2026-09-11T08:33:49.569" v="3747" actId="20577"/>
          <ac:spMkLst>
            <pc:docMk/>
            <pc:sldMk cId="1010407902" sldId="12481"/>
            <ac:spMk id="2" creationId="{0F07D704-6E8F-6E4E-EFFE-07E0EA8016A4}"/>
          </ac:spMkLst>
        </pc:spChg>
      </pc:sldChg>
      <pc:sldChg chg="modSp add mod ord">
        <pc:chgData name="Valerie Mertens" userId="28e6e6e5-0ba3-42da-ae61-9a5dd2b3298b" providerId="ADAL" clId="{9A13F391-56B8-432E-AB8B-8A6BC13875E9}" dt="2026-09-11T08:34:06.885" v="3749"/>
        <pc:sldMkLst>
          <pc:docMk/>
          <pc:sldMk cId="1995426703" sldId="12482"/>
        </pc:sldMkLst>
        <pc:spChg chg="mod">
          <ac:chgData name="Valerie Mertens" userId="28e6e6e5-0ba3-42da-ae61-9a5dd2b3298b" providerId="ADAL" clId="{9A13F391-56B8-432E-AB8B-8A6BC13875E9}" dt="2026-09-11T08:27:35.244" v="3484" actId="27636"/>
          <ac:spMkLst>
            <pc:docMk/>
            <pc:sldMk cId="1995426703" sldId="12482"/>
            <ac:spMk id="2" creationId="{B161BF8B-3AD2-EF82-1807-B38BAED39780}"/>
          </ac:spMkLst>
        </pc:spChg>
      </pc:sldChg>
      <pc:sldChg chg="modSp add mod">
        <pc:chgData name="Valerie Mertens" userId="28e6e6e5-0ba3-42da-ae61-9a5dd2b3298b" providerId="ADAL" clId="{9A13F391-56B8-432E-AB8B-8A6BC13875E9}" dt="2026-09-14T05:39:01.303" v="5116" actId="207"/>
        <pc:sldMkLst>
          <pc:docMk/>
          <pc:sldMk cId="1288511825" sldId="12483"/>
        </pc:sldMkLst>
        <pc:spChg chg="mod">
          <ac:chgData name="Valerie Mertens" userId="28e6e6e5-0ba3-42da-ae61-9a5dd2b3298b" providerId="ADAL" clId="{9A13F391-56B8-432E-AB8B-8A6BC13875E9}" dt="2026-09-11T09:42:46.406" v="4358" actId="404"/>
          <ac:spMkLst>
            <pc:docMk/>
            <pc:sldMk cId="1288511825" sldId="12483"/>
            <ac:spMk id="3" creationId="{9E7B72E3-8E1C-F6F2-EC9B-0A313591919C}"/>
          </ac:spMkLst>
        </pc:spChg>
        <pc:graphicFrameChg chg="mod modGraphic">
          <ac:chgData name="Valerie Mertens" userId="28e6e6e5-0ba3-42da-ae61-9a5dd2b3298b" providerId="ADAL" clId="{9A13F391-56B8-432E-AB8B-8A6BC13875E9}" dt="2026-09-14T05:39:01.303" v="5116" actId="207"/>
          <ac:graphicFrameMkLst>
            <pc:docMk/>
            <pc:sldMk cId="1288511825" sldId="12483"/>
            <ac:graphicFrameMk id="5" creationId="{884EA3BB-6AFE-DBBD-956F-71E0DFB8303B}"/>
          </ac:graphicFrameMkLst>
        </pc:graphicFrameChg>
      </pc:sldChg>
      <pc:sldChg chg="addSp delSp modSp add mod modNotesTx">
        <pc:chgData name="Valerie Mertens" userId="28e6e6e5-0ba3-42da-ae61-9a5dd2b3298b" providerId="ADAL" clId="{9A13F391-56B8-432E-AB8B-8A6BC13875E9}" dt="2026-09-14T05:50:37.465" v="5291" actId="20577"/>
        <pc:sldMkLst>
          <pc:docMk/>
          <pc:sldMk cId="3978101529" sldId="12484"/>
        </pc:sldMkLst>
        <pc:spChg chg="mod">
          <ac:chgData name="Valerie Mertens" userId="28e6e6e5-0ba3-42da-ae61-9a5dd2b3298b" providerId="ADAL" clId="{9A13F391-56B8-432E-AB8B-8A6BC13875E9}" dt="2026-09-14T05:49:21.368" v="5287" actId="20577"/>
          <ac:spMkLst>
            <pc:docMk/>
            <pc:sldMk cId="3978101529" sldId="12484"/>
            <ac:spMk id="3" creationId="{84A674CD-4317-7AAE-500C-B3A8D1845D8B}"/>
          </ac:spMkLst>
        </pc:spChg>
        <pc:picChg chg="add mod">
          <ac:chgData name="Valerie Mertens" userId="28e6e6e5-0ba3-42da-ae61-9a5dd2b3298b" providerId="ADAL" clId="{9A13F391-56B8-432E-AB8B-8A6BC13875E9}" dt="2026-09-14T05:49:30.186" v="5288" actId="14100"/>
          <ac:picMkLst>
            <pc:docMk/>
            <pc:sldMk cId="3978101529" sldId="12484"/>
            <ac:picMk id="4" creationId="{B75D1C19-0AD2-290D-E436-B638F42FE9DB}"/>
          </ac:picMkLst>
        </pc:picChg>
      </pc:sldChg>
      <pc:sldChg chg="addSp delSp modSp add mod modNotesTx">
        <pc:chgData name="Valerie Mertens" userId="28e6e6e5-0ba3-42da-ae61-9a5dd2b3298b" providerId="ADAL" clId="{9A13F391-56B8-432E-AB8B-8A6BC13875E9}" dt="2026-09-14T05:54:50.344" v="5491" actId="20577"/>
        <pc:sldMkLst>
          <pc:docMk/>
          <pc:sldMk cId="2730549014" sldId="12485"/>
        </pc:sldMkLst>
        <pc:spChg chg="mod">
          <ac:chgData name="Valerie Mertens" userId="28e6e6e5-0ba3-42da-ae61-9a5dd2b3298b" providerId="ADAL" clId="{9A13F391-56B8-432E-AB8B-8A6BC13875E9}" dt="2026-09-14T05:54:26.160" v="5354" actId="20577"/>
          <ac:spMkLst>
            <pc:docMk/>
            <pc:sldMk cId="2730549014" sldId="12485"/>
            <ac:spMk id="3" creationId="{C1DA95E7-A0E6-8017-4B4E-AF7AB7A82381}"/>
          </ac:spMkLst>
        </pc:spChg>
        <pc:picChg chg="add mod">
          <ac:chgData name="Valerie Mertens" userId="28e6e6e5-0ba3-42da-ae61-9a5dd2b3298b" providerId="ADAL" clId="{9A13F391-56B8-432E-AB8B-8A6BC13875E9}" dt="2026-09-14T05:53:34.805" v="5297" actId="1076"/>
          <ac:picMkLst>
            <pc:docMk/>
            <pc:sldMk cId="2730549014" sldId="12485"/>
            <ac:picMk id="4" creationId="{5C8A3D53-D1FC-89E7-2262-041EF4807D73}"/>
          </ac:picMkLst>
        </pc:picChg>
      </pc:sldChg>
      <pc:sldChg chg="addSp delSp modSp add mod modAnim modNotesTx">
        <pc:chgData name="Valerie Mertens" userId="28e6e6e5-0ba3-42da-ae61-9a5dd2b3298b" providerId="ADAL" clId="{9A13F391-56B8-432E-AB8B-8A6BC13875E9}" dt="2026-09-14T06:01:30.430" v="5793" actId="20577"/>
        <pc:sldMkLst>
          <pc:docMk/>
          <pc:sldMk cId="2626829227" sldId="12486"/>
        </pc:sldMkLst>
        <pc:spChg chg="mod">
          <ac:chgData name="Valerie Mertens" userId="28e6e6e5-0ba3-42da-ae61-9a5dd2b3298b" providerId="ADAL" clId="{9A13F391-56B8-432E-AB8B-8A6BC13875E9}" dt="2026-09-14T05:55:45.555" v="5517" actId="20577"/>
          <ac:spMkLst>
            <pc:docMk/>
            <pc:sldMk cId="2626829227" sldId="12486"/>
            <ac:spMk id="3" creationId="{7B0026B4-0BB7-3BD3-18ED-000540F18527}"/>
          </ac:spMkLst>
        </pc:spChg>
        <pc:picChg chg="add mod">
          <ac:chgData name="Valerie Mertens" userId="28e6e6e5-0ba3-42da-ae61-9a5dd2b3298b" providerId="ADAL" clId="{9A13F391-56B8-432E-AB8B-8A6BC13875E9}" dt="2026-09-14T05:55:57.166" v="5521" actId="1076"/>
          <ac:picMkLst>
            <pc:docMk/>
            <pc:sldMk cId="2626829227" sldId="12486"/>
            <ac:picMk id="5" creationId="{CBF2363E-4C0A-F73B-92E1-853EE6EDB4D0}"/>
          </ac:picMkLst>
        </pc:picChg>
        <pc:picChg chg="add mod">
          <ac:chgData name="Valerie Mertens" userId="28e6e6e5-0ba3-42da-ae61-9a5dd2b3298b" providerId="ADAL" clId="{9A13F391-56B8-432E-AB8B-8A6BC13875E9}" dt="2026-09-14T06:00:36.741" v="5656" actId="208"/>
          <ac:picMkLst>
            <pc:docMk/>
            <pc:sldMk cId="2626829227" sldId="12486"/>
            <ac:picMk id="7" creationId="{D6AE51EE-DA03-F209-AEB0-00CB226C10C5}"/>
          </ac:picMkLst>
        </pc:picChg>
      </pc:sldChg>
    </pc:docChg>
  </pc:docChgLst>
  <pc:docChgLst>
    <pc:chgData name="Isabelle Buyse" userId="83fb9018-d491-4f53-9cea-7ff29e866e3a" providerId="ADAL" clId="{86641957-A419-4612-BBD8-B65E8B366576}"/>
    <pc:docChg chg="undo custSel addSld delSld modSld sldOrd addSection delSection modSection">
      <pc:chgData name="Isabelle Buyse" userId="83fb9018-d491-4f53-9cea-7ff29e866e3a" providerId="ADAL" clId="{86641957-A419-4612-BBD8-B65E8B366576}" dt="2026-09-28T17:40:44.804" v="2690" actId="20577"/>
      <pc:docMkLst>
        <pc:docMk/>
      </pc:docMkLst>
      <pc:sldChg chg="del">
        <pc:chgData name="Isabelle Buyse" userId="83fb9018-d491-4f53-9cea-7ff29e866e3a" providerId="ADAL" clId="{86641957-A419-4612-BBD8-B65E8B366576}" dt="2026-09-28T17:38:04.836" v="2627" actId="47"/>
        <pc:sldMkLst>
          <pc:docMk/>
          <pc:sldMk cId="3085282941" sldId="257"/>
        </pc:sldMkLst>
      </pc:sldChg>
      <pc:sldChg chg="modNotesTx">
        <pc:chgData name="Isabelle Buyse" userId="83fb9018-d491-4f53-9cea-7ff29e866e3a" providerId="ADAL" clId="{86641957-A419-4612-BBD8-B65E8B366576}" dt="2026-09-14T12:38:20.521" v="2058" actId="20577"/>
        <pc:sldMkLst>
          <pc:docMk/>
          <pc:sldMk cId="820108406" sldId="322"/>
        </pc:sldMkLst>
      </pc:sldChg>
      <pc:sldChg chg="del">
        <pc:chgData name="Isabelle Buyse" userId="83fb9018-d491-4f53-9cea-7ff29e866e3a" providerId="ADAL" clId="{86641957-A419-4612-BBD8-B65E8B366576}" dt="2026-09-28T17:38:01.437" v="2623" actId="47"/>
        <pc:sldMkLst>
          <pc:docMk/>
          <pc:sldMk cId="2777011081" sldId="6716"/>
        </pc:sldMkLst>
      </pc:sldChg>
      <pc:sldChg chg="modSp mod">
        <pc:chgData name="Isabelle Buyse" userId="83fb9018-d491-4f53-9cea-7ff29e866e3a" providerId="ADAL" clId="{86641957-A419-4612-BBD8-B65E8B366576}" dt="2026-09-10T08:44:42.044" v="37" actId="208"/>
        <pc:sldMkLst>
          <pc:docMk/>
          <pc:sldMk cId="2757080387" sldId="6726"/>
        </pc:sldMkLst>
        <pc:spChg chg="mod">
          <ac:chgData name="Isabelle Buyse" userId="83fb9018-d491-4f53-9cea-7ff29e866e3a" providerId="ADAL" clId="{86641957-A419-4612-BBD8-B65E8B366576}" dt="2026-09-10T08:44:42.044" v="37" actId="208"/>
          <ac:spMkLst>
            <pc:docMk/>
            <pc:sldMk cId="2757080387" sldId="6726"/>
            <ac:spMk id="26" creationId="{C1C1AAAC-770A-BF18-0C4E-41164EC40E86}"/>
          </ac:spMkLst>
        </pc:spChg>
      </pc:sldChg>
      <pc:sldChg chg="del">
        <pc:chgData name="Isabelle Buyse" userId="83fb9018-d491-4f53-9cea-7ff29e866e3a" providerId="ADAL" clId="{86641957-A419-4612-BBD8-B65E8B366576}" dt="2026-09-28T17:38:03.261" v="2625" actId="47"/>
        <pc:sldMkLst>
          <pc:docMk/>
          <pc:sldMk cId="3762935681" sldId="12240"/>
        </pc:sldMkLst>
      </pc:sldChg>
      <pc:sldChg chg="modSp del mod">
        <pc:chgData name="Isabelle Buyse" userId="83fb9018-d491-4f53-9cea-7ff29e866e3a" providerId="ADAL" clId="{86641957-A419-4612-BBD8-B65E8B366576}" dt="2026-09-28T17:38:06.699" v="2629" actId="47"/>
        <pc:sldMkLst>
          <pc:docMk/>
          <pc:sldMk cId="1877507274" sldId="12266"/>
        </pc:sldMkLst>
      </pc:sldChg>
      <pc:sldChg chg="modSp mod">
        <pc:chgData name="Isabelle Buyse" userId="83fb9018-d491-4f53-9cea-7ff29e866e3a" providerId="ADAL" clId="{86641957-A419-4612-BBD8-B65E8B366576}" dt="2026-09-10T12:05:30.318" v="203" actId="20577"/>
        <pc:sldMkLst>
          <pc:docMk/>
          <pc:sldMk cId="2566137513" sldId="12272"/>
        </pc:sldMkLst>
        <pc:spChg chg="mod">
          <ac:chgData name="Isabelle Buyse" userId="83fb9018-d491-4f53-9cea-7ff29e866e3a" providerId="ADAL" clId="{86641957-A419-4612-BBD8-B65E8B366576}" dt="2026-09-10T12:05:30.318" v="203" actId="20577"/>
          <ac:spMkLst>
            <pc:docMk/>
            <pc:sldMk cId="2566137513" sldId="12272"/>
            <ac:spMk id="2" creationId="{29BDE6BC-8CEF-FCC0-5C48-717BC6D773FE}"/>
          </ac:spMkLst>
        </pc:spChg>
      </pc:sldChg>
      <pc:sldChg chg="modNotesTx">
        <pc:chgData name="Isabelle Buyse" userId="83fb9018-d491-4f53-9cea-7ff29e866e3a" providerId="ADAL" clId="{86641957-A419-4612-BBD8-B65E8B366576}" dt="2026-09-10T13:04:53.970" v="355" actId="6549"/>
        <pc:sldMkLst>
          <pc:docMk/>
          <pc:sldMk cId="950368187" sldId="12276"/>
        </pc:sldMkLst>
      </pc:sldChg>
      <pc:sldChg chg="modNotesTx">
        <pc:chgData name="Isabelle Buyse" userId="83fb9018-d491-4f53-9cea-7ff29e866e3a" providerId="ADAL" clId="{86641957-A419-4612-BBD8-B65E8B366576}" dt="2026-09-10T13:45:23.892" v="1160" actId="20577"/>
        <pc:sldMkLst>
          <pc:docMk/>
          <pc:sldMk cId="850184557" sldId="12277"/>
        </pc:sldMkLst>
      </pc:sldChg>
      <pc:sldChg chg="modSp mod">
        <pc:chgData name="Isabelle Buyse" userId="83fb9018-d491-4f53-9cea-7ff29e866e3a" providerId="ADAL" clId="{86641957-A419-4612-BBD8-B65E8B366576}" dt="2026-09-10T12:14:15.714" v="204" actId="207"/>
        <pc:sldMkLst>
          <pc:docMk/>
          <pc:sldMk cId="2621508739" sldId="12283"/>
        </pc:sldMkLst>
        <pc:spChg chg="mod">
          <ac:chgData name="Isabelle Buyse" userId="83fb9018-d491-4f53-9cea-7ff29e866e3a" providerId="ADAL" clId="{86641957-A419-4612-BBD8-B65E8B366576}" dt="2026-09-10T12:14:15.714" v="204" actId="207"/>
          <ac:spMkLst>
            <pc:docMk/>
            <pc:sldMk cId="2621508739" sldId="12283"/>
            <ac:spMk id="7" creationId="{34748494-268A-F49E-1F99-3EE955350309}"/>
          </ac:spMkLst>
        </pc:spChg>
      </pc:sldChg>
      <pc:sldChg chg="modSp mod">
        <pc:chgData name="Isabelle Buyse" userId="83fb9018-d491-4f53-9cea-7ff29e866e3a" providerId="ADAL" clId="{86641957-A419-4612-BBD8-B65E8B366576}" dt="2026-09-10T12:16:57.272" v="218" actId="20577"/>
        <pc:sldMkLst>
          <pc:docMk/>
          <pc:sldMk cId="659124954" sldId="12303"/>
        </pc:sldMkLst>
        <pc:graphicFrameChg chg="modGraphic">
          <ac:chgData name="Isabelle Buyse" userId="83fb9018-d491-4f53-9cea-7ff29e866e3a" providerId="ADAL" clId="{86641957-A419-4612-BBD8-B65E8B366576}" dt="2026-09-10T12:16:57.272" v="218" actId="20577"/>
          <ac:graphicFrameMkLst>
            <pc:docMk/>
            <pc:sldMk cId="659124954" sldId="12303"/>
            <ac:graphicFrameMk id="4" creationId="{F87621FC-51D0-F949-3FB8-E1F12B2FE7C2}"/>
          </ac:graphicFrameMkLst>
        </pc:graphicFrameChg>
      </pc:sldChg>
      <pc:sldChg chg="modNotesTx">
        <pc:chgData name="Isabelle Buyse" userId="83fb9018-d491-4f53-9cea-7ff29e866e3a" providerId="ADAL" clId="{86641957-A419-4612-BBD8-B65E8B366576}" dt="2026-09-10T13:12:42.427" v="844" actId="20577"/>
        <pc:sldMkLst>
          <pc:docMk/>
          <pc:sldMk cId="351778530" sldId="12306"/>
        </pc:sldMkLst>
      </pc:sldChg>
      <pc:sldChg chg="modNotesTx">
        <pc:chgData name="Isabelle Buyse" userId="83fb9018-d491-4f53-9cea-7ff29e866e3a" providerId="ADAL" clId="{86641957-A419-4612-BBD8-B65E8B366576}" dt="2026-09-10T13:12:58.410" v="845" actId="20577"/>
        <pc:sldMkLst>
          <pc:docMk/>
          <pc:sldMk cId="1732235256" sldId="12307"/>
        </pc:sldMkLst>
      </pc:sldChg>
      <pc:sldChg chg="modNotesTx">
        <pc:chgData name="Isabelle Buyse" userId="83fb9018-d491-4f53-9cea-7ff29e866e3a" providerId="ADAL" clId="{86641957-A419-4612-BBD8-B65E8B366576}" dt="2026-09-10T13:13:22.401" v="846" actId="20577"/>
        <pc:sldMkLst>
          <pc:docMk/>
          <pc:sldMk cId="413925075" sldId="12308"/>
        </pc:sldMkLst>
      </pc:sldChg>
      <pc:sldChg chg="modNotesTx">
        <pc:chgData name="Isabelle Buyse" userId="83fb9018-d491-4f53-9cea-7ff29e866e3a" providerId="ADAL" clId="{86641957-A419-4612-BBD8-B65E8B366576}" dt="2026-09-10T13:15:03.186" v="856" actId="20577"/>
        <pc:sldMkLst>
          <pc:docMk/>
          <pc:sldMk cId="2641979092" sldId="12309"/>
        </pc:sldMkLst>
      </pc:sldChg>
      <pc:sldChg chg="modSp mod modNotesTx">
        <pc:chgData name="Isabelle Buyse" userId="83fb9018-d491-4f53-9cea-7ff29e866e3a" providerId="ADAL" clId="{86641957-A419-4612-BBD8-B65E8B366576}" dt="2026-09-10T13:14:15.209" v="854" actId="20577"/>
        <pc:sldMkLst>
          <pc:docMk/>
          <pc:sldMk cId="887605760" sldId="12311"/>
        </pc:sldMkLst>
        <pc:graphicFrameChg chg="modGraphic">
          <ac:chgData name="Isabelle Buyse" userId="83fb9018-d491-4f53-9cea-7ff29e866e3a" providerId="ADAL" clId="{86641957-A419-4612-BBD8-B65E8B366576}" dt="2026-09-10T08:29:52.991" v="28" actId="207"/>
          <ac:graphicFrameMkLst>
            <pc:docMk/>
            <pc:sldMk cId="887605760" sldId="12311"/>
            <ac:graphicFrameMk id="4" creationId="{90C9237E-0519-561D-966E-3BD09D8875A9}"/>
          </ac:graphicFrameMkLst>
        </pc:graphicFrameChg>
      </pc:sldChg>
      <pc:sldChg chg="modSp mod modNotesTx">
        <pc:chgData name="Isabelle Buyse" userId="83fb9018-d491-4f53-9cea-7ff29e866e3a" providerId="ADAL" clId="{86641957-A419-4612-BBD8-B65E8B366576}" dt="2026-09-10T13:17:12.678" v="1154" actId="20577"/>
        <pc:sldMkLst>
          <pc:docMk/>
          <pc:sldMk cId="390660841" sldId="12312"/>
        </pc:sldMkLst>
        <pc:spChg chg="mod">
          <ac:chgData name="Isabelle Buyse" userId="83fb9018-d491-4f53-9cea-7ff29e866e3a" providerId="ADAL" clId="{86641957-A419-4612-BBD8-B65E8B366576}" dt="2026-09-10T08:30:07.524" v="29" actId="208"/>
          <ac:spMkLst>
            <pc:docMk/>
            <pc:sldMk cId="390660841" sldId="12312"/>
            <ac:spMk id="6" creationId="{CC9915C9-4E6A-FA09-DAAA-687FF405242C}"/>
          </ac:spMkLst>
        </pc:spChg>
      </pc:sldChg>
      <pc:sldChg chg="modSp mod modNotesTx">
        <pc:chgData name="Isabelle Buyse" userId="83fb9018-d491-4f53-9cea-7ff29e866e3a" providerId="ADAL" clId="{86641957-A419-4612-BBD8-B65E8B366576}" dt="2026-09-10T13:18:12.672" v="1157" actId="20577"/>
        <pc:sldMkLst>
          <pc:docMk/>
          <pc:sldMk cId="1792237693" sldId="12313"/>
        </pc:sldMkLst>
        <pc:spChg chg="mod">
          <ac:chgData name="Isabelle Buyse" userId="83fb9018-d491-4f53-9cea-7ff29e866e3a" providerId="ADAL" clId="{86641957-A419-4612-BBD8-B65E8B366576}" dt="2026-09-10T08:30:13.354" v="30" actId="208"/>
          <ac:spMkLst>
            <pc:docMk/>
            <pc:sldMk cId="1792237693" sldId="12313"/>
            <ac:spMk id="4" creationId="{B079DE92-53C0-5669-DBA9-A987C1B3C300}"/>
          </ac:spMkLst>
        </pc:spChg>
      </pc:sldChg>
      <pc:sldChg chg="modSp mod">
        <pc:chgData name="Isabelle Buyse" userId="83fb9018-d491-4f53-9cea-7ff29e866e3a" providerId="ADAL" clId="{86641957-A419-4612-BBD8-B65E8B366576}" dt="2026-09-10T09:46:17.033" v="140" actId="207"/>
        <pc:sldMkLst>
          <pc:docMk/>
          <pc:sldMk cId="2814755590" sldId="12338"/>
        </pc:sldMkLst>
        <pc:spChg chg="mod">
          <ac:chgData name="Isabelle Buyse" userId="83fb9018-d491-4f53-9cea-7ff29e866e3a" providerId="ADAL" clId="{86641957-A419-4612-BBD8-B65E8B366576}" dt="2026-09-10T09:46:17.033" v="140" actId="207"/>
          <ac:spMkLst>
            <pc:docMk/>
            <pc:sldMk cId="2814755590" sldId="12338"/>
            <ac:spMk id="2" creationId="{CF45F094-EC49-A57F-A687-5585D349DF11}"/>
          </ac:spMkLst>
        </pc:spChg>
      </pc:sldChg>
      <pc:sldChg chg="modSp mod">
        <pc:chgData name="Isabelle Buyse" userId="83fb9018-d491-4f53-9cea-7ff29e866e3a" providerId="ADAL" clId="{86641957-A419-4612-BBD8-B65E8B366576}" dt="2026-09-10T08:27:47.184" v="16" actId="207"/>
        <pc:sldMkLst>
          <pc:docMk/>
          <pc:sldMk cId="40152517" sldId="12340"/>
        </pc:sldMkLst>
        <pc:spChg chg="mod">
          <ac:chgData name="Isabelle Buyse" userId="83fb9018-d491-4f53-9cea-7ff29e866e3a" providerId="ADAL" clId="{86641957-A419-4612-BBD8-B65E8B366576}" dt="2026-09-10T08:27:47.184" v="16" actId="207"/>
          <ac:spMkLst>
            <pc:docMk/>
            <pc:sldMk cId="40152517" sldId="12340"/>
            <ac:spMk id="2" creationId="{F714BE84-4328-39BB-12E4-EE74AEEDD467}"/>
          </ac:spMkLst>
        </pc:spChg>
      </pc:sldChg>
      <pc:sldChg chg="modSp mod">
        <pc:chgData name="Isabelle Buyse" userId="83fb9018-d491-4f53-9cea-7ff29e866e3a" providerId="ADAL" clId="{86641957-A419-4612-BBD8-B65E8B366576}" dt="2026-09-10T08:27:53.494" v="17" actId="207"/>
        <pc:sldMkLst>
          <pc:docMk/>
          <pc:sldMk cId="2478918751" sldId="12341"/>
        </pc:sldMkLst>
        <pc:spChg chg="mod">
          <ac:chgData name="Isabelle Buyse" userId="83fb9018-d491-4f53-9cea-7ff29e866e3a" providerId="ADAL" clId="{86641957-A419-4612-BBD8-B65E8B366576}" dt="2026-09-10T08:27:53.494" v="17" actId="207"/>
          <ac:spMkLst>
            <pc:docMk/>
            <pc:sldMk cId="2478918751" sldId="12341"/>
            <ac:spMk id="4" creationId="{A01A3CE6-CDAC-1716-2AD8-C45A98A11908}"/>
          </ac:spMkLst>
        </pc:spChg>
      </pc:sldChg>
      <pc:sldChg chg="modNotesTx">
        <pc:chgData name="Isabelle Buyse" userId="83fb9018-d491-4f53-9cea-7ff29e866e3a" providerId="ADAL" clId="{86641957-A419-4612-BBD8-B65E8B366576}" dt="2026-09-10T13:05:23.359" v="447" actId="20577"/>
        <pc:sldMkLst>
          <pc:docMk/>
          <pc:sldMk cId="1374318809" sldId="12345"/>
        </pc:sldMkLst>
      </pc:sldChg>
      <pc:sldChg chg="add del modNotesTx">
        <pc:chgData name="Isabelle Buyse" userId="83fb9018-d491-4f53-9cea-7ff29e866e3a" providerId="ADAL" clId="{86641957-A419-4612-BBD8-B65E8B366576}" dt="2026-09-28T17:39:05.869" v="2632" actId="20577"/>
        <pc:sldMkLst>
          <pc:docMk/>
          <pc:sldMk cId="2481980074" sldId="12346"/>
        </pc:sldMkLst>
      </pc:sldChg>
      <pc:sldChg chg="modNotesTx">
        <pc:chgData name="Isabelle Buyse" userId="83fb9018-d491-4f53-9cea-7ff29e866e3a" providerId="ADAL" clId="{86641957-A419-4612-BBD8-B65E8B366576}" dt="2026-09-10T13:11:58.768" v="843" actId="20577"/>
        <pc:sldMkLst>
          <pc:docMk/>
          <pc:sldMk cId="535242852" sldId="12357"/>
        </pc:sldMkLst>
      </pc:sldChg>
      <pc:sldChg chg="modNotesTx">
        <pc:chgData name="Isabelle Buyse" userId="83fb9018-d491-4f53-9cea-7ff29e866e3a" providerId="ADAL" clId="{86641957-A419-4612-BBD8-B65E8B366576}" dt="2026-09-10T13:13:37.066" v="847" actId="20577"/>
        <pc:sldMkLst>
          <pc:docMk/>
          <pc:sldMk cId="3023736932" sldId="12358"/>
        </pc:sldMkLst>
      </pc:sldChg>
      <pc:sldChg chg="modNotesTx">
        <pc:chgData name="Isabelle Buyse" userId="83fb9018-d491-4f53-9cea-7ff29e866e3a" providerId="ADAL" clId="{86641957-A419-4612-BBD8-B65E8B366576}" dt="2026-09-10T13:44:33.992" v="1158" actId="20577"/>
        <pc:sldMkLst>
          <pc:docMk/>
          <pc:sldMk cId="1794157911" sldId="12360"/>
        </pc:sldMkLst>
      </pc:sldChg>
      <pc:sldChg chg="modNotesTx">
        <pc:chgData name="Isabelle Buyse" userId="83fb9018-d491-4f53-9cea-7ff29e866e3a" providerId="ADAL" clId="{86641957-A419-4612-BBD8-B65E8B366576}" dt="2026-09-14T12:43:23.980" v="2568" actId="20577"/>
        <pc:sldMkLst>
          <pc:docMk/>
          <pc:sldMk cId="1926862002" sldId="12380"/>
        </pc:sldMkLst>
      </pc:sldChg>
      <pc:sldChg chg="modNotesTx">
        <pc:chgData name="Isabelle Buyse" userId="83fb9018-d491-4f53-9cea-7ff29e866e3a" providerId="ADAL" clId="{86641957-A419-4612-BBD8-B65E8B366576}" dt="2026-09-28T17:39:11.546" v="2633" actId="20577"/>
        <pc:sldMkLst>
          <pc:docMk/>
          <pc:sldMk cId="1235368579" sldId="12382"/>
        </pc:sldMkLst>
      </pc:sldChg>
      <pc:sldChg chg="modSp mod modNotesTx">
        <pc:chgData name="Isabelle Buyse" userId="83fb9018-d491-4f53-9cea-7ff29e866e3a" providerId="ADAL" clId="{86641957-A419-4612-BBD8-B65E8B366576}" dt="2026-09-10T13:06:36.910" v="576" actId="20577"/>
        <pc:sldMkLst>
          <pc:docMk/>
          <pc:sldMk cId="1789223901" sldId="12383"/>
        </pc:sldMkLst>
        <pc:spChg chg="mod">
          <ac:chgData name="Isabelle Buyse" userId="83fb9018-d491-4f53-9cea-7ff29e866e3a" providerId="ADAL" clId="{86641957-A419-4612-BBD8-B65E8B366576}" dt="2026-09-10T08:28:16.097" v="18" actId="207"/>
          <ac:spMkLst>
            <pc:docMk/>
            <pc:sldMk cId="1789223901" sldId="12383"/>
            <ac:spMk id="4" creationId="{B9C90013-CA8A-14AF-FEE7-CFA3179CBDF5}"/>
          </ac:spMkLst>
        </pc:spChg>
      </pc:sldChg>
      <pc:sldChg chg="modNotesTx">
        <pc:chgData name="Isabelle Buyse" userId="83fb9018-d491-4f53-9cea-7ff29e866e3a" providerId="ADAL" clId="{86641957-A419-4612-BBD8-B65E8B366576}" dt="2026-09-10T13:11:44.354" v="842" actId="6549"/>
        <pc:sldMkLst>
          <pc:docMk/>
          <pc:sldMk cId="1221211223" sldId="12384"/>
        </pc:sldMkLst>
      </pc:sldChg>
      <pc:sldChg chg="modSp mod">
        <pc:chgData name="Isabelle Buyse" userId="83fb9018-d491-4f53-9cea-7ff29e866e3a" providerId="ADAL" clId="{86641957-A419-4612-BBD8-B65E8B366576}" dt="2026-09-10T08:28:35.291" v="19" actId="207"/>
        <pc:sldMkLst>
          <pc:docMk/>
          <pc:sldMk cId="2771961883" sldId="12385"/>
        </pc:sldMkLst>
        <pc:spChg chg="mod">
          <ac:chgData name="Isabelle Buyse" userId="83fb9018-d491-4f53-9cea-7ff29e866e3a" providerId="ADAL" clId="{86641957-A419-4612-BBD8-B65E8B366576}" dt="2026-09-10T08:28:35.291" v="19" actId="207"/>
          <ac:spMkLst>
            <pc:docMk/>
            <pc:sldMk cId="2771961883" sldId="12385"/>
            <ac:spMk id="5" creationId="{D89215D6-75C9-AD21-9B32-113F7ED445EA}"/>
          </ac:spMkLst>
        </pc:spChg>
      </pc:sldChg>
      <pc:sldChg chg="modNotesTx">
        <pc:chgData name="Isabelle Buyse" userId="83fb9018-d491-4f53-9cea-7ff29e866e3a" providerId="ADAL" clId="{86641957-A419-4612-BBD8-B65E8B366576}" dt="2026-09-10T13:14:24.509" v="855" actId="20577"/>
        <pc:sldMkLst>
          <pc:docMk/>
          <pc:sldMk cId="3794856887" sldId="12386"/>
        </pc:sldMkLst>
      </pc:sldChg>
      <pc:sldChg chg="modNotesTx">
        <pc:chgData name="Isabelle Buyse" userId="83fb9018-d491-4f53-9cea-7ff29e866e3a" providerId="ADAL" clId="{86641957-A419-4612-BBD8-B65E8B366576}" dt="2026-09-10T13:44:55.469" v="1159" actId="20577"/>
        <pc:sldMkLst>
          <pc:docMk/>
          <pc:sldMk cId="2055310243" sldId="12395"/>
        </pc:sldMkLst>
      </pc:sldChg>
      <pc:sldChg chg="modSp mod">
        <pc:chgData name="Isabelle Buyse" userId="83fb9018-d491-4f53-9cea-7ff29e866e3a" providerId="ADAL" clId="{86641957-A419-4612-BBD8-B65E8B366576}" dt="2026-09-10T08:44:28.941" v="36" actId="208"/>
        <pc:sldMkLst>
          <pc:docMk/>
          <pc:sldMk cId="703179991" sldId="12396"/>
        </pc:sldMkLst>
        <pc:spChg chg="mod">
          <ac:chgData name="Isabelle Buyse" userId="83fb9018-d491-4f53-9cea-7ff29e866e3a" providerId="ADAL" clId="{86641957-A419-4612-BBD8-B65E8B366576}" dt="2026-09-10T08:44:28.941" v="36" actId="208"/>
          <ac:spMkLst>
            <pc:docMk/>
            <pc:sldMk cId="703179991" sldId="12396"/>
            <ac:spMk id="26" creationId="{2AF18AA8-5204-2B23-7A33-7E63742F4813}"/>
          </ac:spMkLst>
        </pc:spChg>
      </pc:sldChg>
      <pc:sldChg chg="modSp mod">
        <pc:chgData name="Isabelle Buyse" userId="83fb9018-d491-4f53-9cea-7ff29e866e3a" providerId="ADAL" clId="{86641957-A419-4612-BBD8-B65E8B366576}" dt="2026-09-10T08:30:53.847" v="32" actId="208"/>
        <pc:sldMkLst>
          <pc:docMk/>
          <pc:sldMk cId="2003731805" sldId="12399"/>
        </pc:sldMkLst>
        <pc:spChg chg="mod">
          <ac:chgData name="Isabelle Buyse" userId="83fb9018-d491-4f53-9cea-7ff29e866e3a" providerId="ADAL" clId="{86641957-A419-4612-BBD8-B65E8B366576}" dt="2026-09-10T08:30:53.847" v="32" actId="208"/>
          <ac:spMkLst>
            <pc:docMk/>
            <pc:sldMk cId="2003731805" sldId="12399"/>
            <ac:spMk id="7" creationId="{F40B4507-8B27-3FF9-D804-AD620CBB3BB9}"/>
          </ac:spMkLst>
        </pc:spChg>
      </pc:sldChg>
      <pc:sldChg chg="modSp mod modNotesTx">
        <pc:chgData name="Isabelle Buyse" userId="83fb9018-d491-4f53-9cea-7ff29e866e3a" providerId="ADAL" clId="{86641957-A419-4612-BBD8-B65E8B366576}" dt="2026-09-10T13:46:10.310" v="1161" actId="20577"/>
        <pc:sldMkLst>
          <pc:docMk/>
          <pc:sldMk cId="3808556951" sldId="12400"/>
        </pc:sldMkLst>
        <pc:graphicFrameChg chg="modGraphic">
          <ac:chgData name="Isabelle Buyse" userId="83fb9018-d491-4f53-9cea-7ff29e866e3a" providerId="ADAL" clId="{86641957-A419-4612-BBD8-B65E8B366576}" dt="2026-09-10T08:42:28.413" v="33" actId="207"/>
          <ac:graphicFrameMkLst>
            <pc:docMk/>
            <pc:sldMk cId="3808556951" sldId="12400"/>
            <ac:graphicFrameMk id="4" creationId="{0BCE8C61-9F82-48B5-A0F0-0EBAF653CE4C}"/>
          </ac:graphicFrameMkLst>
        </pc:graphicFrameChg>
      </pc:sldChg>
      <pc:sldChg chg="modSp mod">
        <pc:chgData name="Isabelle Buyse" userId="83fb9018-d491-4f53-9cea-7ff29e866e3a" providerId="ADAL" clId="{86641957-A419-4612-BBD8-B65E8B366576}" dt="2026-09-10T08:44:04.749" v="35" actId="207"/>
        <pc:sldMkLst>
          <pc:docMk/>
          <pc:sldMk cId="3820753442" sldId="12424"/>
        </pc:sldMkLst>
        <pc:graphicFrameChg chg="modGraphic">
          <ac:chgData name="Isabelle Buyse" userId="83fb9018-d491-4f53-9cea-7ff29e866e3a" providerId="ADAL" clId="{86641957-A419-4612-BBD8-B65E8B366576}" dt="2026-09-10T08:44:04.749" v="35" actId="207"/>
          <ac:graphicFrameMkLst>
            <pc:docMk/>
            <pc:sldMk cId="3820753442" sldId="12424"/>
            <ac:graphicFrameMk id="4" creationId="{4C366635-7D5D-15CA-3EA0-C5B447F6635F}"/>
          </ac:graphicFrameMkLst>
        </pc:graphicFrameChg>
      </pc:sldChg>
      <pc:sldChg chg="modSp del mod">
        <pc:chgData name="Isabelle Buyse" userId="83fb9018-d491-4f53-9cea-7ff29e866e3a" providerId="ADAL" clId="{86641957-A419-4612-BBD8-B65E8B366576}" dt="2026-09-28T17:38:02.396" v="2624" actId="47"/>
        <pc:sldMkLst>
          <pc:docMk/>
          <pc:sldMk cId="2302074950" sldId="12434"/>
        </pc:sldMkLst>
      </pc:sldChg>
      <pc:sldChg chg="modAnim">
        <pc:chgData name="Isabelle Buyse" userId="83fb9018-d491-4f53-9cea-7ff29e866e3a" providerId="ADAL" clId="{86641957-A419-4612-BBD8-B65E8B366576}" dt="2026-09-10T11:47:58.591" v="202"/>
        <pc:sldMkLst>
          <pc:docMk/>
          <pc:sldMk cId="1074025343" sldId="12447"/>
        </pc:sldMkLst>
      </pc:sldChg>
      <pc:sldChg chg="modSp mod">
        <pc:chgData name="Isabelle Buyse" userId="83fb9018-d491-4f53-9cea-7ff29e866e3a" providerId="ADAL" clId="{86641957-A419-4612-BBD8-B65E8B366576}" dt="2026-09-10T08:30:32.100" v="31" actId="207"/>
        <pc:sldMkLst>
          <pc:docMk/>
          <pc:sldMk cId="2457115761" sldId="12449"/>
        </pc:sldMkLst>
        <pc:graphicFrameChg chg="modGraphic">
          <ac:chgData name="Isabelle Buyse" userId="83fb9018-d491-4f53-9cea-7ff29e866e3a" providerId="ADAL" clId="{86641957-A419-4612-BBD8-B65E8B366576}" dt="2026-09-10T08:30:32.100" v="31" actId="207"/>
          <ac:graphicFrameMkLst>
            <pc:docMk/>
            <pc:sldMk cId="2457115761" sldId="12449"/>
            <ac:graphicFrameMk id="4" creationId="{C60A594E-53DD-AF93-AEF6-9EC3EC4144DD}"/>
          </ac:graphicFrameMkLst>
        </pc:graphicFrameChg>
      </pc:sldChg>
      <pc:sldChg chg="modSp mod">
        <pc:chgData name="Isabelle Buyse" userId="83fb9018-d491-4f53-9cea-7ff29e866e3a" providerId="ADAL" clId="{86641957-A419-4612-BBD8-B65E8B366576}" dt="2026-09-10T11:22:31.805" v="160" actId="20577"/>
        <pc:sldMkLst>
          <pc:docMk/>
          <pc:sldMk cId="4063461866" sldId="12450"/>
        </pc:sldMkLst>
        <pc:spChg chg="mod">
          <ac:chgData name="Isabelle Buyse" userId="83fb9018-d491-4f53-9cea-7ff29e866e3a" providerId="ADAL" clId="{86641957-A419-4612-BBD8-B65E8B366576}" dt="2026-09-10T11:22:31.805" v="160" actId="20577"/>
          <ac:spMkLst>
            <pc:docMk/>
            <pc:sldMk cId="4063461866" sldId="12450"/>
            <ac:spMk id="5" creationId="{A15ACC5D-821E-46C1-DF27-AA207BB0A1E4}"/>
          </ac:spMkLst>
        </pc:spChg>
      </pc:sldChg>
      <pc:sldChg chg="modSp mod">
        <pc:chgData name="Isabelle Buyse" userId="83fb9018-d491-4f53-9cea-7ff29e866e3a" providerId="ADAL" clId="{86641957-A419-4612-BBD8-B65E8B366576}" dt="2026-09-10T11:22:26.139" v="155" actId="20577"/>
        <pc:sldMkLst>
          <pc:docMk/>
          <pc:sldMk cId="4241808277" sldId="12452"/>
        </pc:sldMkLst>
        <pc:spChg chg="mod">
          <ac:chgData name="Isabelle Buyse" userId="83fb9018-d491-4f53-9cea-7ff29e866e3a" providerId="ADAL" clId="{86641957-A419-4612-BBD8-B65E8B366576}" dt="2026-09-10T11:22:26.139" v="155" actId="20577"/>
          <ac:spMkLst>
            <pc:docMk/>
            <pc:sldMk cId="4241808277" sldId="12452"/>
            <ac:spMk id="3" creationId="{39FCAC30-9ADD-0001-F084-D78D64CB1CB2}"/>
          </ac:spMkLst>
        </pc:spChg>
      </pc:sldChg>
      <pc:sldChg chg="modNotesTx">
        <pc:chgData name="Isabelle Buyse" userId="83fb9018-d491-4f53-9cea-7ff29e866e3a" providerId="ADAL" clId="{86641957-A419-4612-BBD8-B65E8B366576}" dt="2026-09-28T17:40:17.599" v="2637" actId="20577"/>
        <pc:sldMkLst>
          <pc:docMk/>
          <pc:sldMk cId="611903518" sldId="12454"/>
        </pc:sldMkLst>
      </pc:sldChg>
      <pc:sldChg chg="del">
        <pc:chgData name="Isabelle Buyse" userId="83fb9018-d491-4f53-9cea-7ff29e866e3a" providerId="ADAL" clId="{86641957-A419-4612-BBD8-B65E8B366576}" dt="2026-09-28T17:38:05.974" v="2628" actId="47"/>
        <pc:sldMkLst>
          <pc:docMk/>
          <pc:sldMk cId="412118180" sldId="12455"/>
        </pc:sldMkLst>
      </pc:sldChg>
      <pc:sldChg chg="modNotesTx">
        <pc:chgData name="Isabelle Buyse" userId="83fb9018-d491-4f53-9cea-7ff29e866e3a" providerId="ADAL" clId="{86641957-A419-4612-BBD8-B65E8B366576}" dt="2026-09-10T13:46:54.933" v="1162" actId="20577"/>
        <pc:sldMkLst>
          <pc:docMk/>
          <pc:sldMk cId="1130241340" sldId="12459"/>
        </pc:sldMkLst>
      </pc:sldChg>
      <pc:sldChg chg="modAnim">
        <pc:chgData name="Isabelle Buyse" userId="83fb9018-d491-4f53-9cea-7ff29e866e3a" providerId="ADAL" clId="{86641957-A419-4612-BBD8-B65E8B366576}" dt="2026-09-14T11:30:43.532" v="1171"/>
        <pc:sldMkLst>
          <pc:docMk/>
          <pc:sldMk cId="227764671" sldId="12461"/>
        </pc:sldMkLst>
      </pc:sldChg>
      <pc:sldChg chg="modSp mod modNotesTx">
        <pc:chgData name="Isabelle Buyse" userId="83fb9018-d491-4f53-9cea-7ff29e866e3a" providerId="ADAL" clId="{86641957-A419-4612-BBD8-B65E8B366576}" dt="2026-09-14T12:37:36.714" v="1873" actId="20577"/>
        <pc:sldMkLst>
          <pc:docMk/>
          <pc:sldMk cId="3195354543" sldId="12474"/>
        </pc:sldMkLst>
        <pc:spChg chg="mod">
          <ac:chgData name="Isabelle Buyse" userId="83fb9018-d491-4f53-9cea-7ff29e866e3a" providerId="ADAL" clId="{86641957-A419-4612-BBD8-B65E8B366576}" dt="2026-09-14T12:28:05.468" v="1283" actId="20577"/>
          <ac:spMkLst>
            <pc:docMk/>
            <pc:sldMk cId="3195354543" sldId="12474"/>
            <ac:spMk id="6" creationId="{8A98C8A0-1913-6822-F185-6DAF74B96373}"/>
          </ac:spMkLst>
        </pc:spChg>
      </pc:sldChg>
      <pc:sldChg chg="modNotesTx">
        <pc:chgData name="Isabelle Buyse" userId="83fb9018-d491-4f53-9cea-7ff29e866e3a" providerId="ADAL" clId="{86641957-A419-4612-BBD8-B65E8B366576}" dt="2026-09-10T12:19:23.942" v="221" actId="403"/>
        <pc:sldMkLst>
          <pc:docMk/>
          <pc:sldMk cId="179415820" sldId="12475"/>
        </pc:sldMkLst>
      </pc:sldChg>
      <pc:sldChg chg="modSp add del mod ord">
        <pc:chgData name="Isabelle Buyse" userId="83fb9018-d491-4f53-9cea-7ff29e866e3a" providerId="ADAL" clId="{86641957-A419-4612-BBD8-B65E8B366576}" dt="2026-09-28T17:38:04.112" v="2626" actId="47"/>
        <pc:sldMkLst>
          <pc:docMk/>
          <pc:sldMk cId="4055167152" sldId="12477"/>
        </pc:sldMkLst>
      </pc:sldChg>
      <pc:sldChg chg="modSp mod">
        <pc:chgData name="Isabelle Buyse" userId="83fb9018-d491-4f53-9cea-7ff29e866e3a" providerId="ADAL" clId="{86641957-A419-4612-BBD8-B65E8B366576}" dt="2026-09-14T12:30:47.697" v="1306" actId="114"/>
        <pc:sldMkLst>
          <pc:docMk/>
          <pc:sldMk cId="3163164676" sldId="12478"/>
        </pc:sldMkLst>
        <pc:spChg chg="mod">
          <ac:chgData name="Isabelle Buyse" userId="83fb9018-d491-4f53-9cea-7ff29e866e3a" providerId="ADAL" clId="{86641957-A419-4612-BBD8-B65E8B366576}" dt="2026-09-14T12:30:47.697" v="1306" actId="114"/>
          <ac:spMkLst>
            <pc:docMk/>
            <pc:sldMk cId="3163164676" sldId="12478"/>
            <ac:spMk id="2" creationId="{384AE6A5-8E7E-81FC-9DCF-BB7FA595684B}"/>
          </ac:spMkLst>
        </pc:spChg>
      </pc:sldChg>
      <pc:sldChg chg="modSp new mod ord">
        <pc:chgData name="Isabelle Buyse" userId="83fb9018-d491-4f53-9cea-7ff29e866e3a" providerId="ADAL" clId="{86641957-A419-4612-BBD8-B65E8B366576}" dt="2026-09-10T12:22:30.046" v="304" actId="20577"/>
        <pc:sldMkLst>
          <pc:docMk/>
          <pc:sldMk cId="3617396235" sldId="12479"/>
        </pc:sldMkLst>
        <pc:spChg chg="mod">
          <ac:chgData name="Isabelle Buyse" userId="83fb9018-d491-4f53-9cea-7ff29e866e3a" providerId="ADAL" clId="{86641957-A419-4612-BBD8-B65E8B366576}" dt="2026-09-10T12:22:30.046" v="304" actId="20577"/>
          <ac:spMkLst>
            <pc:docMk/>
            <pc:sldMk cId="3617396235" sldId="12479"/>
            <ac:spMk id="3" creationId="{C8A130AB-CB87-7A0D-11C5-1876D39365E2}"/>
          </ac:spMkLst>
        </pc:spChg>
      </pc:sldChg>
      <pc:sldChg chg="addSp modSp add mod ord modNotesTx">
        <pc:chgData name="Isabelle Buyse" userId="83fb9018-d491-4f53-9cea-7ff29e866e3a" providerId="ADAL" clId="{86641957-A419-4612-BBD8-B65E8B366576}" dt="2026-09-15T09:50:57.053" v="2622" actId="20577"/>
        <pc:sldMkLst>
          <pc:docMk/>
          <pc:sldMk cId="940310130" sldId="12487"/>
        </pc:sldMkLst>
        <pc:spChg chg="mod">
          <ac:chgData name="Isabelle Buyse" userId="83fb9018-d491-4f53-9cea-7ff29e866e3a" providerId="ADAL" clId="{86641957-A419-4612-BBD8-B65E8B366576}" dt="2026-09-14T12:24:37.714" v="1268" actId="1076"/>
          <ac:spMkLst>
            <pc:docMk/>
            <pc:sldMk cId="940310130" sldId="12487"/>
            <ac:spMk id="2" creationId="{82385C41-6A90-E489-28EC-A341EF965DED}"/>
          </ac:spMkLst>
        </pc:spChg>
        <pc:picChg chg="add mod">
          <ac:chgData name="Isabelle Buyse" userId="83fb9018-d491-4f53-9cea-7ff29e866e3a" providerId="ADAL" clId="{86641957-A419-4612-BBD8-B65E8B366576}" dt="2026-09-14T12:24:48.943" v="1269" actId="1076"/>
          <ac:picMkLst>
            <pc:docMk/>
            <pc:sldMk cId="940310130" sldId="12487"/>
            <ac:picMk id="5" creationId="{97C469A0-D58A-5D35-2719-EBFAFB755FE3}"/>
          </ac:picMkLst>
        </pc:picChg>
      </pc:sldChg>
      <pc:sldChg chg="addSp delSp modSp add mod modNotesTx">
        <pc:chgData name="Isabelle Buyse" userId="83fb9018-d491-4f53-9cea-7ff29e866e3a" providerId="ADAL" clId="{86641957-A419-4612-BBD8-B65E8B366576}" dt="2026-09-28T17:40:44.804" v="2690" actId="20577"/>
        <pc:sldMkLst>
          <pc:docMk/>
          <pc:sldMk cId="2700499488" sldId="12488"/>
        </pc:sldMkLst>
        <pc:spChg chg="mod">
          <ac:chgData name="Isabelle Buyse" userId="83fb9018-d491-4f53-9cea-7ff29e866e3a" providerId="ADAL" clId="{86641957-A419-4612-BBD8-B65E8B366576}" dt="2026-09-14T12:40:12.841" v="2498" actId="27636"/>
          <ac:spMkLst>
            <pc:docMk/>
            <pc:sldMk cId="2700499488" sldId="12488"/>
            <ac:spMk id="2" creationId="{779DCDAA-192F-280D-A7ED-C8C948BF41E0}"/>
          </ac:spMkLst>
        </pc:spChg>
        <pc:spChg chg="mod">
          <ac:chgData name="Isabelle Buyse" userId="83fb9018-d491-4f53-9cea-7ff29e866e3a" providerId="ADAL" clId="{86641957-A419-4612-BBD8-B65E8B366576}" dt="2026-09-14T12:40:14.427" v="2499" actId="20577"/>
          <ac:spMkLst>
            <pc:docMk/>
            <pc:sldMk cId="2700499488" sldId="12488"/>
            <ac:spMk id="3" creationId="{2D850E83-08E5-44A6-2DEE-13E52D7F781C}"/>
          </ac:spMkLst>
        </pc:spChg>
        <pc:picChg chg="add mod">
          <ac:chgData name="Isabelle Buyse" userId="83fb9018-d491-4f53-9cea-7ff29e866e3a" providerId="ADAL" clId="{86641957-A419-4612-BBD8-B65E8B366576}" dt="2026-09-14T12:41:09.287" v="2503" actId="1076"/>
          <ac:picMkLst>
            <pc:docMk/>
            <pc:sldMk cId="2700499488" sldId="12488"/>
            <ac:picMk id="6" creationId="{B09E8E10-5B44-A788-8970-E2E139B4EF7D}"/>
          </ac:picMkLst>
        </pc:picChg>
      </pc:sldChg>
      <pc:sldChg chg="modSp add mod modNotesTx">
        <pc:chgData name="Isabelle Buyse" userId="83fb9018-d491-4f53-9cea-7ff29e866e3a" providerId="ADAL" clId="{86641957-A419-4612-BBD8-B65E8B366576}" dt="2026-09-28T17:40:39.331" v="2689" actId="20577"/>
        <pc:sldMkLst>
          <pc:docMk/>
          <pc:sldMk cId="3409507445" sldId="12489"/>
        </pc:sldMkLst>
        <pc:spChg chg="mod">
          <ac:chgData name="Isabelle Buyse" userId="83fb9018-d491-4f53-9cea-7ff29e866e3a" providerId="ADAL" clId="{86641957-A419-4612-BBD8-B65E8B366576}" dt="2026-09-15T09:50:27.713" v="2573" actId="1076"/>
          <ac:spMkLst>
            <pc:docMk/>
            <pc:sldMk cId="3409507445" sldId="12489"/>
            <ac:spMk id="4" creationId="{2F994AF0-E705-FB0F-5EE6-A8F48CB4EB07}"/>
          </ac:spMkLst>
        </pc:spChg>
        <pc:spChg chg="mod">
          <ac:chgData name="Isabelle Buyse" userId="83fb9018-d491-4f53-9cea-7ff29e866e3a" providerId="ADAL" clId="{86641957-A419-4612-BBD8-B65E8B366576}" dt="2026-09-15T09:50:17.084" v="2571" actId="1076"/>
          <ac:spMkLst>
            <pc:docMk/>
            <pc:sldMk cId="3409507445" sldId="12489"/>
            <ac:spMk id="6" creationId="{7BB265DC-683F-7A62-DE80-30705D5CC815}"/>
          </ac:spMkLst>
        </pc:spChg>
      </pc:sldChg>
      <pc:sldChg chg="add ord modNotesTx">
        <pc:chgData name="Isabelle Buyse" userId="83fb9018-d491-4f53-9cea-7ff29e866e3a" providerId="ADAL" clId="{86641957-A419-4612-BBD8-B65E8B366576}" dt="2026-09-28T17:40:31.994" v="2663" actId="20577"/>
        <pc:sldMkLst>
          <pc:docMk/>
          <pc:sldMk cId="4032284966" sldId="12490"/>
        </pc:sldMkLst>
      </pc:sldChg>
    </pc:docChg>
  </pc:docChgLst>
  <pc:docChgLst>
    <pc:chgData name="Amy De Borger" userId="S::amy.deborger@katholiekonderwijs.vlaanderen::2a805d61-02eb-4031-b02b-12f594240c6a" providerId="AD" clId="Web-{52F68533-B5A9-4421-F53B-D1ACCCE55967}"/>
    <pc:docChg chg="modSld">
      <pc:chgData name="Amy De Borger" userId="S::amy.deborger@katholiekonderwijs.vlaanderen::2a805d61-02eb-4031-b02b-12f594240c6a" providerId="AD" clId="Web-{52F68533-B5A9-4421-F53B-D1ACCCE55967}" dt="2026-09-10T09:43:50.368" v="1"/>
      <pc:docMkLst>
        <pc:docMk/>
      </pc:docMkLst>
      <pc:sldChg chg="addSp delSp">
        <pc:chgData name="Amy De Borger" userId="S::amy.deborger@katholiekonderwijs.vlaanderen::2a805d61-02eb-4031-b02b-12f594240c6a" providerId="AD" clId="Web-{52F68533-B5A9-4421-F53B-D1ACCCE55967}" dt="2026-09-10T09:43:50.368" v="1"/>
        <pc:sldMkLst>
          <pc:docMk/>
          <pc:sldMk cId="611903518" sldId="1245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jdelijke aanduiding voor koptekst 1"/>
          <p:cNvSpPr>
            <a:spLocks noGrp="1"/>
          </p:cNvSpPr>
          <p:nvPr>
            <p:ph type="hdr" sz="quarter"/>
          </p:nvPr>
        </p:nvSpPr>
        <p:spPr>
          <a:xfrm>
            <a:off x="0" y="0"/>
            <a:ext cx="2971800" cy="499011"/>
          </a:xfrm>
          <a:prstGeom prst="rect">
            <a:avLst/>
          </a:prstGeom>
        </p:spPr>
        <p:txBody>
          <a:bodyPr vert="horz" lIns="91906" tIns="45953" rIns="91906" bIns="45953" rtlCol="0"/>
          <a:lstStyle>
            <a:lvl1pPr algn="l">
              <a:defRPr sz="1200"/>
            </a:lvl1pPr>
          </a:lstStyle>
          <a:p>
            <a:endParaRPr lang="nl-BE"/>
          </a:p>
        </p:txBody>
      </p:sp>
      <p:sp>
        <p:nvSpPr>
          <p:cNvPr id="3" name="Tijdelijke aanduiding voor datum 2"/>
          <p:cNvSpPr>
            <a:spLocks noGrp="1"/>
          </p:cNvSpPr>
          <p:nvPr>
            <p:ph type="dt" idx="1"/>
          </p:nvPr>
        </p:nvSpPr>
        <p:spPr>
          <a:xfrm>
            <a:off x="3884613" y="0"/>
            <a:ext cx="2971800" cy="499011"/>
          </a:xfrm>
          <a:prstGeom prst="rect">
            <a:avLst/>
          </a:prstGeom>
        </p:spPr>
        <p:txBody>
          <a:bodyPr vert="horz" lIns="91906" tIns="45953" rIns="91906" bIns="45953" rtlCol="0"/>
          <a:lstStyle>
            <a:lvl1pPr algn="r">
              <a:defRPr sz="1200"/>
            </a:lvl1pPr>
          </a:lstStyle>
          <a:p>
            <a:fld id="{C7DF64C7-288E-4226-B13A-6E8BCF9426E9}" type="datetimeFigureOut">
              <a:rPr lang="nl-BE" smtClean="0"/>
              <a:t>28/09/2026</a:t>
            </a:fld>
            <a:endParaRPr lang="nl-BE"/>
          </a:p>
        </p:txBody>
      </p:sp>
      <p:sp>
        <p:nvSpPr>
          <p:cNvPr id="4" name="Tijdelijke aanduiding voor dia-afbeelding 3"/>
          <p:cNvSpPr>
            <a:spLocks noGrp="1" noRot="1" noChangeAspect="1"/>
          </p:cNvSpPr>
          <p:nvPr>
            <p:ph type="sldImg" idx="2"/>
          </p:nvPr>
        </p:nvSpPr>
        <p:spPr>
          <a:xfrm>
            <a:off x="444500" y="1243013"/>
            <a:ext cx="5969000" cy="3357562"/>
          </a:xfrm>
          <a:prstGeom prst="rect">
            <a:avLst/>
          </a:prstGeom>
          <a:noFill/>
          <a:ln w="12700">
            <a:solidFill>
              <a:prstClr val="black"/>
            </a:solidFill>
          </a:ln>
        </p:spPr>
        <p:txBody>
          <a:bodyPr vert="horz" lIns="91906" tIns="45953" rIns="91906" bIns="45953" rtlCol="0" anchor="ctr"/>
          <a:lstStyle/>
          <a:p>
            <a:endParaRPr lang="nl-BE"/>
          </a:p>
        </p:txBody>
      </p:sp>
      <p:sp>
        <p:nvSpPr>
          <p:cNvPr id="5" name="Tijdelijke aanduiding voor notities 4"/>
          <p:cNvSpPr>
            <a:spLocks noGrp="1"/>
          </p:cNvSpPr>
          <p:nvPr>
            <p:ph type="body" sz="quarter" idx="3"/>
          </p:nvPr>
        </p:nvSpPr>
        <p:spPr>
          <a:xfrm>
            <a:off x="685801" y="4786363"/>
            <a:ext cx="5486400" cy="3916114"/>
          </a:xfrm>
          <a:prstGeom prst="rect">
            <a:avLst/>
          </a:prstGeom>
        </p:spPr>
        <p:txBody>
          <a:bodyPr vert="horz" lIns="91906" tIns="45953" rIns="91906" bIns="45953" rtlCol="0"/>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endParaRPr lang="nl-BE"/>
          </a:p>
        </p:txBody>
      </p:sp>
      <p:sp>
        <p:nvSpPr>
          <p:cNvPr id="6" name="Tijdelijke aanduiding voor voettekst 5"/>
          <p:cNvSpPr>
            <a:spLocks noGrp="1"/>
          </p:cNvSpPr>
          <p:nvPr>
            <p:ph type="ftr" sz="quarter" idx="4"/>
          </p:nvPr>
        </p:nvSpPr>
        <p:spPr>
          <a:xfrm>
            <a:off x="0" y="9446679"/>
            <a:ext cx="2971800" cy="499010"/>
          </a:xfrm>
          <a:prstGeom prst="rect">
            <a:avLst/>
          </a:prstGeom>
        </p:spPr>
        <p:txBody>
          <a:bodyPr vert="horz" lIns="91906" tIns="45953" rIns="91906" bIns="45953" rtlCol="0" anchor="b"/>
          <a:lstStyle>
            <a:lvl1pPr algn="l">
              <a:defRPr sz="1200"/>
            </a:lvl1pPr>
          </a:lstStyle>
          <a:p>
            <a:endParaRPr lang="nl-BE"/>
          </a:p>
        </p:txBody>
      </p:sp>
      <p:sp>
        <p:nvSpPr>
          <p:cNvPr id="7" name="Tijdelijke aanduiding voor dianummer 6"/>
          <p:cNvSpPr>
            <a:spLocks noGrp="1"/>
          </p:cNvSpPr>
          <p:nvPr>
            <p:ph type="sldNum" sz="quarter" idx="5"/>
          </p:nvPr>
        </p:nvSpPr>
        <p:spPr>
          <a:xfrm>
            <a:off x="3884613" y="9446679"/>
            <a:ext cx="2971800" cy="499010"/>
          </a:xfrm>
          <a:prstGeom prst="rect">
            <a:avLst/>
          </a:prstGeom>
        </p:spPr>
        <p:txBody>
          <a:bodyPr vert="horz" lIns="91906" tIns="45953" rIns="91906" bIns="45953" rtlCol="0" anchor="b"/>
          <a:lstStyle>
            <a:lvl1pPr algn="r">
              <a:defRPr sz="1200"/>
            </a:lvl1pPr>
          </a:lstStyle>
          <a:p>
            <a:fld id="{D607B6A1-7FB4-4E12-BECA-A87A1A1918EF}" type="slidenum">
              <a:rPr lang="nl-BE" smtClean="0"/>
              <a:t>‹nr.›</a:t>
            </a:fld>
            <a:endParaRPr lang="nl-BE"/>
          </a:p>
        </p:txBody>
      </p:sp>
    </p:spTree>
    <p:extLst>
      <p:ext uri="{BB962C8B-B14F-4D97-AF65-F5344CB8AC3E}">
        <p14:creationId xmlns:p14="http://schemas.microsoft.com/office/powerpoint/2010/main" val="878676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93.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94.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95.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96.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_rels/notesSlide97.xml.rels><?xml version="1.0" encoding="UTF-8" standalone="yes"?>
<Relationships xmlns="http://schemas.openxmlformats.org/package/2006/relationships"><Relationship Id="rId2" Type="http://schemas.openxmlformats.org/officeDocument/2006/relationships/slide" Target="../slides/slide121.xml"/><Relationship Id="rId1" Type="http://schemas.openxmlformats.org/officeDocument/2006/relationships/notesMaster" Target="../notesMasters/notesMaster1.xml"/></Relationships>
</file>

<file path=ppt/notesSlides/_rels/notesSlide98.xml.rels><?xml version="1.0" encoding="UTF-8" standalone="yes"?>
<Relationships xmlns="http://schemas.openxmlformats.org/package/2006/relationships"><Relationship Id="rId2" Type="http://schemas.openxmlformats.org/officeDocument/2006/relationships/slide" Target="../slides/slide122.xml"/><Relationship Id="rId1" Type="http://schemas.openxmlformats.org/officeDocument/2006/relationships/notesMaster" Target="../notesMasters/notesMaster1.xml"/></Relationships>
</file>

<file path=ppt/notesSlides/_rels/notesSlide99.xml.rels><?xml version="1.0" encoding="UTF-8" standalone="yes"?>
<Relationships xmlns="http://schemas.openxmlformats.org/package/2006/relationships"><Relationship Id="rId2" Type="http://schemas.openxmlformats.org/officeDocument/2006/relationships/slide" Target="../slides/slide123.xml"/><Relationship Id="rId1" Type="http://schemas.openxmlformats.org/officeDocument/2006/relationships/notesMaster" Target="../notesMasters/notesMaster1.xml"/></Relationships>
</file>

<file path=ppt/notesSlides/_rels/notesSlide100.xml.rels><?xml version="1.0" encoding="UTF-8" standalone="yes"?>
<Relationships xmlns="http://schemas.openxmlformats.org/package/2006/relationships"><Relationship Id="rId2" Type="http://schemas.openxmlformats.org/officeDocument/2006/relationships/slide" Target="../slides/slide124.xml"/><Relationship Id="rId1" Type="http://schemas.openxmlformats.org/officeDocument/2006/relationships/notesMaster" Target="../notesMasters/notesMaster1.xml"/></Relationships>
</file>

<file path=ppt/notesSlides/_rels/notesSlide101.xml.rels><?xml version="1.0" encoding="UTF-8" standalone="yes"?>
<Relationships xmlns="http://schemas.openxmlformats.org/package/2006/relationships"><Relationship Id="rId2" Type="http://schemas.openxmlformats.org/officeDocument/2006/relationships/slide" Target="../slides/slide125.xml"/><Relationship Id="rId1" Type="http://schemas.openxmlformats.org/officeDocument/2006/relationships/notesMaster" Target="../notesMasters/notesMaster1.xml"/></Relationships>
</file>

<file path=ppt/notesSlides/_rels/notesSlide102.xml.rels><?xml version="1.0" encoding="UTF-8" standalone="yes"?>
<Relationships xmlns="http://schemas.openxmlformats.org/package/2006/relationships"><Relationship Id="rId2" Type="http://schemas.openxmlformats.org/officeDocument/2006/relationships/slide" Target="../slides/slide126.xml"/><Relationship Id="rId1" Type="http://schemas.openxmlformats.org/officeDocument/2006/relationships/notesMaster" Target="../notesMasters/notesMaster1.xml"/></Relationships>
</file>

<file path=ppt/notesSlides/_rels/notesSlide103.xml.rels><?xml version="1.0" encoding="UTF-8" standalone="yes"?>
<Relationships xmlns="http://schemas.openxmlformats.org/package/2006/relationships"><Relationship Id="rId2" Type="http://schemas.openxmlformats.org/officeDocument/2006/relationships/slide" Target="../slides/slide127.xml"/><Relationship Id="rId1" Type="http://schemas.openxmlformats.org/officeDocument/2006/relationships/notesMaster" Target="../notesMasters/notesMaster1.xml"/></Relationships>
</file>

<file path=ppt/notesSlides/_rels/notesSlide104.xml.rels><?xml version="1.0" encoding="UTF-8" standalone="yes"?>
<Relationships xmlns="http://schemas.openxmlformats.org/package/2006/relationships"><Relationship Id="rId2" Type="http://schemas.openxmlformats.org/officeDocument/2006/relationships/slide" Target="../slides/slide128.xml"/><Relationship Id="rId1" Type="http://schemas.openxmlformats.org/officeDocument/2006/relationships/notesMaster" Target="../notesMasters/notesMaster1.xml"/></Relationships>
</file>

<file path=ppt/notesSlides/_rels/notesSlide105.xml.rels><?xml version="1.0" encoding="UTF-8" standalone="yes"?>
<Relationships xmlns="http://schemas.openxmlformats.org/package/2006/relationships"><Relationship Id="rId2" Type="http://schemas.openxmlformats.org/officeDocument/2006/relationships/slide" Target="../slides/slide129.xml"/><Relationship Id="rId1" Type="http://schemas.openxmlformats.org/officeDocument/2006/relationships/notesMaster" Target="../notesMasters/notesMaster1.xml"/></Relationships>
</file>

<file path=ppt/notesSlides/_rels/notesSlide106.xml.rels><?xml version="1.0" encoding="UTF-8" standalone="yes"?>
<Relationships xmlns="http://schemas.openxmlformats.org/package/2006/relationships"><Relationship Id="rId2" Type="http://schemas.openxmlformats.org/officeDocument/2006/relationships/slide" Target="../slides/slide130.xml"/><Relationship Id="rId1" Type="http://schemas.openxmlformats.org/officeDocument/2006/relationships/notesMaster" Target="../notesMasters/notesMaster1.xml"/></Relationships>
</file>

<file path=ppt/notesSlides/_rels/notesSlide107.xml.rels><?xml version="1.0" encoding="UTF-8" standalone="yes"?>
<Relationships xmlns="http://schemas.openxmlformats.org/package/2006/relationships"><Relationship Id="rId2" Type="http://schemas.openxmlformats.org/officeDocument/2006/relationships/slide" Target="../slides/slide132.xml"/><Relationship Id="rId1" Type="http://schemas.openxmlformats.org/officeDocument/2006/relationships/notesMaster" Target="../notesMasters/notesMaster1.xml"/></Relationships>
</file>

<file path=ppt/notesSlides/_rels/notesSlide108.xml.rels><?xml version="1.0" encoding="UTF-8" standalone="yes"?>
<Relationships xmlns="http://schemas.openxmlformats.org/package/2006/relationships"><Relationship Id="rId2" Type="http://schemas.openxmlformats.org/officeDocument/2006/relationships/slide" Target="../slides/slide134.xml"/><Relationship Id="rId1" Type="http://schemas.openxmlformats.org/officeDocument/2006/relationships/notesMaster" Target="../notesMasters/notesMaster1.xml"/></Relationships>
</file>

<file path=ppt/notesSlides/_rels/notesSlide109.xml.rels><?xml version="1.0" encoding="UTF-8" standalone="yes"?>
<Relationships xmlns="http://schemas.openxmlformats.org/package/2006/relationships"><Relationship Id="rId2" Type="http://schemas.openxmlformats.org/officeDocument/2006/relationships/slide" Target="../slides/slide135.xml"/><Relationship Id="rId1" Type="http://schemas.openxmlformats.org/officeDocument/2006/relationships/notesMaster" Target="../notesMasters/notesMaster1.xml"/></Relationships>
</file>

<file path=ppt/notesSlides/_rels/notesSlide110.xml.rels><?xml version="1.0" encoding="UTF-8" standalone="yes"?>
<Relationships xmlns="http://schemas.openxmlformats.org/package/2006/relationships"><Relationship Id="rId2" Type="http://schemas.openxmlformats.org/officeDocument/2006/relationships/slide" Target="../slides/slide136.xml"/><Relationship Id="rId1" Type="http://schemas.openxmlformats.org/officeDocument/2006/relationships/notesMaster" Target="../notesMasters/notesMaster1.xml"/></Relationships>
</file>

<file path=ppt/notesSlides/_rels/notesSlide111.xml.rels><?xml version="1.0" encoding="UTF-8" standalone="yes"?>
<Relationships xmlns="http://schemas.openxmlformats.org/package/2006/relationships"><Relationship Id="rId2" Type="http://schemas.openxmlformats.org/officeDocument/2006/relationships/slide" Target="../slides/slide137.xml"/><Relationship Id="rId1" Type="http://schemas.openxmlformats.org/officeDocument/2006/relationships/notesMaster" Target="../notesMasters/notesMaster1.xml"/></Relationships>
</file>

<file path=ppt/notesSlides/_rels/notesSlide112.xml.rels><?xml version="1.0" encoding="UTF-8" standalone="yes"?>
<Relationships xmlns="http://schemas.openxmlformats.org/package/2006/relationships"><Relationship Id="rId2" Type="http://schemas.openxmlformats.org/officeDocument/2006/relationships/slide" Target="../slides/slide138.xml"/><Relationship Id="rId1" Type="http://schemas.openxmlformats.org/officeDocument/2006/relationships/notesMaster" Target="../notesMasters/notesMaster1.xml"/></Relationships>
</file>

<file path=ppt/notesSlides/_rels/notesSlide113.xml.rels><?xml version="1.0" encoding="UTF-8" standalone="yes"?>
<Relationships xmlns="http://schemas.openxmlformats.org/package/2006/relationships"><Relationship Id="rId2" Type="http://schemas.openxmlformats.org/officeDocument/2006/relationships/slide" Target="../slides/slide139.xml"/><Relationship Id="rId1" Type="http://schemas.openxmlformats.org/officeDocument/2006/relationships/notesMaster" Target="../notesMasters/notesMaster1.xml"/></Relationships>
</file>

<file path=ppt/notesSlides/_rels/notesSlide114.xml.rels><?xml version="1.0" encoding="UTF-8" standalone="yes"?>
<Relationships xmlns="http://schemas.openxmlformats.org/package/2006/relationships"><Relationship Id="rId2" Type="http://schemas.openxmlformats.org/officeDocument/2006/relationships/slide" Target="../slides/slide140.xml"/><Relationship Id="rId1" Type="http://schemas.openxmlformats.org/officeDocument/2006/relationships/notesMaster" Target="../notesMasters/notesMaster1.xml"/></Relationships>
</file>

<file path=ppt/notesSlides/_rels/notesSlide115.xml.rels><?xml version="1.0" encoding="UTF-8" standalone="yes"?>
<Relationships xmlns="http://schemas.openxmlformats.org/package/2006/relationships"><Relationship Id="rId2" Type="http://schemas.openxmlformats.org/officeDocument/2006/relationships/slide" Target="../slides/slide141.xml"/><Relationship Id="rId1" Type="http://schemas.openxmlformats.org/officeDocument/2006/relationships/notesMaster" Target="../notesMasters/notesMaster1.xml"/></Relationships>
</file>

<file path=ppt/notesSlides/_rels/notesSlide116.xml.rels><?xml version="1.0" encoding="UTF-8" standalone="yes"?>
<Relationships xmlns="http://schemas.openxmlformats.org/package/2006/relationships"><Relationship Id="rId2" Type="http://schemas.openxmlformats.org/officeDocument/2006/relationships/slide" Target="../slides/slide142.xml"/><Relationship Id="rId1" Type="http://schemas.openxmlformats.org/officeDocument/2006/relationships/notesMaster" Target="../notesMasters/notesMaster1.xml"/></Relationships>
</file>

<file path=ppt/notesSlides/_rels/notesSlide117.xml.rels><?xml version="1.0" encoding="UTF-8" standalone="yes"?>
<Relationships xmlns="http://schemas.openxmlformats.org/package/2006/relationships"><Relationship Id="rId2" Type="http://schemas.openxmlformats.org/officeDocument/2006/relationships/slide" Target="../slides/slide143.xml"/><Relationship Id="rId1" Type="http://schemas.openxmlformats.org/officeDocument/2006/relationships/notesMaster" Target="../notesMasters/notesMaster1.xml"/></Relationships>
</file>

<file path=ppt/notesSlides/_rels/notesSlide118.xml.rels><?xml version="1.0" encoding="UTF-8" standalone="yes"?>
<Relationships xmlns="http://schemas.openxmlformats.org/package/2006/relationships"><Relationship Id="rId2" Type="http://schemas.openxmlformats.org/officeDocument/2006/relationships/slide" Target="../slides/slide144.xml"/><Relationship Id="rId1" Type="http://schemas.openxmlformats.org/officeDocument/2006/relationships/notesMaster" Target="../notesMasters/notesMaster1.xml"/></Relationships>
</file>

<file path=ppt/notesSlides/_rels/notesSlide119.xml.rels><?xml version="1.0" encoding="UTF-8" standalone="yes"?>
<Relationships xmlns="http://schemas.openxmlformats.org/package/2006/relationships"><Relationship Id="rId2" Type="http://schemas.openxmlformats.org/officeDocument/2006/relationships/slide" Target="../slides/slide145.xml"/><Relationship Id="rId1" Type="http://schemas.openxmlformats.org/officeDocument/2006/relationships/notesMaster" Target="../notesMasters/notesMaster1.xml"/></Relationships>
</file>

<file path=ppt/notesSlides/_rels/notesSlide120.xml.rels><?xml version="1.0" encoding="UTF-8" standalone="yes"?>
<Relationships xmlns="http://schemas.openxmlformats.org/package/2006/relationships"><Relationship Id="rId2" Type="http://schemas.openxmlformats.org/officeDocument/2006/relationships/slide" Target="../slides/slide146.xml"/><Relationship Id="rId1" Type="http://schemas.openxmlformats.org/officeDocument/2006/relationships/notesMaster" Target="../notesMasters/notesMaster1.xml"/></Relationships>
</file>

<file path=ppt/notesSlides/_rels/notesSlide121.xml.rels><?xml version="1.0" encoding="UTF-8" standalone="yes"?>
<Relationships xmlns="http://schemas.openxmlformats.org/package/2006/relationships"><Relationship Id="rId2" Type="http://schemas.openxmlformats.org/officeDocument/2006/relationships/slide" Target="../slides/slide148.xml"/><Relationship Id="rId1" Type="http://schemas.openxmlformats.org/officeDocument/2006/relationships/notesMaster" Target="../notesMasters/notesMaster1.xml"/></Relationships>
</file>

<file path=ppt/notesSlides/_rels/notesSlide122.xml.rels><?xml version="1.0" encoding="UTF-8" standalone="yes"?>
<Relationships xmlns="http://schemas.openxmlformats.org/package/2006/relationships"><Relationship Id="rId2" Type="http://schemas.openxmlformats.org/officeDocument/2006/relationships/slide" Target="../slides/slide149.xml"/><Relationship Id="rId1" Type="http://schemas.openxmlformats.org/officeDocument/2006/relationships/notesMaster" Target="../notesMasters/notesMaster1.xml"/></Relationships>
</file>

<file path=ppt/notesSlides/_rels/notesSlide123.xml.rels><?xml version="1.0" encoding="UTF-8" standalone="yes"?>
<Relationships xmlns="http://schemas.openxmlformats.org/package/2006/relationships"><Relationship Id="rId2" Type="http://schemas.openxmlformats.org/officeDocument/2006/relationships/slide" Target="../slides/slide150.xml"/><Relationship Id="rId1" Type="http://schemas.openxmlformats.org/officeDocument/2006/relationships/notesMaster" Target="../notesMasters/notesMaster1.xml"/></Relationships>
</file>

<file path=ppt/notesSlides/_rels/notesSlide124.xml.rels><?xml version="1.0" encoding="UTF-8" standalone="yes"?>
<Relationships xmlns="http://schemas.openxmlformats.org/package/2006/relationships"><Relationship Id="rId2" Type="http://schemas.openxmlformats.org/officeDocument/2006/relationships/slide" Target="../slides/slide151.xml"/><Relationship Id="rId1" Type="http://schemas.openxmlformats.org/officeDocument/2006/relationships/notesMaster" Target="../notesMasters/notesMaster1.xml"/></Relationships>
</file>

<file path=ppt/notesSlides/_rels/notesSlide125.xml.rels><?xml version="1.0" encoding="UTF-8" standalone="yes"?>
<Relationships xmlns="http://schemas.openxmlformats.org/package/2006/relationships"><Relationship Id="rId2" Type="http://schemas.openxmlformats.org/officeDocument/2006/relationships/slide" Target="../slides/slide152.xml"/><Relationship Id="rId1" Type="http://schemas.openxmlformats.org/officeDocument/2006/relationships/notesMaster" Target="../notesMasters/notesMaster1.xml"/></Relationships>
</file>

<file path=ppt/notesSlides/_rels/notesSlide126.xml.rels><?xml version="1.0" encoding="UTF-8" standalone="yes"?>
<Relationships xmlns="http://schemas.openxmlformats.org/package/2006/relationships"><Relationship Id="rId2" Type="http://schemas.openxmlformats.org/officeDocument/2006/relationships/slide" Target="../slides/slide153.xml"/><Relationship Id="rId1" Type="http://schemas.openxmlformats.org/officeDocument/2006/relationships/notesMaster" Target="../notesMasters/notesMaster1.xml"/></Relationships>
</file>

<file path=ppt/notesSlides/_rels/notesSlide127.xml.rels><?xml version="1.0" encoding="UTF-8" standalone="yes"?>
<Relationships xmlns="http://schemas.openxmlformats.org/package/2006/relationships"><Relationship Id="rId2" Type="http://schemas.openxmlformats.org/officeDocument/2006/relationships/slide" Target="../slides/slide154.xml"/><Relationship Id="rId1" Type="http://schemas.openxmlformats.org/officeDocument/2006/relationships/notesMaster" Target="../notesMasters/notesMaster1.xml"/></Relationships>
</file>

<file path=ppt/notesSlides/_rels/notesSlide128.xml.rels><?xml version="1.0" encoding="UTF-8" standalone="yes"?>
<Relationships xmlns="http://schemas.openxmlformats.org/package/2006/relationships"><Relationship Id="rId2" Type="http://schemas.openxmlformats.org/officeDocument/2006/relationships/slide" Target="../slides/slide155.xml"/><Relationship Id="rId1" Type="http://schemas.openxmlformats.org/officeDocument/2006/relationships/notesMaster" Target="../notesMasters/notesMaster1.xml"/></Relationships>
</file>

<file path=ppt/notesSlides/_rels/notesSlide129.xml.rels><?xml version="1.0" encoding="UTF-8" standalone="yes"?>
<Relationships xmlns="http://schemas.openxmlformats.org/package/2006/relationships"><Relationship Id="rId2" Type="http://schemas.openxmlformats.org/officeDocument/2006/relationships/slide" Target="../slides/slide156.xml"/><Relationship Id="rId1" Type="http://schemas.openxmlformats.org/officeDocument/2006/relationships/notesMaster" Target="../notesMasters/notesMaster1.xml"/></Relationships>
</file>

<file path=ppt/notesSlides/_rels/notesSlide130.xml.rels><?xml version="1.0" encoding="UTF-8" standalone="yes"?>
<Relationships xmlns="http://schemas.openxmlformats.org/package/2006/relationships"><Relationship Id="rId2" Type="http://schemas.openxmlformats.org/officeDocument/2006/relationships/slide" Target="../slides/slide157.xml"/><Relationship Id="rId1" Type="http://schemas.openxmlformats.org/officeDocument/2006/relationships/notesMaster" Target="../notesMasters/notesMaster1.xml"/></Relationships>
</file>

<file path=ppt/notesSlides/_rels/notesSlide131.xml.rels><?xml version="1.0" encoding="UTF-8" standalone="yes"?>
<Relationships xmlns="http://schemas.openxmlformats.org/package/2006/relationships"><Relationship Id="rId2" Type="http://schemas.openxmlformats.org/officeDocument/2006/relationships/slide" Target="../slides/slide15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txBody>
          <a:bodyPr/>
          <a:lstStyle/>
          <a:p>
            <a:endParaRPr lang="nl-BE"/>
          </a:p>
        </p:txBody>
      </p:sp>
      <p:sp>
        <p:nvSpPr>
          <p:cNvPr id="3" name="Tijdelijke aanduiding voor notities 2"/>
          <p:cNvSpPr>
            <a:spLocks noGrp="1"/>
          </p:cNvSpPr>
          <p:nvPr>
            <p:ph type="body" idx="1"/>
          </p:nvPr>
        </p:nvSpPr>
        <p:spPr/>
        <p:txBody>
          <a:bodyPr/>
          <a:lstStyle/>
          <a:p>
            <a:endParaRPr lang="nl-BE"/>
          </a:p>
        </p:txBody>
      </p:sp>
      <p:sp>
        <p:nvSpPr>
          <p:cNvPr id="4" name="Tijdelijke aanduiding voor dianummer 3"/>
          <p:cNvSpPr>
            <a:spLocks noGrp="1"/>
          </p:cNvSpPr>
          <p:nvPr>
            <p:ph type="sldNum" sz="quarter" idx="5"/>
          </p:nvPr>
        </p:nvSpPr>
        <p:spPr/>
        <p:txBody>
          <a:bodyPr/>
          <a:lstStyle/>
          <a:p>
            <a:fld id="{D607B6A1-7FB4-4E12-BECA-A87A1A1918EF}" type="slidenum">
              <a:rPr lang="nl-BE" smtClean="0"/>
              <a:t>1</a:t>
            </a:fld>
            <a:endParaRPr lang="nl-BE"/>
          </a:p>
        </p:txBody>
      </p:sp>
    </p:spTree>
    <p:extLst>
      <p:ext uri="{BB962C8B-B14F-4D97-AF65-F5344CB8AC3E}">
        <p14:creationId xmlns:p14="http://schemas.microsoft.com/office/powerpoint/2010/main" val="14108991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A365CD-C734-3372-D1B0-669C0F8E2998}"/>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AFC82041-E6B6-A0A2-BF72-98B999B97445}"/>
              </a:ext>
            </a:extLst>
          </p:cNvPr>
          <p:cNvSpPr>
            <a:spLocks noGrp="1" noRot="1" noChangeAspect="1"/>
          </p:cNvSpPr>
          <p:nvPr>
            <p:ph type="sldImg"/>
          </p:nvPr>
        </p:nvSpPr>
        <p:spPr/>
        <p:txBody>
          <a:bodyPr/>
          <a:lstStyle/>
          <a:p>
            <a:endParaRPr lang="nl-BE"/>
          </a:p>
        </p:txBody>
      </p:sp>
      <p:sp>
        <p:nvSpPr>
          <p:cNvPr id="3" name="Tijdelijke aanduiding voor notities 2">
            <a:extLst>
              <a:ext uri="{FF2B5EF4-FFF2-40B4-BE49-F238E27FC236}">
                <a16:creationId xmlns:a16="http://schemas.microsoft.com/office/drawing/2014/main" id="{585E0C65-EF4E-9979-BF42-9D8302E76806}"/>
              </a:ext>
            </a:extLst>
          </p:cNvPr>
          <p:cNvSpPr>
            <a:spLocks noGrp="1"/>
          </p:cNvSpPr>
          <p:nvPr>
            <p:ph type="body" idx="1"/>
          </p:nvPr>
        </p:nvSpPr>
        <p:spPr/>
        <p:txBody>
          <a:bodyPr/>
          <a:lstStyle/>
          <a:p>
            <a:endParaRPr lang="nl-BE"/>
          </a:p>
        </p:txBody>
      </p:sp>
      <p:sp>
        <p:nvSpPr>
          <p:cNvPr id="4" name="Tijdelijke aanduiding voor dianummer 3">
            <a:extLst>
              <a:ext uri="{FF2B5EF4-FFF2-40B4-BE49-F238E27FC236}">
                <a16:creationId xmlns:a16="http://schemas.microsoft.com/office/drawing/2014/main" id="{6F47D508-2A95-646E-4F6B-B66CF24007CE}"/>
              </a:ext>
            </a:extLst>
          </p:cNvPr>
          <p:cNvSpPr>
            <a:spLocks noGrp="1"/>
          </p:cNvSpPr>
          <p:nvPr>
            <p:ph type="sldNum" sz="quarter" idx="5"/>
          </p:nvPr>
        </p:nvSpPr>
        <p:spPr/>
        <p:txBody>
          <a:bodyPr/>
          <a:lstStyle/>
          <a:p>
            <a:fld id="{D607B6A1-7FB4-4E12-BECA-A87A1A1918EF}" type="slidenum">
              <a:rPr lang="nl-BE" smtClean="0"/>
              <a:t>2</a:t>
            </a:fld>
            <a:endParaRPr lang="nl-BE"/>
          </a:p>
        </p:txBody>
      </p:sp>
    </p:spTree>
    <p:extLst>
      <p:ext uri="{BB962C8B-B14F-4D97-AF65-F5344CB8AC3E}">
        <p14:creationId xmlns:p14="http://schemas.microsoft.com/office/powerpoint/2010/main" val="18836968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txBody>
          <a:bodyPr/>
          <a:lstStyle/>
          <a:p>
            <a:endParaRPr lang="nl-BE"/>
          </a:p>
        </p:txBody>
      </p:sp>
      <p:sp>
        <p:nvSpPr>
          <p:cNvPr id="3" name="Tijdelijke aanduiding voor notiti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nl-NL" i="1" dirty="0"/>
              <a:t>Een inclusief leerplan vraagt om het verbreden van de discipline. Daarom kozen we bewust voor </a:t>
            </a:r>
            <a:r>
              <a:rPr lang="nl-NL" b="1" i="1" dirty="0"/>
              <a:t>Nederlands en communicatie</a:t>
            </a:r>
            <a:r>
              <a:rPr lang="nl-NL" i="1" dirty="0"/>
              <a:t>. Met die benaming erkennen we dat leerlingen communiceren op uiteenlopende manieren en vertrekken vanuit verschillende talige en communicatieve beginsituaties. Dat betekent geen verzwakking van het vak Nederlands. Integendeel: alle domeinen blijven essentieel, met hoge verwachtingen voor elke leerling en met ondersteuning waar nodig.</a:t>
            </a:r>
            <a:endParaRPr lang="nl-NL" dirty="0"/>
          </a:p>
          <a:p>
            <a:endParaRPr lang="nl-BE" dirty="0"/>
          </a:p>
          <a:p>
            <a:r>
              <a:rPr lang="nl-BE" sz="2000" b="1" dirty="0"/>
              <a:t>Waar we in deze presentatie spreken over Nederlands, houden we steeds voor ogen dat er een kleine groep leerlingen is voor wie het begrijpen en gebruiken van het Nederlands niet of niet volledig haalbaar is. Voor deze leerlingen betekent Nederlands, het begrijpen en gebruiken van hun eigen communicatievorm. </a:t>
            </a:r>
          </a:p>
        </p:txBody>
      </p:sp>
      <p:sp>
        <p:nvSpPr>
          <p:cNvPr id="4" name="Tijdelijke aanduiding voor dianummer 3"/>
          <p:cNvSpPr>
            <a:spLocks noGrp="1"/>
          </p:cNvSpPr>
          <p:nvPr>
            <p:ph type="sldNum" sz="quarter" idx="5"/>
          </p:nvPr>
        </p:nvSpPr>
        <p:spPr/>
        <p:txBody>
          <a:bodyPr/>
          <a:lstStyle/>
          <a:p>
            <a:fld id="{D607B6A1-7FB4-4E12-BECA-A87A1A1918EF}" type="slidenum">
              <a:rPr lang="nl-BE" smtClean="0"/>
              <a:t>4</a:t>
            </a:fld>
            <a:endParaRPr lang="nl-BE"/>
          </a:p>
        </p:txBody>
      </p:sp>
    </p:spTree>
    <p:extLst>
      <p:ext uri="{BB962C8B-B14F-4D97-AF65-F5344CB8AC3E}">
        <p14:creationId xmlns:p14="http://schemas.microsoft.com/office/powerpoint/2010/main" val="9634322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CD680F-B7AC-7187-5037-6DA3C57B796C}"/>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301240CF-542F-96C8-B9F6-2BF2D95EFEB9}"/>
              </a:ext>
            </a:extLst>
          </p:cNvPr>
          <p:cNvSpPr>
            <a:spLocks noGrp="1" noRot="1" noChangeAspect="1"/>
          </p:cNvSpPr>
          <p:nvPr>
            <p:ph type="sldImg"/>
          </p:nvPr>
        </p:nvSpPr>
        <p:spPr/>
        <p:txBody>
          <a:bodyPr/>
          <a:lstStyle/>
          <a:p>
            <a:endParaRPr lang="nl-BE"/>
          </a:p>
        </p:txBody>
      </p:sp>
      <p:sp>
        <p:nvSpPr>
          <p:cNvPr id="3" name="Tijdelijke aanduiding voor notities 2">
            <a:extLst>
              <a:ext uri="{FF2B5EF4-FFF2-40B4-BE49-F238E27FC236}">
                <a16:creationId xmlns:a16="http://schemas.microsoft.com/office/drawing/2014/main" id="{F16EE792-BCD3-7A55-C44E-F292B115E372}"/>
              </a:ext>
            </a:extLst>
          </p:cNvPr>
          <p:cNvSpPr>
            <a:spLocks noGrp="1"/>
          </p:cNvSpPr>
          <p:nvPr>
            <p:ph type="body" idx="1"/>
          </p:nvPr>
        </p:nvSpPr>
        <p:spPr/>
        <p:txBody>
          <a:bodyPr/>
          <a:lstStyle/>
          <a:p>
            <a:r>
              <a:rPr lang="nl-NL" dirty="0"/>
              <a:t>We hebben communicatie toegevoegd omdat </a:t>
            </a:r>
          </a:p>
          <a:p>
            <a:pPr marL="171450" indent="-171450">
              <a:buFontTx/>
              <a:buChar char="-"/>
            </a:pPr>
            <a:r>
              <a:rPr lang="nl-NL" dirty="0"/>
              <a:t>kinderen op verschillende manieren. </a:t>
            </a:r>
          </a:p>
          <a:p>
            <a:pPr marL="171450" indent="-171450">
              <a:buFontTx/>
              <a:buChar char="-"/>
            </a:pPr>
            <a:r>
              <a:rPr lang="nl-NL" dirty="0"/>
              <a:t>Vertrekken vanuit verschillende talige en communicatieve beginsituaties</a:t>
            </a:r>
          </a:p>
          <a:p>
            <a:pPr marL="171450" indent="-171450">
              <a:buFontTx/>
              <a:buChar char="-"/>
            </a:pPr>
            <a:r>
              <a:rPr lang="nl-NL" dirty="0"/>
              <a:t>Vlaamse gebarentaal als erkende (instructie)taal naast het Nederlands</a:t>
            </a:r>
          </a:p>
          <a:p>
            <a:r>
              <a:rPr lang="nl-NL" dirty="0"/>
              <a:t>Dit vertaalt zich in verschillende doelensets en daar komen we straks op terug.</a:t>
            </a:r>
          </a:p>
          <a:p>
            <a:endParaRPr lang="nl-NL" dirty="0"/>
          </a:p>
          <a:p>
            <a:endParaRPr lang="nl-BE" dirty="0"/>
          </a:p>
        </p:txBody>
      </p:sp>
      <p:sp>
        <p:nvSpPr>
          <p:cNvPr id="4" name="Tijdelijke aanduiding voor dianummer 3">
            <a:extLst>
              <a:ext uri="{FF2B5EF4-FFF2-40B4-BE49-F238E27FC236}">
                <a16:creationId xmlns:a16="http://schemas.microsoft.com/office/drawing/2014/main" id="{302F7722-2E28-0347-B854-801884DEBEE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A58BFE3-9DEA-42E2-97C5-B65A5C86D9A7}" type="slidenum">
              <a:rPr kumimoji="0" lang="nl-BE"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nl-BE"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4653175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FCA282-85DD-64D4-2134-F9B09BCCAE91}"/>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274B7CCD-2BC4-CEB6-3731-DEF13D2F27D9}"/>
              </a:ext>
            </a:extLst>
          </p:cNvPr>
          <p:cNvSpPr>
            <a:spLocks noGrp="1" noRot="1" noChangeAspect="1"/>
          </p:cNvSpPr>
          <p:nvPr>
            <p:ph type="sldImg"/>
          </p:nvPr>
        </p:nvSpPr>
        <p:spPr/>
        <p:txBody>
          <a:bodyPr/>
          <a:lstStyle/>
          <a:p>
            <a:endParaRPr lang="nl-BE"/>
          </a:p>
        </p:txBody>
      </p:sp>
      <p:sp>
        <p:nvSpPr>
          <p:cNvPr id="3" name="Tijdelijke aanduiding voor notities 2">
            <a:extLst>
              <a:ext uri="{FF2B5EF4-FFF2-40B4-BE49-F238E27FC236}">
                <a16:creationId xmlns:a16="http://schemas.microsoft.com/office/drawing/2014/main" id="{D02D33ED-8080-3178-DB54-FA2239F320B7}"/>
              </a:ext>
            </a:extLst>
          </p:cNvPr>
          <p:cNvSpPr>
            <a:spLocks noGrp="1"/>
          </p:cNvSpPr>
          <p:nvPr>
            <p:ph type="body" idx="1"/>
          </p:nvPr>
        </p:nvSpPr>
        <p:spPr/>
        <p:txBody>
          <a:bodyPr/>
          <a:lstStyle/>
          <a:p>
            <a:endParaRPr lang="nl-BE"/>
          </a:p>
        </p:txBody>
      </p:sp>
      <p:sp>
        <p:nvSpPr>
          <p:cNvPr id="4" name="Tijdelijke aanduiding voor dianummer 3">
            <a:extLst>
              <a:ext uri="{FF2B5EF4-FFF2-40B4-BE49-F238E27FC236}">
                <a16:creationId xmlns:a16="http://schemas.microsoft.com/office/drawing/2014/main" id="{7D2F5F70-71B3-1D7C-3B98-DD14E95861E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A58BFE3-9DEA-42E2-97C5-B65A5C86D9A7}" type="slidenum">
              <a:rPr kumimoji="0" lang="nl-BE"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nl-BE"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9859642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txBody>
          <a:bodyPr/>
          <a:lstStyle/>
          <a:p>
            <a:endParaRPr lang="nl-BE"/>
          </a:p>
        </p:txBody>
      </p:sp>
      <p:sp>
        <p:nvSpPr>
          <p:cNvPr id="3" name="Tijdelijke aanduiding voor notiti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nl-NL" sz="1200" kern="1200">
                <a:solidFill>
                  <a:schemeClr val="tx1"/>
                </a:solidFill>
                <a:effectLst/>
                <a:latin typeface="+mn-lt"/>
                <a:ea typeface="+mn-ea"/>
                <a:cs typeface="+mn-cs"/>
              </a:rPr>
              <a:t>“Vanuit de principes van een kennisrijk curriculum willen we inzetten op secundaire kennis er bestaat primaire kennis en secundaire kennis. Primaire kennis is iets wat we van nature geleerd wordt, zoals leren lopen leren spreken, leren luisteren gezichtsuitdrukkingen leren herkennen. Voorbeelden van secundaire kennis zijn dan het leren lezen en schrijven. Hiervoor heb je expliciete aandacht nodig en dit wordt vaak geleerd op school vanuit die principes van een kennisrijk curriculum. Daarom is er gekozen om binnen de discipline Nederlands en communicatie eerst het domein lezen te plaatsen gevolgd door het domein schrijven en nadien komt mondeling taalgebruik,  taalsysteem en taalgebruik,  gevolgd door literatuur.”</a:t>
            </a:r>
            <a:endParaRPr lang="nl-BE" sz="1200" kern="1200">
              <a:solidFill>
                <a:schemeClr val="tx1"/>
              </a:solidFill>
              <a:effectLst/>
              <a:latin typeface="+mn-lt"/>
              <a:ea typeface="+mn-ea"/>
              <a:cs typeface="+mn-cs"/>
            </a:endParaRPr>
          </a:p>
          <a:p>
            <a:endParaRPr lang="nl-BE"/>
          </a:p>
        </p:txBody>
      </p:sp>
      <p:sp>
        <p:nvSpPr>
          <p:cNvPr id="4" name="Tijdelijke aanduiding voor dianummer 3"/>
          <p:cNvSpPr>
            <a:spLocks noGrp="1"/>
          </p:cNvSpPr>
          <p:nvPr>
            <p:ph type="sldNum" sz="quarter" idx="5"/>
          </p:nvPr>
        </p:nvSpPr>
        <p:spPr/>
        <p:txBody>
          <a:bodyPr/>
          <a:lstStyle/>
          <a:p>
            <a:fld id="{D607B6A1-7FB4-4E12-BECA-A87A1A1918EF}" type="slidenum">
              <a:rPr lang="nl-BE" smtClean="0"/>
              <a:t>7</a:t>
            </a:fld>
            <a:endParaRPr lang="nl-BE"/>
          </a:p>
        </p:txBody>
      </p:sp>
    </p:spTree>
    <p:extLst>
      <p:ext uri="{BB962C8B-B14F-4D97-AF65-F5344CB8AC3E}">
        <p14:creationId xmlns:p14="http://schemas.microsoft.com/office/powerpoint/2010/main" val="6568880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90CAB2-A14D-AE74-15FF-A2E2D762E9C3}"/>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B4A0E322-6DE7-C2A2-072E-BCCCC7A801D7}"/>
              </a:ext>
            </a:extLst>
          </p:cNvPr>
          <p:cNvSpPr>
            <a:spLocks noGrp="1" noRot="1" noChangeAspect="1"/>
          </p:cNvSpPr>
          <p:nvPr>
            <p:ph type="sldImg"/>
          </p:nvPr>
        </p:nvSpPr>
        <p:spPr/>
        <p:txBody>
          <a:bodyPr/>
          <a:lstStyle/>
          <a:p>
            <a:endParaRPr lang="nl-BE"/>
          </a:p>
        </p:txBody>
      </p:sp>
      <p:sp>
        <p:nvSpPr>
          <p:cNvPr id="3" name="Tijdelijke aanduiding voor notities 2">
            <a:extLst>
              <a:ext uri="{FF2B5EF4-FFF2-40B4-BE49-F238E27FC236}">
                <a16:creationId xmlns:a16="http://schemas.microsoft.com/office/drawing/2014/main" id="{A89D8D2D-1137-3AD5-BB48-8D27F8EE2913}"/>
              </a:ext>
            </a:extLst>
          </p:cNvPr>
          <p:cNvSpPr>
            <a:spLocks noGrp="1"/>
          </p:cNvSpPr>
          <p:nvPr>
            <p:ph type="body" idx="1"/>
          </p:nvPr>
        </p:nvSpPr>
        <p:spPr/>
        <p:txBody>
          <a:bodyPr/>
          <a:lstStyle/>
          <a:p>
            <a:endParaRPr lang="nl-NL"/>
          </a:p>
        </p:txBody>
      </p:sp>
      <p:sp>
        <p:nvSpPr>
          <p:cNvPr id="4" name="Tijdelijke aanduiding voor dianummer 3">
            <a:extLst>
              <a:ext uri="{FF2B5EF4-FFF2-40B4-BE49-F238E27FC236}">
                <a16:creationId xmlns:a16="http://schemas.microsoft.com/office/drawing/2014/main" id="{1AC008E3-9469-2835-EE50-EF48C2013455}"/>
              </a:ext>
            </a:extLst>
          </p:cNvPr>
          <p:cNvSpPr>
            <a:spLocks noGrp="1"/>
          </p:cNvSpPr>
          <p:nvPr>
            <p:ph type="sldNum" sz="quarter" idx="5"/>
          </p:nvPr>
        </p:nvSpPr>
        <p:spPr/>
        <p:txBody>
          <a:bodyPr/>
          <a:lstStyle/>
          <a:p>
            <a:fld id="{E707113A-74D3-C044-8C3B-4EED28E7BEE5}" type="slidenum">
              <a:rPr lang="nl-NL" smtClean="0"/>
              <a:t>8</a:t>
            </a:fld>
            <a:endParaRPr lang="nl-NL"/>
          </a:p>
        </p:txBody>
      </p:sp>
    </p:spTree>
    <p:extLst>
      <p:ext uri="{BB962C8B-B14F-4D97-AF65-F5344CB8AC3E}">
        <p14:creationId xmlns:p14="http://schemas.microsoft.com/office/powerpoint/2010/main" val="25997095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DAC840-0C92-C3CD-B474-4150069A2703}"/>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D8D79479-457E-3F4D-3838-9CE3E152E77A}"/>
              </a:ext>
            </a:extLst>
          </p:cNvPr>
          <p:cNvSpPr>
            <a:spLocks noGrp="1" noRot="1" noChangeAspect="1"/>
          </p:cNvSpPr>
          <p:nvPr>
            <p:ph type="sldImg"/>
          </p:nvPr>
        </p:nvSpPr>
        <p:spPr/>
        <p:txBody>
          <a:bodyPr/>
          <a:lstStyle/>
          <a:p>
            <a:endParaRPr lang="nl-BE"/>
          </a:p>
        </p:txBody>
      </p:sp>
      <p:sp>
        <p:nvSpPr>
          <p:cNvPr id="3" name="Tijdelijke aanduiding voor notities 2">
            <a:extLst>
              <a:ext uri="{FF2B5EF4-FFF2-40B4-BE49-F238E27FC236}">
                <a16:creationId xmlns:a16="http://schemas.microsoft.com/office/drawing/2014/main" id="{EE7B21F1-E50F-C5CB-008F-8E4437D698E6}"/>
              </a:ext>
            </a:extLst>
          </p:cNvPr>
          <p:cNvSpPr>
            <a:spLocks noGrp="1"/>
          </p:cNvSpPr>
          <p:nvPr>
            <p:ph type="body" idx="1"/>
          </p:nvPr>
        </p:nvSpPr>
        <p:spPr/>
        <p:txBody>
          <a:bodyPr/>
          <a:lstStyle/>
          <a:p>
            <a:r>
              <a:rPr lang="nl-NL"/>
              <a:t>Dit blad krijgen alle deelnemers zodat ze tijdens de sessie eventueel notities kunnen nemen.</a:t>
            </a:r>
          </a:p>
          <a:p>
            <a:r>
              <a:rPr lang="nl-NL" i="1"/>
              <a:t>In het leerplan blijven heel wat subdomeinen herkenbaar, maar er zijn ook duidelijke accenten en nieuwigheden. Zo is er expliciete aandacht voor vlot en vloeiend lezen, handschrift en digitale vaardigheden, schrijven om te leren, spreken, presenteren en vertellen, woordenschat, taalsysteem en taalbeschouwing, en literatuur, met aandacht voor interactie met literatuur en creatieve expressie in taal.</a:t>
            </a:r>
            <a:endParaRPr lang="nl-NL"/>
          </a:p>
          <a:p>
            <a:r>
              <a:rPr lang="nl-NL" i="1"/>
              <a:t>Sommige inhouden vragen binnen deze visie een doelgerichte en geïsoleerde aanpak, zoals vlot en vloeiend lezen en aandacht voor handschrift en correct schrijven. Deze basisvaardigheden zijn noodzakelijk om teksten te begrijpen en vormen het fundament voor schrijven om te leren en om ideeën met anderen te delen. Andere inhouden worden net doelgericht geïntegreerd aangeboden, in samenhang met andere disciplines, zodat leerlingen taal gebruiken om kennis op te bouwen en hun taalcompetentie te versterken. Woordenschat vormt daarbij de centrale motor van taalontwikkeling: ze verbindt alle domeinen van kleuter- tot lager onderwijs, wordt systematisch opgebouwd via rijke teksten en mondelinge interactie, en krijgt betekenis door functioneel gebruik in andere disciplines. Door herhaalde en gevarieerde inzet worden woorden verdiept, verankerd en duurzaam inzetbaar. Het bewuste en rijke taalgebruik van de leraar speelt hierin een sleutelrol.</a:t>
            </a:r>
            <a:endParaRPr lang="nl-NL"/>
          </a:p>
          <a:p>
            <a:endParaRPr lang="nl-NL" i="1"/>
          </a:p>
          <a:p>
            <a:r>
              <a:rPr lang="nl-NL" i="1"/>
              <a:t>LEZEN</a:t>
            </a:r>
          </a:p>
          <a:p>
            <a:r>
              <a:rPr lang="nl-NL" i="1"/>
              <a:t>Vlot en vloeiend lezen: nieuw</a:t>
            </a:r>
          </a:p>
          <a:p>
            <a:r>
              <a:rPr lang="nl-NL" i="1"/>
              <a:t>Tekstbegrip</a:t>
            </a:r>
          </a:p>
          <a:p>
            <a:r>
              <a:rPr lang="nl-NL" i="1"/>
              <a:t>Tekstsoorten en tekstconventies</a:t>
            </a:r>
          </a:p>
          <a:p>
            <a:r>
              <a:rPr lang="nl-NL" i="1"/>
              <a:t>Globaal lezen en Braille: zit niet in de gemeenschappelijke doelen</a:t>
            </a:r>
          </a:p>
          <a:p>
            <a:endParaRPr lang="nl-NL" i="1"/>
          </a:p>
          <a:p>
            <a:r>
              <a:rPr lang="nl-NL" i="1"/>
              <a:t>SCHRIJVEN</a:t>
            </a:r>
          </a:p>
          <a:p>
            <a:r>
              <a:rPr lang="nl-NL" i="1"/>
              <a:t>Handschrift en digitale vaardigheden: nieuw</a:t>
            </a:r>
          </a:p>
          <a:p>
            <a:r>
              <a:rPr lang="nl-NL" i="1"/>
              <a:t>Correct schrijven: vroeger spelling</a:t>
            </a:r>
          </a:p>
          <a:p>
            <a:r>
              <a:rPr lang="nl-NL" i="1"/>
              <a:t>Schrijven om te leren: nieuw</a:t>
            </a:r>
          </a:p>
          <a:p>
            <a:r>
              <a:rPr lang="nl-NL" i="1"/>
              <a:t>Schrijven om te delen: vroegere creatief schrijven</a:t>
            </a:r>
          </a:p>
          <a:p>
            <a:r>
              <a:rPr lang="nl-NL" i="1"/>
              <a:t>Braille (cursief): zit niet in gemeenschappelijk curriculum</a:t>
            </a:r>
          </a:p>
          <a:p>
            <a:r>
              <a:rPr lang="nl-NL" i="1"/>
              <a:t>MONDELING TAALGEBRUIK</a:t>
            </a:r>
          </a:p>
          <a:p>
            <a:r>
              <a:rPr lang="nl-NL" i="1"/>
              <a:t>Presenteren en vertellen : nieuw</a:t>
            </a:r>
          </a:p>
          <a:p>
            <a:r>
              <a:rPr lang="nl-NL" i="1"/>
              <a:t>TAALSYSTEEM EN TAALGEBRUIK</a:t>
            </a:r>
          </a:p>
          <a:p>
            <a:r>
              <a:rPr lang="nl-NL" i="1"/>
              <a:t>Woordenschat: prominente plaats!</a:t>
            </a:r>
          </a:p>
          <a:p>
            <a:r>
              <a:rPr lang="nl-NL" i="1"/>
              <a:t>Taalwetenschap: nieuw</a:t>
            </a:r>
          </a:p>
          <a:p>
            <a:endParaRPr lang="nl-NL"/>
          </a:p>
        </p:txBody>
      </p:sp>
      <p:sp>
        <p:nvSpPr>
          <p:cNvPr id="4" name="Tijdelijke aanduiding voor dianummer 3">
            <a:extLst>
              <a:ext uri="{FF2B5EF4-FFF2-40B4-BE49-F238E27FC236}">
                <a16:creationId xmlns:a16="http://schemas.microsoft.com/office/drawing/2014/main" id="{2E6D9399-B839-874F-B0D3-B4C493847EB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A58BFE3-9DEA-42E2-97C5-B65A5C86D9A7}" type="slidenum">
              <a:rPr kumimoji="0" lang="nl-BE"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nl-BE"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2389786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endParaRPr lang="nl-BE" dirty="0"/>
          </a:p>
        </p:txBody>
      </p:sp>
      <p:sp>
        <p:nvSpPr>
          <p:cNvPr id="4" name="Tijdelijke aanduiding voor dianummer 3"/>
          <p:cNvSpPr>
            <a:spLocks noGrp="1"/>
          </p:cNvSpPr>
          <p:nvPr>
            <p:ph type="sldNum" sz="quarter" idx="5"/>
          </p:nvPr>
        </p:nvSpPr>
        <p:spPr/>
        <p:txBody>
          <a:bodyPr/>
          <a:lstStyle/>
          <a:p>
            <a:fld id="{D607B6A1-7FB4-4E12-BECA-A87A1A1918EF}" type="slidenum">
              <a:rPr lang="nl-BE" smtClean="0"/>
              <a:t>10</a:t>
            </a:fld>
            <a:endParaRPr lang="nl-BE"/>
          </a:p>
        </p:txBody>
      </p:sp>
    </p:spTree>
    <p:extLst>
      <p:ext uri="{BB962C8B-B14F-4D97-AF65-F5344CB8AC3E}">
        <p14:creationId xmlns:p14="http://schemas.microsoft.com/office/powerpoint/2010/main" val="35654213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4987FA-E140-E83F-2499-4FFB582F184F}"/>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1956B8F6-5D02-DBCD-8094-321F0649A04A}"/>
              </a:ext>
            </a:extLst>
          </p:cNvPr>
          <p:cNvSpPr>
            <a:spLocks noGrp="1" noRot="1" noChangeAspect="1"/>
          </p:cNvSpPr>
          <p:nvPr>
            <p:ph type="sldImg"/>
          </p:nvPr>
        </p:nvSpPr>
        <p:spPr/>
        <p:txBody>
          <a:bodyPr/>
          <a:lstStyle/>
          <a:p>
            <a:endParaRPr lang="nl-BE"/>
          </a:p>
        </p:txBody>
      </p:sp>
      <p:sp>
        <p:nvSpPr>
          <p:cNvPr id="3" name="Tijdelijke aanduiding voor notities 2">
            <a:extLst>
              <a:ext uri="{FF2B5EF4-FFF2-40B4-BE49-F238E27FC236}">
                <a16:creationId xmlns:a16="http://schemas.microsoft.com/office/drawing/2014/main" id="{E4230FC7-624C-3AC7-8625-2550E5913463}"/>
              </a:ext>
            </a:extLst>
          </p:cNvPr>
          <p:cNvSpPr>
            <a:spLocks noGrp="1"/>
          </p:cNvSpPr>
          <p:nvPr>
            <p:ph type="body" idx="1"/>
          </p:nvPr>
        </p:nvSpPr>
        <p:spPr/>
        <p:txBody>
          <a:bodyPr/>
          <a:lstStyle/>
          <a:p>
            <a:r>
              <a:rPr lang="nl-BE" dirty="0"/>
              <a:t>We stellen leren voor als een doos. </a:t>
            </a:r>
            <a:r>
              <a:rPr lang="nl-BE" b="1" dirty="0"/>
              <a:t>Nederlands vormt het omhulsel van die doos.</a:t>
            </a:r>
            <a:r>
              <a:rPr lang="nl-BE" dirty="0"/>
              <a:t> Het houdt de verschillende inhouden bij elkaar en maakt het mogelijk om kennis te verwerven, te verwerken, erover na te denken en die kennis met anderen te delen.</a:t>
            </a:r>
          </a:p>
          <a:p>
            <a:r>
              <a:rPr lang="nl-BE" dirty="0"/>
              <a:t>Daarom heeft Nederlands een dubbele rol.</a:t>
            </a:r>
          </a:p>
          <a:p>
            <a:r>
              <a:rPr lang="nl-BE" b="1" dirty="0"/>
              <a:t>Leerlingen leren Nederlands.</a:t>
            </a:r>
            <a:br>
              <a:rPr lang="nl-BE" dirty="0"/>
            </a:br>
            <a:r>
              <a:rPr lang="nl-BE" dirty="0"/>
              <a:t>We werken doelgericht aan Nederlands zelf. Vlot en vloeiend lezen, correct schrijven, woordenschat, mondeling taalgebruik, tekstbegrip, inzicht in het taalsysteem, literatuur … zijn leerinhouden die expliciete aandacht vragen.</a:t>
            </a:r>
          </a:p>
          <a:p>
            <a:r>
              <a:rPr lang="nl-BE" b="1" dirty="0"/>
              <a:t>Leerlingen leren door Nederlands.</a:t>
            </a:r>
            <a:br>
              <a:rPr lang="nl-BE" dirty="0"/>
            </a:br>
            <a:r>
              <a:rPr lang="nl-BE" dirty="0"/>
              <a:t>Tegelijk gebruiken leerlingen Nederlands voortdurend om andere inhouden te leren. Ze luisteren, spreken, lezen en schrijven om kennis en inzichten uit Nederlands en communicatie én uit andere disciplines te verwerven, te verwerken en te delen. Nederlands vormt zo het omhulsel dat al die inhouden bij elkaar houdt.</a:t>
            </a:r>
          </a:p>
          <a:p>
            <a:endParaRPr lang="nl-BE" dirty="0"/>
          </a:p>
          <a:p>
            <a:r>
              <a:rPr lang="nl-BE" dirty="0"/>
              <a:t>Voor een kleine groep leerlingen kan </a:t>
            </a:r>
            <a:r>
              <a:rPr lang="nl-BE" b="1" dirty="0"/>
              <a:t>communicatie die omhullende functie van het Nederlands geheel of gedeeltelijk overnemen</a:t>
            </a:r>
            <a:r>
              <a:rPr lang="nl-BE" dirty="0"/>
              <a:t>. Zij gebruiken bijvoorbeeld ondersteunende of alternatieve communicatie om kennis te verwerven, te verwerken en te delen. Ook hun communicatievorm wordt doelgericht ontwikkeld.</a:t>
            </a:r>
          </a:p>
          <a:p>
            <a:endParaRPr lang="nl-BE" dirty="0"/>
          </a:p>
        </p:txBody>
      </p:sp>
      <p:sp>
        <p:nvSpPr>
          <p:cNvPr id="4" name="Tijdelijke aanduiding voor dianummer 3">
            <a:extLst>
              <a:ext uri="{FF2B5EF4-FFF2-40B4-BE49-F238E27FC236}">
                <a16:creationId xmlns:a16="http://schemas.microsoft.com/office/drawing/2014/main" id="{D970E137-5B9B-8818-D66C-245E27C9DA9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A58BFE3-9DEA-42E2-97C5-B65A5C86D9A7}" type="slidenum">
              <a:rPr kumimoji="0" lang="nl-BE"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nl-BE"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8107047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6423FA-0C04-6099-EE6C-4BC71086AA16}"/>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C443FEEC-7FD2-94BD-DAF3-6651A9DB4DA0}"/>
              </a:ext>
            </a:extLst>
          </p:cNvPr>
          <p:cNvSpPr>
            <a:spLocks noGrp="1" noRot="1" noChangeAspect="1"/>
          </p:cNvSpPr>
          <p:nvPr>
            <p:ph type="sldImg"/>
          </p:nvPr>
        </p:nvSpPr>
        <p:spPr/>
        <p:txBody>
          <a:bodyPr/>
          <a:lstStyle/>
          <a:p>
            <a:endParaRPr lang="nl-BE"/>
          </a:p>
        </p:txBody>
      </p:sp>
      <p:sp>
        <p:nvSpPr>
          <p:cNvPr id="3" name="Tijdelijke aanduiding voor notities 2">
            <a:extLst>
              <a:ext uri="{FF2B5EF4-FFF2-40B4-BE49-F238E27FC236}">
                <a16:creationId xmlns:a16="http://schemas.microsoft.com/office/drawing/2014/main" id="{66750666-9653-4773-8947-3E5338875CB5}"/>
              </a:ext>
            </a:extLst>
          </p:cNvPr>
          <p:cNvSpPr>
            <a:spLocks noGrp="1"/>
          </p:cNvSpPr>
          <p:nvPr>
            <p:ph type="body" idx="1"/>
          </p:nvPr>
        </p:nvSpPr>
        <p:spPr/>
        <p:txBody>
          <a:bodyPr/>
          <a:lstStyle/>
          <a:p>
            <a:endParaRPr lang="nl-BE"/>
          </a:p>
        </p:txBody>
      </p:sp>
      <p:sp>
        <p:nvSpPr>
          <p:cNvPr id="4" name="Tijdelijke aanduiding voor dianummer 3">
            <a:extLst>
              <a:ext uri="{FF2B5EF4-FFF2-40B4-BE49-F238E27FC236}">
                <a16:creationId xmlns:a16="http://schemas.microsoft.com/office/drawing/2014/main" id="{28330EF3-F1BD-30F3-C5EA-79EB931BEF7F}"/>
              </a:ext>
            </a:extLst>
          </p:cNvPr>
          <p:cNvSpPr>
            <a:spLocks noGrp="1"/>
          </p:cNvSpPr>
          <p:nvPr>
            <p:ph type="sldNum" sz="quarter" idx="5"/>
          </p:nvPr>
        </p:nvSpPr>
        <p:spPr/>
        <p:txBody>
          <a:bodyPr/>
          <a:lstStyle/>
          <a:p>
            <a:fld id="{D607B6A1-7FB4-4E12-BECA-A87A1A1918EF}" type="slidenum">
              <a:rPr lang="nl-BE" smtClean="0"/>
              <a:t>17</a:t>
            </a:fld>
            <a:endParaRPr lang="nl-BE"/>
          </a:p>
        </p:txBody>
      </p:sp>
    </p:spTree>
    <p:extLst>
      <p:ext uri="{BB962C8B-B14F-4D97-AF65-F5344CB8AC3E}">
        <p14:creationId xmlns:p14="http://schemas.microsoft.com/office/powerpoint/2010/main" val="1465649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r>
              <a:rPr lang="nl-NL"/>
              <a:t>Per leeftijd:</a:t>
            </a:r>
          </a:p>
          <a:p>
            <a:pPr marL="171450" indent="-171450">
              <a:buFontTx/>
              <a:buChar char="-"/>
            </a:pPr>
            <a:r>
              <a:rPr lang="nl-NL"/>
              <a:t>Jongste kleuters: dit zijn de peuters en de eerste kleuterklas</a:t>
            </a:r>
          </a:p>
          <a:p>
            <a:pPr marL="171450" indent="-171450">
              <a:buFontTx/>
              <a:buChar char="-"/>
            </a:pPr>
            <a:r>
              <a:rPr lang="nl-NL"/>
              <a:t>Tweede kleuter</a:t>
            </a:r>
          </a:p>
          <a:p>
            <a:pPr marL="171450" indent="-171450">
              <a:buFontTx/>
              <a:buChar char="-"/>
            </a:pPr>
            <a:r>
              <a:rPr lang="nl-NL"/>
              <a:t>…. </a:t>
            </a:r>
            <a:endParaRPr lang="nl-BE"/>
          </a:p>
        </p:txBody>
      </p:sp>
      <p:sp>
        <p:nvSpPr>
          <p:cNvPr id="4" name="Tijdelijke aanduiding voor dianummer 3"/>
          <p:cNvSpPr>
            <a:spLocks noGrp="1"/>
          </p:cNvSpPr>
          <p:nvPr>
            <p:ph type="sldNum" sz="quarter" idx="5"/>
          </p:nvPr>
        </p:nvSpPr>
        <p:spPr/>
        <p:txBody>
          <a:bodyPr/>
          <a:lstStyle/>
          <a:p>
            <a:fld id="{FE093E59-4965-4B08-A9FE-BDC573753E42}" type="slidenum">
              <a:rPr lang="nl-BE" smtClean="0"/>
              <a:t>19</a:t>
            </a:fld>
            <a:endParaRPr lang="nl-BE"/>
          </a:p>
        </p:txBody>
      </p:sp>
    </p:spTree>
    <p:extLst>
      <p:ext uri="{BB962C8B-B14F-4D97-AF65-F5344CB8AC3E}">
        <p14:creationId xmlns:p14="http://schemas.microsoft.com/office/powerpoint/2010/main" val="17508656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387741-28A0-C637-358E-C1C51E3C962D}"/>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FDEEB22A-4C1A-858B-9091-33ABE0FA5EAE}"/>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B42CBBC5-E40B-8C6F-AE6F-4079DDC51719}"/>
              </a:ext>
            </a:extLst>
          </p:cNvPr>
          <p:cNvSpPr>
            <a:spLocks noGrp="1"/>
          </p:cNvSpPr>
          <p:nvPr>
            <p:ph type="body" idx="1"/>
          </p:nvPr>
        </p:nvSpPr>
        <p:spPr/>
        <p:txBody>
          <a:bodyPr/>
          <a:lstStyle/>
          <a:p>
            <a:r>
              <a:rPr lang="nl-NL"/>
              <a:t>Sommige scholen gaan op andere momenten in de schoolloopbaan van de leerlingen zwemmen, dus we plakken er geen specifieke leeftijden op. </a:t>
            </a:r>
            <a:endParaRPr lang="nl-BE"/>
          </a:p>
        </p:txBody>
      </p:sp>
      <p:sp>
        <p:nvSpPr>
          <p:cNvPr id="4" name="Tijdelijke aanduiding voor dianummer 3">
            <a:extLst>
              <a:ext uri="{FF2B5EF4-FFF2-40B4-BE49-F238E27FC236}">
                <a16:creationId xmlns:a16="http://schemas.microsoft.com/office/drawing/2014/main" id="{77D043AD-5D49-85E8-016F-90A5D8624950}"/>
              </a:ext>
            </a:extLst>
          </p:cNvPr>
          <p:cNvSpPr>
            <a:spLocks noGrp="1"/>
          </p:cNvSpPr>
          <p:nvPr>
            <p:ph type="sldNum" sz="quarter" idx="5"/>
          </p:nvPr>
        </p:nvSpPr>
        <p:spPr/>
        <p:txBody>
          <a:bodyPr/>
          <a:lstStyle/>
          <a:p>
            <a:fld id="{FE093E59-4965-4B08-A9FE-BDC573753E42}" type="slidenum">
              <a:rPr lang="nl-BE" smtClean="0"/>
              <a:t>20</a:t>
            </a:fld>
            <a:endParaRPr lang="nl-BE"/>
          </a:p>
        </p:txBody>
      </p:sp>
    </p:spTree>
    <p:extLst>
      <p:ext uri="{BB962C8B-B14F-4D97-AF65-F5344CB8AC3E}">
        <p14:creationId xmlns:p14="http://schemas.microsoft.com/office/powerpoint/2010/main" val="146270727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4062EB-6CD9-9F06-EE4C-E3685216BCA6}"/>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0D9C2B91-F5B2-7DE6-897C-7925E329534D}"/>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68041E38-9D1C-E0E1-25D0-AC1D4E8A97DD}"/>
              </a:ext>
            </a:extLst>
          </p:cNvPr>
          <p:cNvSpPr>
            <a:spLocks noGrp="1"/>
          </p:cNvSpPr>
          <p:nvPr>
            <p:ph type="body" idx="1"/>
          </p:nvPr>
        </p:nvSpPr>
        <p:spPr/>
        <p:txBody>
          <a:bodyPr/>
          <a:lstStyle/>
          <a:p>
            <a:pPr marL="0" indent="0">
              <a:buFontTx/>
              <a:buNone/>
            </a:pPr>
            <a:r>
              <a:rPr lang="nl-BE"/>
              <a:t>P-Routedoelen, S-Routedoelen, +-Routedoelen, A- Routedoelen en V-Routedoelen worden niet op klasniveau geselecteerd! Deze doelen zijn anders geschreven, deze zijn geschreven op individueel niveau.</a:t>
            </a:r>
          </a:p>
          <a:p>
            <a:pPr marL="0" indent="0">
              <a:buFontTx/>
              <a:buNone/>
            </a:pPr>
            <a:r>
              <a:rPr lang="nl-BE"/>
              <a:t>Peuterjuffen of leraren uit JK kiezen dus niet automatisch doelen uit de P-Routedoelen. Zie ook vraag en antwoord op de </a:t>
            </a:r>
            <a:r>
              <a:rPr lang="nl-BE" err="1"/>
              <a:t>pro.site</a:t>
            </a:r>
            <a:r>
              <a:rPr lang="nl-BE"/>
              <a:t>. https://pro.katholiekonderwijs.vlaanderen/opstap-leerroutes-voor-iedereen/veelgestelde-vragen?faqGroup=%252Fcontent%252Ff2129b82-8fd0-486c-920d-bc751948b8bf&amp;scrollTo=_59bf4db2 </a:t>
            </a:r>
            <a:endParaRPr lang="nl-NL"/>
          </a:p>
        </p:txBody>
      </p:sp>
      <p:sp>
        <p:nvSpPr>
          <p:cNvPr id="4" name="Tijdelijke aanduiding voor dianummer 3">
            <a:extLst>
              <a:ext uri="{FF2B5EF4-FFF2-40B4-BE49-F238E27FC236}">
                <a16:creationId xmlns:a16="http://schemas.microsoft.com/office/drawing/2014/main" id="{0354B82A-27B3-2576-B5A1-A0C2F48480F0}"/>
              </a:ext>
            </a:extLst>
          </p:cNvPr>
          <p:cNvSpPr>
            <a:spLocks noGrp="1"/>
          </p:cNvSpPr>
          <p:nvPr>
            <p:ph type="sldNum" sz="quarter" idx="5"/>
          </p:nvPr>
        </p:nvSpPr>
        <p:spPr/>
        <p:txBody>
          <a:bodyPr/>
          <a:lstStyle/>
          <a:p>
            <a:fld id="{FE093E59-4965-4B08-A9FE-BDC573753E42}" type="slidenum">
              <a:rPr lang="nl-BE" smtClean="0"/>
              <a:t>21</a:t>
            </a:fld>
            <a:endParaRPr lang="nl-BE"/>
          </a:p>
        </p:txBody>
      </p:sp>
    </p:spTree>
    <p:extLst>
      <p:ext uri="{BB962C8B-B14F-4D97-AF65-F5344CB8AC3E}">
        <p14:creationId xmlns:p14="http://schemas.microsoft.com/office/powerpoint/2010/main" val="112933617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787881-DCD9-CF99-4DC2-974510E89A93}"/>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3F4E7B7C-5722-32CA-8399-199202C868D9}"/>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F887D4FA-B055-1965-1120-2AB9D044494E}"/>
              </a:ext>
            </a:extLst>
          </p:cNvPr>
          <p:cNvSpPr>
            <a:spLocks noGrp="1"/>
          </p:cNvSpPr>
          <p:nvPr>
            <p:ph type="body" idx="1"/>
          </p:nvPr>
        </p:nvSpPr>
        <p:spPr/>
        <p:txBody>
          <a:bodyPr/>
          <a:lstStyle/>
          <a:p>
            <a:endParaRPr lang="nl-BE"/>
          </a:p>
        </p:txBody>
      </p:sp>
      <p:sp>
        <p:nvSpPr>
          <p:cNvPr id="4" name="Tijdelijke aanduiding voor dianummer 3">
            <a:extLst>
              <a:ext uri="{FF2B5EF4-FFF2-40B4-BE49-F238E27FC236}">
                <a16:creationId xmlns:a16="http://schemas.microsoft.com/office/drawing/2014/main" id="{C795AFBF-D7A4-8B10-18F5-59F9AFD32643}"/>
              </a:ext>
            </a:extLst>
          </p:cNvPr>
          <p:cNvSpPr>
            <a:spLocks noGrp="1"/>
          </p:cNvSpPr>
          <p:nvPr>
            <p:ph type="sldNum" sz="quarter" idx="5"/>
          </p:nvPr>
        </p:nvSpPr>
        <p:spPr/>
        <p:txBody>
          <a:bodyPr/>
          <a:lstStyle/>
          <a:p>
            <a:fld id="{FE093E59-4965-4B08-A9FE-BDC573753E42}" type="slidenum">
              <a:rPr lang="nl-BE" smtClean="0"/>
              <a:t>22</a:t>
            </a:fld>
            <a:endParaRPr lang="nl-BE"/>
          </a:p>
        </p:txBody>
      </p:sp>
    </p:spTree>
    <p:extLst>
      <p:ext uri="{BB962C8B-B14F-4D97-AF65-F5344CB8AC3E}">
        <p14:creationId xmlns:p14="http://schemas.microsoft.com/office/powerpoint/2010/main" val="130277083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E9ACD2-4488-3F45-79D7-EBBD32F60AF9}"/>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2DF40BC2-5883-4209-E052-11A16F4B28AF}"/>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46E4D262-F9C6-F188-50BF-F69D800EF36B}"/>
              </a:ext>
            </a:extLst>
          </p:cNvPr>
          <p:cNvSpPr>
            <a:spLocks noGrp="1"/>
          </p:cNvSpPr>
          <p:nvPr>
            <p:ph type="body" idx="1"/>
          </p:nvPr>
        </p:nvSpPr>
        <p:spPr/>
        <p:txBody>
          <a:bodyPr/>
          <a:lstStyle/>
          <a:p>
            <a:r>
              <a:rPr lang="nl-NL"/>
              <a:t>Per leeftijd:</a:t>
            </a:r>
          </a:p>
          <a:p>
            <a:pPr marL="171450" indent="-171450">
              <a:buFontTx/>
              <a:buChar char="-"/>
            </a:pPr>
            <a:r>
              <a:rPr lang="nl-NL"/>
              <a:t>Jongste kleuters: dit zijn de peuters en de eerste kleuterklas</a:t>
            </a:r>
          </a:p>
          <a:p>
            <a:pPr marL="171450" indent="-171450">
              <a:buFontTx/>
              <a:buChar char="-"/>
            </a:pPr>
            <a:r>
              <a:rPr lang="nl-NL"/>
              <a:t>Tweede kleuter</a:t>
            </a:r>
          </a:p>
          <a:p>
            <a:pPr marL="171450" indent="-171450">
              <a:buFontTx/>
              <a:buChar char="-"/>
            </a:pPr>
            <a:r>
              <a:rPr lang="nl-NL"/>
              <a:t>…. </a:t>
            </a:r>
            <a:endParaRPr lang="nl-BE"/>
          </a:p>
        </p:txBody>
      </p:sp>
      <p:sp>
        <p:nvSpPr>
          <p:cNvPr id="4" name="Tijdelijke aanduiding voor dianummer 3">
            <a:extLst>
              <a:ext uri="{FF2B5EF4-FFF2-40B4-BE49-F238E27FC236}">
                <a16:creationId xmlns:a16="http://schemas.microsoft.com/office/drawing/2014/main" id="{4E3EA7A7-DDF5-238E-E14E-7E8D46E98376}"/>
              </a:ext>
            </a:extLst>
          </p:cNvPr>
          <p:cNvSpPr>
            <a:spLocks noGrp="1"/>
          </p:cNvSpPr>
          <p:nvPr>
            <p:ph type="sldNum" sz="quarter" idx="5"/>
          </p:nvPr>
        </p:nvSpPr>
        <p:spPr/>
        <p:txBody>
          <a:bodyPr/>
          <a:lstStyle/>
          <a:p>
            <a:fld id="{FE093E59-4965-4B08-A9FE-BDC573753E42}" type="slidenum">
              <a:rPr lang="nl-BE" smtClean="0"/>
              <a:t>23</a:t>
            </a:fld>
            <a:endParaRPr lang="nl-BE"/>
          </a:p>
        </p:txBody>
      </p:sp>
    </p:spTree>
    <p:extLst>
      <p:ext uri="{BB962C8B-B14F-4D97-AF65-F5344CB8AC3E}">
        <p14:creationId xmlns:p14="http://schemas.microsoft.com/office/powerpoint/2010/main" val="322885698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D5BC9A-E6B1-8FE0-2676-DF417E86ED37}"/>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3CB958AE-955B-8030-1BD7-D19F779EBB41}"/>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CFB13526-9B97-8EE2-2416-6E277BD0E650}"/>
              </a:ext>
            </a:extLst>
          </p:cNvPr>
          <p:cNvSpPr>
            <a:spLocks noGrp="1"/>
          </p:cNvSpPr>
          <p:nvPr>
            <p:ph type="body" idx="1"/>
          </p:nvPr>
        </p:nvSpPr>
        <p:spPr/>
        <p:txBody>
          <a:bodyPr/>
          <a:lstStyle/>
          <a:p>
            <a:r>
              <a:rPr lang="nl-NL"/>
              <a:t>Per leeftijd:</a:t>
            </a:r>
          </a:p>
          <a:p>
            <a:pPr marL="171450" indent="-171450">
              <a:buFontTx/>
              <a:buChar char="-"/>
            </a:pPr>
            <a:r>
              <a:rPr lang="nl-NL"/>
              <a:t>Jongste kleuters: dit zijn de peuters en de eerste kleuterklas</a:t>
            </a:r>
          </a:p>
          <a:p>
            <a:pPr marL="171450" indent="-171450">
              <a:buFontTx/>
              <a:buChar char="-"/>
            </a:pPr>
            <a:r>
              <a:rPr lang="nl-NL"/>
              <a:t>Tweede kleuter</a:t>
            </a:r>
          </a:p>
          <a:p>
            <a:pPr marL="171450" indent="-171450">
              <a:buFontTx/>
              <a:buChar char="-"/>
            </a:pPr>
            <a:r>
              <a:rPr lang="nl-NL"/>
              <a:t>…. </a:t>
            </a:r>
            <a:endParaRPr lang="nl-BE"/>
          </a:p>
        </p:txBody>
      </p:sp>
      <p:sp>
        <p:nvSpPr>
          <p:cNvPr id="4" name="Tijdelijke aanduiding voor dianummer 3">
            <a:extLst>
              <a:ext uri="{FF2B5EF4-FFF2-40B4-BE49-F238E27FC236}">
                <a16:creationId xmlns:a16="http://schemas.microsoft.com/office/drawing/2014/main" id="{10EE955B-B757-D71C-D4C8-4A724413FDE4}"/>
              </a:ext>
            </a:extLst>
          </p:cNvPr>
          <p:cNvSpPr>
            <a:spLocks noGrp="1"/>
          </p:cNvSpPr>
          <p:nvPr>
            <p:ph type="sldNum" sz="quarter" idx="5"/>
          </p:nvPr>
        </p:nvSpPr>
        <p:spPr/>
        <p:txBody>
          <a:bodyPr/>
          <a:lstStyle/>
          <a:p>
            <a:fld id="{FE093E59-4965-4B08-A9FE-BDC573753E42}" type="slidenum">
              <a:rPr lang="nl-BE" smtClean="0"/>
              <a:t>24</a:t>
            </a:fld>
            <a:endParaRPr lang="nl-BE"/>
          </a:p>
        </p:txBody>
      </p:sp>
    </p:spTree>
    <p:extLst>
      <p:ext uri="{BB962C8B-B14F-4D97-AF65-F5344CB8AC3E}">
        <p14:creationId xmlns:p14="http://schemas.microsoft.com/office/powerpoint/2010/main" val="5369314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txBody>
          <a:bodyPr/>
          <a:lstStyle/>
          <a:p>
            <a:endParaRPr lang="nl-BE"/>
          </a:p>
        </p:txBody>
      </p:sp>
      <p:sp>
        <p:nvSpPr>
          <p:cNvPr id="3" name="Tijdelijke aanduiding voor notities 2"/>
          <p:cNvSpPr>
            <a:spLocks noGrp="1"/>
          </p:cNvSpPr>
          <p:nvPr>
            <p:ph type="body" idx="1"/>
          </p:nvPr>
        </p:nvSpPr>
        <p:spPr/>
        <p:txBody>
          <a:bodyPr/>
          <a:lstStyle/>
          <a:p>
            <a:r>
              <a:rPr lang="nl-NL"/>
              <a:t>Voorbeeld leerlingen uit Nederland of leerlingen die tweetalig zijn opgevoed</a:t>
            </a:r>
          </a:p>
          <a:p>
            <a:r>
              <a:rPr lang="nl-NL"/>
              <a:t>In Amerika gewoond, komen terug, de kinderen zijn tweetalig opgevoed dus ook in het Nederlands, de kinderen gaan voor de eerste keer naar een Nederlandstalige school op 9- jarige leeftijd.</a:t>
            </a:r>
            <a:endParaRPr lang="nl-BE"/>
          </a:p>
        </p:txBody>
      </p:sp>
      <p:sp>
        <p:nvSpPr>
          <p:cNvPr id="4" name="Tijdelijke aanduiding voor dianummer 3"/>
          <p:cNvSpPr>
            <a:spLocks noGrp="1"/>
          </p:cNvSpPr>
          <p:nvPr>
            <p:ph type="sldNum" sz="quarter" idx="5"/>
          </p:nvPr>
        </p:nvSpPr>
        <p:spPr/>
        <p:txBody>
          <a:bodyPr/>
          <a:lstStyle/>
          <a:p>
            <a:fld id="{3072BC55-FD00-4953-BF16-15991B6C2CB2}" type="slidenum">
              <a:rPr lang="nl-BE" smtClean="0"/>
              <a:t>25</a:t>
            </a:fld>
            <a:endParaRPr lang="nl-BE"/>
          </a:p>
        </p:txBody>
      </p:sp>
    </p:spTree>
    <p:extLst>
      <p:ext uri="{BB962C8B-B14F-4D97-AF65-F5344CB8AC3E}">
        <p14:creationId xmlns:p14="http://schemas.microsoft.com/office/powerpoint/2010/main" val="343256260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9947F4-15F0-1C35-5EBB-1E0C8F158263}"/>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09A2C5AA-FE0F-FA22-6EDC-1C8F6137CDEF}"/>
              </a:ext>
            </a:extLst>
          </p:cNvPr>
          <p:cNvSpPr>
            <a:spLocks noGrp="1" noRot="1" noChangeAspect="1"/>
          </p:cNvSpPr>
          <p:nvPr>
            <p:ph type="sldImg"/>
          </p:nvPr>
        </p:nvSpPr>
        <p:spPr/>
        <p:txBody>
          <a:bodyPr/>
          <a:lstStyle/>
          <a:p>
            <a:endParaRPr lang="nl-BE"/>
          </a:p>
        </p:txBody>
      </p:sp>
      <p:sp>
        <p:nvSpPr>
          <p:cNvPr id="3" name="Tijdelijke aanduiding voor notities 2">
            <a:extLst>
              <a:ext uri="{FF2B5EF4-FFF2-40B4-BE49-F238E27FC236}">
                <a16:creationId xmlns:a16="http://schemas.microsoft.com/office/drawing/2014/main" id="{F03D4C8B-8266-7C9D-FA4F-8F9EF7E4E720}"/>
              </a:ext>
            </a:extLst>
          </p:cNvPr>
          <p:cNvSpPr>
            <a:spLocks noGrp="1"/>
          </p:cNvSpPr>
          <p:nvPr>
            <p:ph type="body" idx="1"/>
          </p:nvPr>
        </p:nvSpPr>
        <p:spPr/>
        <p:txBody>
          <a:bodyPr/>
          <a:lstStyle/>
          <a:p>
            <a:r>
              <a:rPr lang="nl-NL"/>
              <a:t>Voorbeeld leerlingen uit Nederland of leerlingen die tweetalig zijn opgevoed</a:t>
            </a:r>
          </a:p>
          <a:p>
            <a:r>
              <a:rPr lang="nl-NL"/>
              <a:t>In Amerika gewoond, komen terug, de kinderen zijn tweetalig opgevoed dus ook in het Nederlands, de kinderen gaan voor de eerste keer naar een Nederlandstalige school op 9- jarige leeftijd.</a:t>
            </a:r>
            <a:endParaRPr lang="nl-BE"/>
          </a:p>
        </p:txBody>
      </p:sp>
      <p:sp>
        <p:nvSpPr>
          <p:cNvPr id="4" name="Tijdelijke aanduiding voor dianummer 3">
            <a:extLst>
              <a:ext uri="{FF2B5EF4-FFF2-40B4-BE49-F238E27FC236}">
                <a16:creationId xmlns:a16="http://schemas.microsoft.com/office/drawing/2014/main" id="{BF8AA676-223E-14DC-2E1C-6E540A96E046}"/>
              </a:ext>
            </a:extLst>
          </p:cNvPr>
          <p:cNvSpPr>
            <a:spLocks noGrp="1"/>
          </p:cNvSpPr>
          <p:nvPr>
            <p:ph type="sldNum" sz="quarter" idx="5"/>
          </p:nvPr>
        </p:nvSpPr>
        <p:spPr/>
        <p:txBody>
          <a:bodyPr/>
          <a:lstStyle/>
          <a:p>
            <a:fld id="{3072BC55-FD00-4953-BF16-15991B6C2CB2}" type="slidenum">
              <a:rPr lang="nl-BE" smtClean="0"/>
              <a:t>26</a:t>
            </a:fld>
            <a:endParaRPr lang="nl-BE"/>
          </a:p>
        </p:txBody>
      </p:sp>
    </p:spTree>
    <p:extLst>
      <p:ext uri="{BB962C8B-B14F-4D97-AF65-F5344CB8AC3E}">
        <p14:creationId xmlns:p14="http://schemas.microsoft.com/office/powerpoint/2010/main" val="6136241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endParaRPr lang="nl-BE"/>
          </a:p>
        </p:txBody>
      </p:sp>
      <p:sp>
        <p:nvSpPr>
          <p:cNvPr id="4" name="Tijdelijke aanduiding voor dianummer 3"/>
          <p:cNvSpPr>
            <a:spLocks noGrp="1"/>
          </p:cNvSpPr>
          <p:nvPr>
            <p:ph type="sldNum" sz="quarter" idx="5"/>
          </p:nvPr>
        </p:nvSpPr>
        <p:spPr/>
        <p:txBody>
          <a:bodyPr/>
          <a:lstStyle/>
          <a:p>
            <a:fld id="{D607B6A1-7FB4-4E12-BECA-A87A1A1918EF}" type="slidenum">
              <a:rPr lang="nl-BE" smtClean="0"/>
              <a:t>27</a:t>
            </a:fld>
            <a:endParaRPr lang="nl-BE"/>
          </a:p>
        </p:txBody>
      </p:sp>
    </p:spTree>
    <p:extLst>
      <p:ext uri="{BB962C8B-B14F-4D97-AF65-F5344CB8AC3E}">
        <p14:creationId xmlns:p14="http://schemas.microsoft.com/office/powerpoint/2010/main" val="170227381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5B3F1F-CAC0-5749-FA96-C4CAA2EAEF36}"/>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0A697BD1-3AA7-3350-27EC-70AE07729371}"/>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A48BE905-37F4-243E-4187-8CF287D52079}"/>
              </a:ext>
            </a:extLst>
          </p:cNvPr>
          <p:cNvSpPr>
            <a:spLocks noGrp="1"/>
          </p:cNvSpPr>
          <p:nvPr>
            <p:ph type="body" idx="1"/>
          </p:nvPr>
        </p:nvSpPr>
        <p:spPr/>
        <p:txBody>
          <a:bodyPr/>
          <a:lstStyle/>
          <a:p>
            <a:r>
              <a:rPr lang="nl-BE"/>
              <a:t>Doelen van de Vlaamse gebaren taal zijn gebaseerd op het decreet Vlaamse gebarentaal, voor dove en (slecht)horende Vlaamse </a:t>
            </a:r>
            <a:r>
              <a:rPr lang="nl-BE" err="1"/>
              <a:t>Gebarentaligen</a:t>
            </a:r>
            <a:r>
              <a:rPr lang="nl-BE"/>
              <a:t>. Deze doelen zijn ook ingedeeld in fasen en zijn terug te vinden bij Nederlands en communicatie, Vlaamse gebarentaal en eveneens bij sociaal emotioneel leren.</a:t>
            </a:r>
          </a:p>
          <a:p>
            <a:endParaRPr lang="nl-BE"/>
          </a:p>
        </p:txBody>
      </p:sp>
      <p:sp>
        <p:nvSpPr>
          <p:cNvPr id="4" name="Tijdelijke aanduiding voor dianummer 3">
            <a:extLst>
              <a:ext uri="{FF2B5EF4-FFF2-40B4-BE49-F238E27FC236}">
                <a16:creationId xmlns:a16="http://schemas.microsoft.com/office/drawing/2014/main" id="{1C5500FE-1520-AC02-E4B6-96C7D72A9B7F}"/>
              </a:ext>
            </a:extLst>
          </p:cNvPr>
          <p:cNvSpPr>
            <a:spLocks noGrp="1"/>
          </p:cNvSpPr>
          <p:nvPr>
            <p:ph type="sldNum" sz="quarter" idx="5"/>
          </p:nvPr>
        </p:nvSpPr>
        <p:spPr/>
        <p:txBody>
          <a:bodyPr/>
          <a:lstStyle/>
          <a:p>
            <a:fld id="{FE093E59-4965-4B08-A9FE-BDC573753E42}" type="slidenum">
              <a:rPr lang="nl-BE" smtClean="0"/>
              <a:t>28</a:t>
            </a:fld>
            <a:endParaRPr lang="nl-BE"/>
          </a:p>
        </p:txBody>
      </p:sp>
    </p:spTree>
    <p:extLst>
      <p:ext uri="{BB962C8B-B14F-4D97-AF65-F5344CB8AC3E}">
        <p14:creationId xmlns:p14="http://schemas.microsoft.com/office/powerpoint/2010/main" val="180794511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966786-7D8A-6954-906E-DDBE58E809C8}"/>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DB009741-65EA-A16D-EBF9-5D2BCC32B901}"/>
              </a:ext>
            </a:extLst>
          </p:cNvPr>
          <p:cNvSpPr>
            <a:spLocks noGrp="1" noRot="1" noChangeAspect="1"/>
          </p:cNvSpPr>
          <p:nvPr>
            <p:ph type="sldImg"/>
          </p:nvPr>
        </p:nvSpPr>
        <p:spPr/>
        <p:txBody>
          <a:bodyPr/>
          <a:lstStyle/>
          <a:p>
            <a:endParaRPr lang="nl-BE"/>
          </a:p>
        </p:txBody>
      </p:sp>
      <p:sp>
        <p:nvSpPr>
          <p:cNvPr id="3" name="Tijdelijke aanduiding voor notities 2">
            <a:extLst>
              <a:ext uri="{FF2B5EF4-FFF2-40B4-BE49-F238E27FC236}">
                <a16:creationId xmlns:a16="http://schemas.microsoft.com/office/drawing/2014/main" id="{375AF926-09CA-0A6E-49E8-7A995BA885DD}"/>
              </a:ext>
            </a:extLst>
          </p:cNvPr>
          <p:cNvSpPr>
            <a:spLocks noGrp="1"/>
          </p:cNvSpPr>
          <p:nvPr>
            <p:ph type="body" idx="1"/>
          </p:nvPr>
        </p:nvSpPr>
        <p:spPr/>
        <p:txBody>
          <a:bodyPr/>
          <a:lstStyle/>
          <a:p>
            <a:r>
              <a:rPr lang="nl-NL"/>
              <a:t>Dit blad krijgen alle deelnemers zodat ze tijdens de sessie eventueel notities kunnen nemen.</a:t>
            </a:r>
          </a:p>
          <a:p>
            <a:r>
              <a:rPr lang="nl-NL" i="1"/>
              <a:t>In het leerplan blijven heel wat subdomeinen herkenbaar, maar er zijn ook duidelijke accenten en nieuwigheden. Zo is er expliciete aandacht voor vlot en vloeiend lezen, handschrift en digitale vaardigheden, schrijven om te leren, spreken, presenteren en vertellen, woordenschat, taalsysteem en taalbeschouwing, en literatuur, met aandacht voor interactie met literatuur en creatieve expressie in taal.</a:t>
            </a:r>
            <a:endParaRPr lang="nl-NL"/>
          </a:p>
          <a:p>
            <a:r>
              <a:rPr lang="nl-NL" i="1"/>
              <a:t>Sommige inhouden vragen binnen deze visie een doelgerichte en geïsoleerde aanpak, zoals vlot en vloeiend lezen en aandacht voor handschrift en correct schrijven. Deze basisvaardigheden zijn noodzakelijk om teksten te begrijpen en vormen het fundament voor schrijven om te leren en om ideeën met anderen te delen. Andere inhouden worden net doelgericht geïntegreerd aangeboden, in samenhang met andere disciplines, zodat leerlingen taal gebruiken om kennis op te bouwen en hun taalcompetentie te versterken. Woordenschat vormt daarbij de centrale motor van taalontwikkeling: ze verbindt alle domeinen van kleuter- tot lager onderwijs, wordt systematisch opgebouwd via rijke teksten en mondelinge interactie, en krijgt betekenis door functioneel gebruik in andere disciplines. Door herhaalde en gevarieerde inzet worden woorden verdiept, verankerd en duurzaam inzetbaar. Het bewuste en rijke taalgebruik van de leraar speelt hierin een sleutelrol.</a:t>
            </a:r>
            <a:endParaRPr lang="nl-NL"/>
          </a:p>
          <a:p>
            <a:endParaRPr lang="nl-NL" i="1"/>
          </a:p>
          <a:p>
            <a:r>
              <a:rPr lang="nl-NL" i="1"/>
              <a:t>LEZEN</a:t>
            </a:r>
          </a:p>
          <a:p>
            <a:r>
              <a:rPr lang="nl-NL" i="1"/>
              <a:t>Vlot en vloeiend lezen: nieuw</a:t>
            </a:r>
          </a:p>
          <a:p>
            <a:r>
              <a:rPr lang="nl-NL" i="1"/>
              <a:t>Tekstbegrip</a:t>
            </a:r>
          </a:p>
          <a:p>
            <a:r>
              <a:rPr lang="nl-NL" i="1"/>
              <a:t>Tekstsoorten en tekstconventies</a:t>
            </a:r>
          </a:p>
          <a:p>
            <a:r>
              <a:rPr lang="nl-NL" i="1"/>
              <a:t>Globaal lezen en Braille: zit niet in de gemeenschappelijke doelen</a:t>
            </a:r>
          </a:p>
          <a:p>
            <a:endParaRPr lang="nl-NL" i="1"/>
          </a:p>
          <a:p>
            <a:r>
              <a:rPr lang="nl-NL" i="1"/>
              <a:t>SCHRIJVEN</a:t>
            </a:r>
          </a:p>
          <a:p>
            <a:r>
              <a:rPr lang="nl-NL" i="1"/>
              <a:t>Handschrift en digitale vaardigheden: nieuw</a:t>
            </a:r>
          </a:p>
          <a:p>
            <a:r>
              <a:rPr lang="nl-NL" i="1"/>
              <a:t>Correct schrijven: vroeger spelling</a:t>
            </a:r>
          </a:p>
          <a:p>
            <a:r>
              <a:rPr lang="nl-NL" i="1"/>
              <a:t>Schrijven om te leren: nieuw</a:t>
            </a:r>
          </a:p>
          <a:p>
            <a:r>
              <a:rPr lang="nl-NL" i="1"/>
              <a:t>Schrijven om te delen: vroegere creatief schrijven</a:t>
            </a:r>
          </a:p>
          <a:p>
            <a:r>
              <a:rPr lang="nl-NL" i="1"/>
              <a:t>Braille (cursief): zit niet in gemeenschappelijk curriculum</a:t>
            </a:r>
          </a:p>
          <a:p>
            <a:r>
              <a:rPr lang="nl-NL" i="1"/>
              <a:t>MONDELING TAALGEBRUIK</a:t>
            </a:r>
          </a:p>
          <a:p>
            <a:r>
              <a:rPr lang="nl-NL" i="1"/>
              <a:t>Presenteren en vertellen : nieuw</a:t>
            </a:r>
          </a:p>
          <a:p>
            <a:r>
              <a:rPr lang="nl-NL" i="1"/>
              <a:t>TAALSYSTEEM EN TAALGEBRUIK</a:t>
            </a:r>
          </a:p>
          <a:p>
            <a:r>
              <a:rPr lang="nl-NL" i="1"/>
              <a:t>Woordenschat: prominente plaats!</a:t>
            </a:r>
          </a:p>
          <a:p>
            <a:r>
              <a:rPr lang="nl-NL" i="1"/>
              <a:t>Taalwetenschap: nieuw</a:t>
            </a:r>
          </a:p>
          <a:p>
            <a:endParaRPr lang="nl-NL"/>
          </a:p>
        </p:txBody>
      </p:sp>
      <p:sp>
        <p:nvSpPr>
          <p:cNvPr id="4" name="Tijdelijke aanduiding voor dianummer 3">
            <a:extLst>
              <a:ext uri="{FF2B5EF4-FFF2-40B4-BE49-F238E27FC236}">
                <a16:creationId xmlns:a16="http://schemas.microsoft.com/office/drawing/2014/main" id="{458B7A93-7F05-DD89-0475-737ADE3B9F05}"/>
              </a:ext>
            </a:extLst>
          </p:cNvPr>
          <p:cNvSpPr>
            <a:spLocks noGrp="1"/>
          </p:cNvSpPr>
          <p:nvPr>
            <p:ph type="sldNum" sz="quarter" idx="5"/>
          </p:nvPr>
        </p:nvSpPr>
        <p:spPr/>
        <p:txBody>
          <a:bodyPr/>
          <a:lstStyle/>
          <a:p>
            <a:fld id="{1A58BFE3-9DEA-42E2-97C5-B65A5C86D9A7}" type="slidenum">
              <a:rPr lang="nl-BE" smtClean="0"/>
              <a:t>30</a:t>
            </a:fld>
            <a:endParaRPr lang="nl-BE"/>
          </a:p>
        </p:txBody>
      </p:sp>
    </p:spTree>
    <p:extLst>
      <p:ext uri="{BB962C8B-B14F-4D97-AF65-F5344CB8AC3E}">
        <p14:creationId xmlns:p14="http://schemas.microsoft.com/office/powerpoint/2010/main" val="228808290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259057-4246-E34A-E971-B0E6597EE9FB}"/>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2D71F38C-97E2-FE71-739A-1CA99CD9B357}"/>
              </a:ext>
            </a:extLst>
          </p:cNvPr>
          <p:cNvSpPr>
            <a:spLocks noGrp="1" noRot="1" noChangeAspect="1"/>
          </p:cNvSpPr>
          <p:nvPr>
            <p:ph type="sldImg"/>
          </p:nvPr>
        </p:nvSpPr>
        <p:spPr/>
        <p:txBody>
          <a:bodyPr/>
          <a:lstStyle/>
          <a:p>
            <a:endParaRPr lang="nl-BE"/>
          </a:p>
        </p:txBody>
      </p:sp>
      <p:sp>
        <p:nvSpPr>
          <p:cNvPr id="3" name="Tijdelijke aanduiding voor notities 2">
            <a:extLst>
              <a:ext uri="{FF2B5EF4-FFF2-40B4-BE49-F238E27FC236}">
                <a16:creationId xmlns:a16="http://schemas.microsoft.com/office/drawing/2014/main" id="{8D62AE0B-FC35-98D6-3EA5-283BBFF08115}"/>
              </a:ext>
            </a:extLst>
          </p:cNvPr>
          <p:cNvSpPr>
            <a:spLocks noGrp="1"/>
          </p:cNvSpPr>
          <p:nvPr>
            <p:ph type="body" idx="1"/>
          </p:nvPr>
        </p:nvSpPr>
        <p:spPr/>
        <p:txBody>
          <a:bodyPr/>
          <a:lstStyle/>
          <a:p>
            <a:endParaRPr lang="nl-BE"/>
          </a:p>
        </p:txBody>
      </p:sp>
      <p:sp>
        <p:nvSpPr>
          <p:cNvPr id="4" name="Tijdelijke aanduiding voor dianummer 3">
            <a:extLst>
              <a:ext uri="{FF2B5EF4-FFF2-40B4-BE49-F238E27FC236}">
                <a16:creationId xmlns:a16="http://schemas.microsoft.com/office/drawing/2014/main" id="{7FF0449C-35C4-5E3A-B915-5C7012826462}"/>
              </a:ext>
            </a:extLst>
          </p:cNvPr>
          <p:cNvSpPr>
            <a:spLocks noGrp="1"/>
          </p:cNvSpPr>
          <p:nvPr>
            <p:ph type="sldNum" sz="quarter" idx="5"/>
          </p:nvPr>
        </p:nvSpPr>
        <p:spPr/>
        <p:txBody>
          <a:bodyPr/>
          <a:lstStyle/>
          <a:p>
            <a:fld id="{D607B6A1-7FB4-4E12-BECA-A87A1A1918EF}" type="slidenum">
              <a:rPr lang="nl-BE" smtClean="0"/>
              <a:t>31</a:t>
            </a:fld>
            <a:endParaRPr lang="nl-BE"/>
          </a:p>
        </p:txBody>
      </p:sp>
    </p:spTree>
    <p:extLst>
      <p:ext uri="{BB962C8B-B14F-4D97-AF65-F5344CB8AC3E}">
        <p14:creationId xmlns:p14="http://schemas.microsoft.com/office/powerpoint/2010/main" val="365510156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9D6256-0E83-F074-D20A-2F878915D29D}"/>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78942454-B121-8D81-C633-F3D371C9C4E9}"/>
              </a:ext>
            </a:extLst>
          </p:cNvPr>
          <p:cNvSpPr>
            <a:spLocks noGrp="1" noRot="1" noChangeAspect="1"/>
          </p:cNvSpPr>
          <p:nvPr>
            <p:ph type="sldImg"/>
          </p:nvPr>
        </p:nvSpPr>
        <p:spPr/>
        <p:txBody>
          <a:bodyPr/>
          <a:lstStyle/>
          <a:p>
            <a:endParaRPr lang="nl-BE"/>
          </a:p>
        </p:txBody>
      </p:sp>
      <p:sp>
        <p:nvSpPr>
          <p:cNvPr id="3" name="Tijdelijke aanduiding voor notities 2">
            <a:extLst>
              <a:ext uri="{FF2B5EF4-FFF2-40B4-BE49-F238E27FC236}">
                <a16:creationId xmlns:a16="http://schemas.microsoft.com/office/drawing/2014/main" id="{C14B81E2-5DAC-2218-1A1A-131FEC2E3A55}"/>
              </a:ext>
            </a:extLst>
          </p:cNvPr>
          <p:cNvSpPr>
            <a:spLocks noGrp="1"/>
          </p:cNvSpPr>
          <p:nvPr>
            <p:ph type="body" idx="1"/>
          </p:nvPr>
        </p:nvSpPr>
        <p:spPr/>
        <p:txBody>
          <a:bodyPr/>
          <a:lstStyle/>
          <a:p>
            <a:r>
              <a:rPr lang="nl-NL" i="1"/>
              <a:t>In het leerplan blijven heel wat subdomeinen herkenbaar, maar er zijn ook duidelijke accenten en nieuwigheden. Zo is er expliciete aandacht voor vlot en vloeiend lezen, handschrift en digitale vaardigheden, schrijven om te leren, spreken, presenteren en vertellen, woordenschat, taalsysteem en taalbeschouwing, en literatuur, met aandacht voor interactie met literatuur en creatieve expressie in taal.</a:t>
            </a:r>
            <a:endParaRPr lang="nl-NL"/>
          </a:p>
          <a:p>
            <a:r>
              <a:rPr lang="nl-NL" i="1"/>
              <a:t>Sommige inhouden vragen binnen deze visie een doelgerichte en geïsoleerde aanpak, zoals vlot en vloeiend lezen en aandacht voor handschrift en correct schrijven. Deze basisvaardigheden zijn noodzakelijk om teksten te begrijpen en vormen het fundament voor schrijven om te leren en om ideeën met anderen te delen. Andere inhouden worden net doelgericht geïntegreerd aangeboden, in samenhang met andere disciplines, zodat leerlingen taal gebruiken om kennis op te bouwen en hun taalcompetentie te versterken. Woordenschat vormt daarbij de centrale motor van taalontwikkeling: ze verbindt alle domeinen van kleuter- tot lager onderwijs, wordt systematisch opgebouwd via rijke teksten en mondelinge interactie, en krijgt betekenis door functioneel gebruik in andere disciplines. Door herhaalde en gevarieerde inzet worden woorden verdiept, verankerd en duurzaam inzetbaar. Het bewuste en rijke taalgebruik van de leraar speelt hierin een sleutelrol.</a:t>
            </a:r>
            <a:endParaRPr lang="nl-NL"/>
          </a:p>
          <a:p>
            <a:endParaRPr lang="nl-NL" i="1"/>
          </a:p>
          <a:p>
            <a:r>
              <a:rPr lang="nl-NL" i="1"/>
              <a:t>LEZEN</a:t>
            </a:r>
          </a:p>
          <a:p>
            <a:r>
              <a:rPr lang="nl-NL" i="1"/>
              <a:t>Vlot en vloeiend lezen: nieuw</a:t>
            </a:r>
          </a:p>
          <a:p>
            <a:r>
              <a:rPr lang="nl-NL" i="1"/>
              <a:t>Tekstbegrip</a:t>
            </a:r>
          </a:p>
          <a:p>
            <a:r>
              <a:rPr lang="nl-NL" i="1"/>
              <a:t>Tekstsoorten en tekstconventies</a:t>
            </a:r>
          </a:p>
          <a:p>
            <a:r>
              <a:rPr lang="nl-NL" i="1"/>
              <a:t>Globaal lezen en Braille: zit niet in de gemeenschappelijke doelen</a:t>
            </a:r>
          </a:p>
          <a:p>
            <a:endParaRPr lang="nl-NL" i="1"/>
          </a:p>
          <a:p>
            <a:r>
              <a:rPr lang="nl-NL" i="1"/>
              <a:t>SCHRIJVEN</a:t>
            </a:r>
          </a:p>
          <a:p>
            <a:r>
              <a:rPr lang="nl-NL" i="1"/>
              <a:t>Handschrift en digitale vaardigheden: nieuw</a:t>
            </a:r>
          </a:p>
          <a:p>
            <a:r>
              <a:rPr lang="nl-NL" i="1"/>
              <a:t>Correct schrijven: vroeger spelling</a:t>
            </a:r>
          </a:p>
          <a:p>
            <a:r>
              <a:rPr lang="nl-NL" i="1"/>
              <a:t>Schrijven om te leren: nieuw</a:t>
            </a:r>
          </a:p>
          <a:p>
            <a:r>
              <a:rPr lang="nl-NL" i="1"/>
              <a:t>Schrijven om te delen: vroegere creatief schrijven</a:t>
            </a:r>
          </a:p>
          <a:p>
            <a:r>
              <a:rPr lang="nl-NL" i="1"/>
              <a:t>Braille (cursief): zit niet in gemeenschappelijk curriculum</a:t>
            </a:r>
          </a:p>
          <a:p>
            <a:r>
              <a:rPr lang="nl-NL" i="1"/>
              <a:t>MONDELING TAALGEBRUIK</a:t>
            </a:r>
          </a:p>
          <a:p>
            <a:r>
              <a:rPr lang="nl-NL" i="1"/>
              <a:t>Presenteren en vertellen : nieuw</a:t>
            </a:r>
          </a:p>
          <a:p>
            <a:r>
              <a:rPr lang="nl-NL" i="1"/>
              <a:t>TAALSYSTEEM EN TAALGEBRUIK</a:t>
            </a:r>
          </a:p>
          <a:p>
            <a:r>
              <a:rPr lang="nl-NL" i="1"/>
              <a:t>Woordenschat: prominente plaats!</a:t>
            </a:r>
          </a:p>
          <a:p>
            <a:r>
              <a:rPr lang="nl-NL" i="1"/>
              <a:t>Taalwetenschap: nieuw</a:t>
            </a:r>
          </a:p>
          <a:p>
            <a:endParaRPr lang="nl-NL" i="1"/>
          </a:p>
          <a:p>
            <a:endParaRPr lang="nl-NL" i="1"/>
          </a:p>
          <a:p>
            <a:endParaRPr lang="nl-NL" i="1"/>
          </a:p>
          <a:p>
            <a:endParaRPr lang="nl-NL" i="1"/>
          </a:p>
          <a:p>
            <a:endParaRPr lang="nl-NL" i="1"/>
          </a:p>
          <a:p>
            <a:r>
              <a:rPr lang="nl-NL" i="1"/>
              <a:t>In een kennisrijk curriculum zetten we expliciet in op secundaire kennis: kennis die leerlingen niet vanzelf verwerven, maar die onderwijs vraagt. Lezen en schrijven zijn daar duidelijke voorbeelden van. Ze vormen de basis om teksten te begrijpen en kennis op te bouwen en staan daarom bewust eerst. Vlot en vloeiend lezen is noodzakelijk om tot begrip te komen, terwijl schrijven het denken ondersteunt en leren verdiept. Strategieën blijven belangrijk, maar krijgen een andere plaats: ze zijn geen doel op zich, wel een middel om leren en begrip te ondersteunen, op voorwaarde dat er voldoende kennis en leesvaardigheid is opgebouwd.</a:t>
            </a:r>
          </a:p>
          <a:p>
            <a:endParaRPr lang="nl-NL" i="1"/>
          </a:p>
          <a:p>
            <a:r>
              <a:rPr lang="nl-NL"/>
              <a:t>Het leerplan is daarbij bewust </a:t>
            </a:r>
            <a:r>
              <a:rPr lang="nl-NL" b="1" err="1"/>
              <a:t>inhoudrijk</a:t>
            </a:r>
            <a:r>
              <a:rPr lang="nl-NL" b="1"/>
              <a:t> en coherent opgebouwd</a:t>
            </a:r>
            <a:r>
              <a:rPr lang="nl-NL"/>
              <a:t>, en de doelen zijn </a:t>
            </a:r>
            <a:r>
              <a:rPr lang="nl-NL" b="1"/>
              <a:t>duidelijk en concreet geformuleerd</a:t>
            </a:r>
            <a:r>
              <a:rPr lang="nl-NL"/>
              <a:t>. Dat zorgt voor meer doelen, maar ook voor meer houvast: de opbouw is duidelijk, de samenhang zichtbaar en de verwachtingen helder, van kleuter- tot en met lager onderwijs.</a:t>
            </a:r>
          </a:p>
          <a:p>
            <a:endParaRPr lang="nl-NL"/>
          </a:p>
          <a:p>
            <a:r>
              <a:rPr lang="nl-NL" i="1"/>
              <a:t>In het leerplan blijven heel wat subdomeinen herkenbaar, maar er zijn ook duidelijke accenten en nieuwigheden. Zo is er expliciete aandacht voor vlot en vloeiend lezen, handschrift en digitale vaardigheden, schrijven om te leren, spreken, presenteren en vertellen, woordenschat, taalsysteem en taalbeschouwing, en literatuur, met aandacht voor interactie met literatuur en creatieve expressie in taal.</a:t>
            </a:r>
            <a:endParaRPr lang="nl-NL"/>
          </a:p>
          <a:p>
            <a:r>
              <a:rPr lang="nl-NL" i="1"/>
              <a:t>Sommige inhouden vragen binnen deze visie een doelgerichte en geïsoleerde aanpak, zoals vlot en vloeiend lezen en aandacht voor handschrift en correct schrijven. Deze basisvaardigheden zijn noodzakelijk om teksten te begrijpen en vormen het fundament voor schrijven om te leren en om ideeën met anderen te delen. Andere inhouden worden net doelgericht geïntegreerd aangeboden, in samenhang met andere disciplines, zodat leerlingen taal gebruiken om kennis op te bouwen en hun taalcompetentie te versterken. Woordenschat vormt daarbij de centrale motor van taalontwikkeling: ze verbindt alle domeinen van kleuter- tot lager onderwijs, wordt systematisch opgebouwd via rijke teksten en mondelinge interactie, en krijgt betekenis door functioneel gebruik in andere disciplines. Door herhaalde en gevarieerde inzet worden woorden verdiept, verankerd en duurzaam inzetbaar. Het bewuste en rijke taalgebruik van de leraar speelt hierin een sleutelrol.</a:t>
            </a:r>
            <a:endParaRPr lang="nl-NL"/>
          </a:p>
        </p:txBody>
      </p:sp>
      <p:sp>
        <p:nvSpPr>
          <p:cNvPr id="4" name="Tijdelijke aanduiding voor dianummer 3">
            <a:extLst>
              <a:ext uri="{FF2B5EF4-FFF2-40B4-BE49-F238E27FC236}">
                <a16:creationId xmlns:a16="http://schemas.microsoft.com/office/drawing/2014/main" id="{524AF6A0-63AB-6D83-6ABA-B5269B4ACA8B}"/>
              </a:ext>
            </a:extLst>
          </p:cNvPr>
          <p:cNvSpPr>
            <a:spLocks noGrp="1"/>
          </p:cNvSpPr>
          <p:nvPr>
            <p:ph type="sldNum" sz="quarter" idx="5"/>
          </p:nvPr>
        </p:nvSpPr>
        <p:spPr/>
        <p:txBody>
          <a:bodyPr/>
          <a:lstStyle/>
          <a:p>
            <a:fld id="{1A58BFE3-9DEA-42E2-97C5-B65A5C86D9A7}" type="slidenum">
              <a:rPr lang="nl-BE" smtClean="0"/>
              <a:t>33</a:t>
            </a:fld>
            <a:endParaRPr lang="nl-BE"/>
          </a:p>
        </p:txBody>
      </p:sp>
    </p:spTree>
    <p:extLst>
      <p:ext uri="{BB962C8B-B14F-4D97-AF65-F5344CB8AC3E}">
        <p14:creationId xmlns:p14="http://schemas.microsoft.com/office/powerpoint/2010/main" val="402786964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endParaRPr lang="nl-BE"/>
          </a:p>
        </p:txBody>
      </p:sp>
      <p:sp>
        <p:nvSpPr>
          <p:cNvPr id="4" name="Tijdelijke aanduiding voor dianummer 3"/>
          <p:cNvSpPr>
            <a:spLocks noGrp="1"/>
          </p:cNvSpPr>
          <p:nvPr>
            <p:ph type="sldNum" sz="quarter" idx="5"/>
          </p:nvPr>
        </p:nvSpPr>
        <p:spPr/>
        <p:txBody>
          <a:bodyPr/>
          <a:lstStyle/>
          <a:p>
            <a:fld id="{D607B6A1-7FB4-4E12-BECA-A87A1A1918EF}" type="slidenum">
              <a:rPr lang="nl-BE" smtClean="0"/>
              <a:t>34</a:t>
            </a:fld>
            <a:endParaRPr lang="nl-BE"/>
          </a:p>
        </p:txBody>
      </p:sp>
    </p:spTree>
    <p:extLst>
      <p:ext uri="{BB962C8B-B14F-4D97-AF65-F5344CB8AC3E}">
        <p14:creationId xmlns:p14="http://schemas.microsoft.com/office/powerpoint/2010/main" val="5101037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txBody>
          <a:bodyPr/>
          <a:lstStyle/>
          <a:p>
            <a:endParaRPr lang="nl-BE"/>
          </a:p>
        </p:txBody>
      </p:sp>
      <p:sp>
        <p:nvSpPr>
          <p:cNvPr id="3" name="Tijdelijke aanduiding voor notities 2"/>
          <p:cNvSpPr>
            <a:spLocks noGrp="1"/>
          </p:cNvSpPr>
          <p:nvPr>
            <p:ph type="body" idx="1"/>
          </p:nvPr>
        </p:nvSpPr>
        <p:spPr/>
        <p:txBody>
          <a:bodyPr/>
          <a:lstStyle/>
          <a:p>
            <a:r>
              <a:rPr lang="nl-BE"/>
              <a:t>P-doelen zijn ingedeeld in fases. Hier zie je een </a:t>
            </a:r>
            <a:r>
              <a:rPr lang="nl-BE" err="1"/>
              <a:t>vb</a:t>
            </a:r>
            <a:r>
              <a:rPr lang="nl-BE"/>
              <a:t> van fase 2</a:t>
            </a:r>
          </a:p>
        </p:txBody>
      </p:sp>
      <p:sp>
        <p:nvSpPr>
          <p:cNvPr id="4" name="Tijdelijke aanduiding voor dianummer 3"/>
          <p:cNvSpPr>
            <a:spLocks noGrp="1"/>
          </p:cNvSpPr>
          <p:nvPr>
            <p:ph type="sldNum" sz="quarter" idx="5"/>
          </p:nvPr>
        </p:nvSpPr>
        <p:spPr/>
        <p:txBody>
          <a:bodyPr/>
          <a:lstStyle/>
          <a:p>
            <a:fld id="{D607B6A1-7FB4-4E12-BECA-A87A1A1918EF}" type="slidenum">
              <a:rPr lang="nl-BE" smtClean="0"/>
              <a:t>35</a:t>
            </a:fld>
            <a:endParaRPr lang="nl-BE"/>
          </a:p>
        </p:txBody>
      </p:sp>
    </p:spTree>
    <p:extLst>
      <p:ext uri="{BB962C8B-B14F-4D97-AF65-F5344CB8AC3E}">
        <p14:creationId xmlns:p14="http://schemas.microsoft.com/office/powerpoint/2010/main" val="337519106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r>
              <a:rPr lang="nl-BE" sz="1800" dirty="0"/>
              <a:t>“We staan er nauwelijks bij stil hoeveel we elke dag lezen. Lezen geeft ons toegang tot informatie, helpt ons zelfstandig keuzes te maken en maakt actieve participatie aan de maatschappij mogelijk. Daarom is leren lezen zoveel meer dan een onderwijsdoel. En die grote ambitie begint heel klein: bij klanken en letters. Van daaruit bouwen we stap voor stap naar woorden, zinnen en teksten.”</a:t>
            </a:r>
          </a:p>
        </p:txBody>
      </p:sp>
      <p:sp>
        <p:nvSpPr>
          <p:cNvPr id="4" name="Tijdelijke aanduiding voor dianummer 3"/>
          <p:cNvSpPr>
            <a:spLocks noGrp="1"/>
          </p:cNvSpPr>
          <p:nvPr>
            <p:ph type="sldNum" sz="quarter" idx="5"/>
          </p:nvPr>
        </p:nvSpPr>
        <p:spPr/>
        <p:txBody>
          <a:bodyPr/>
          <a:lstStyle/>
          <a:p>
            <a:fld id="{D607B6A1-7FB4-4E12-BECA-A87A1A1918EF}" type="slidenum">
              <a:rPr lang="nl-BE" smtClean="0"/>
              <a:t>37</a:t>
            </a:fld>
            <a:endParaRPr lang="nl-BE"/>
          </a:p>
        </p:txBody>
      </p:sp>
    </p:spTree>
    <p:extLst>
      <p:ext uri="{BB962C8B-B14F-4D97-AF65-F5344CB8AC3E}">
        <p14:creationId xmlns:p14="http://schemas.microsoft.com/office/powerpoint/2010/main" val="184589090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B7A901-FFDE-8717-97F0-78E77E0F3DBF}"/>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5531D8AE-E644-5E66-A576-8470655A26AC}"/>
              </a:ext>
            </a:extLst>
          </p:cNvPr>
          <p:cNvSpPr>
            <a:spLocks noGrp="1" noRot="1" noChangeAspect="1"/>
          </p:cNvSpPr>
          <p:nvPr>
            <p:ph type="sldImg"/>
          </p:nvPr>
        </p:nvSpPr>
        <p:spPr/>
        <p:txBody>
          <a:bodyPr/>
          <a:lstStyle/>
          <a:p>
            <a:endParaRPr lang="nl-BE"/>
          </a:p>
        </p:txBody>
      </p:sp>
      <p:sp>
        <p:nvSpPr>
          <p:cNvPr id="3" name="Tijdelijke aanduiding voor notities 2">
            <a:extLst>
              <a:ext uri="{FF2B5EF4-FFF2-40B4-BE49-F238E27FC236}">
                <a16:creationId xmlns:a16="http://schemas.microsoft.com/office/drawing/2014/main" id="{ADC4C196-C34E-64C7-2C71-D3F21FBE6E0B}"/>
              </a:ext>
            </a:extLst>
          </p:cNvPr>
          <p:cNvSpPr>
            <a:spLocks noGrp="1"/>
          </p:cNvSpPr>
          <p:nvPr>
            <p:ph type="body" idx="1"/>
          </p:nvPr>
        </p:nvSpPr>
        <p:spPr/>
        <p:txBody>
          <a:bodyPr/>
          <a:lstStyle/>
          <a:p>
            <a:endParaRPr lang="nl-NL" i="1"/>
          </a:p>
          <a:p>
            <a:r>
              <a:rPr lang="nl-NL" i="1"/>
              <a:t>Deelnemers krijgen dit document op papier. We lichten dit toe. Dit komt elke keer terug.</a:t>
            </a:r>
          </a:p>
          <a:p>
            <a:endParaRPr lang="nl-NL" i="1"/>
          </a:p>
          <a:p>
            <a:r>
              <a:rPr lang="nl-NL" i="1"/>
              <a:t>In een kennisrijk curriculum zetten we expliciet in op secundaire kennis: kennis die leerlingen niet vanzelf verwerven, maar die onderwijs vraagt. Lezen en schrijven zijn daar duidelijke voorbeelden van. Ze vormen de basis om teksten te begrijpen en kennis op te bouwen en staan daarom bewust eerst. Vlot en vloeiend lezen is noodzakelijk om tot begrip te komen, terwijl schrijven het denken ondersteunt en leren verdiept. Strategieën blijven belangrijk, maar krijgen een andere plaats: ze zijn geen doel op zich, wel een middel om leren en begrip te ondersteunen, op voorwaarde dat er voldoende kennis en leesvaardigheid is opgebouwd.</a:t>
            </a:r>
          </a:p>
          <a:p>
            <a:endParaRPr lang="nl-NL" i="1"/>
          </a:p>
          <a:p>
            <a:r>
              <a:rPr lang="nl-NL"/>
              <a:t>Het leerplan is daarbij bewust </a:t>
            </a:r>
            <a:r>
              <a:rPr lang="nl-NL" b="1"/>
              <a:t>inhoudsrijk en coherent opgebouwd</a:t>
            </a:r>
            <a:r>
              <a:rPr lang="nl-NL"/>
              <a:t>, en de doelen zijn </a:t>
            </a:r>
            <a:r>
              <a:rPr lang="nl-NL" b="1"/>
              <a:t>duidelijk en concreet geformuleerd</a:t>
            </a:r>
            <a:r>
              <a:rPr lang="nl-NL"/>
              <a:t>. Dat zorgt voor meer doelen, maar ook voor meer houvast: de opbouw is duidelijk, de samenhang zichtbaar en de verwachtingen helder, van kleuter- tot en met lager onderwijs.</a:t>
            </a:r>
          </a:p>
          <a:p>
            <a:endParaRPr lang="nl-NL"/>
          </a:p>
          <a:p>
            <a:r>
              <a:rPr lang="nl-NL" i="1"/>
              <a:t>In het leerplan blijven heel wat subdomeinen herkenbaar, maar er zijn ook duidelijke accenten en nieuwigheden. Zo is er expliciete aandacht voor vlot en vloeiend lezen, handschrift en digitale vaardigheden, schrijven om te leren, spreken, presenteren en vertellen, woordenschat, taalsysteem en taalbeschouwing, en literatuur, met aandacht voor interactie met literatuur en creatieve expressie in taal.</a:t>
            </a:r>
            <a:endParaRPr lang="nl-NL"/>
          </a:p>
          <a:p>
            <a:r>
              <a:rPr lang="nl-NL" i="1"/>
              <a:t>Sommige inhouden vragen binnen deze visie een doelgerichte en geïsoleerde aanpak, zoals vlot en vloeiend lezen en aandacht voor handschrift en correct schrijven. Deze basisvaardigheden zijn noodzakelijk om teksten te begrijpen en vormen het fundament voor schrijven om te leren en om ideeën met anderen te delen. Andere inhouden worden net doelgericht geïntegreerd aangeboden, in samenhang met andere disciplines, zodat leerlingen taal gebruiken om kennis op te bouwen en hun taalcompetentie te versterken. Woordenschat vormt daarbij de centrale motor van taalontwikkeling: ze verbindt alle domeinen van kleuter- tot lager onderwijs, wordt systematisch opgebouwd via rijke teksten en mondelinge interactie, en krijgt betekenis door functioneel gebruik in andere disciplines. Door herhaalde en gevarieerde inzet worden woorden verdiept, verankerd en duurzaam inzetbaar. Het bewuste en rijke taalgebruik van de leraar speelt hierin een sleutelrol.</a:t>
            </a:r>
            <a:endParaRPr lang="nl-NL"/>
          </a:p>
          <a:p>
            <a:endParaRPr lang="nl-NL" i="1"/>
          </a:p>
          <a:p>
            <a:r>
              <a:rPr lang="nl-NL" i="1"/>
              <a:t>LEZEN</a:t>
            </a:r>
          </a:p>
          <a:p>
            <a:r>
              <a:rPr lang="nl-NL" i="1"/>
              <a:t>Vlot en vloeiend lezen: nieuw</a:t>
            </a:r>
          </a:p>
          <a:p>
            <a:r>
              <a:rPr lang="nl-NL" i="1"/>
              <a:t>Tekstbegrip</a:t>
            </a:r>
          </a:p>
          <a:p>
            <a:r>
              <a:rPr lang="nl-NL" i="1"/>
              <a:t>Tekstsoorten en tekstconventies</a:t>
            </a:r>
          </a:p>
          <a:p>
            <a:r>
              <a:rPr lang="nl-NL" i="1"/>
              <a:t>Globaal lezen en Braille: zit niet in de gemeenschappelijke doelen</a:t>
            </a:r>
          </a:p>
          <a:p>
            <a:endParaRPr lang="nl-NL" i="1"/>
          </a:p>
          <a:p>
            <a:r>
              <a:rPr lang="nl-NL" i="1"/>
              <a:t>SCHRIJVEN</a:t>
            </a:r>
          </a:p>
          <a:p>
            <a:r>
              <a:rPr lang="nl-NL" i="1"/>
              <a:t>Handschrift en digitale vaardigheden: nieuw</a:t>
            </a:r>
          </a:p>
          <a:p>
            <a:r>
              <a:rPr lang="nl-NL" i="1"/>
              <a:t>Correct schrijven: vroeger spelling</a:t>
            </a:r>
          </a:p>
          <a:p>
            <a:r>
              <a:rPr lang="nl-NL" i="1"/>
              <a:t>Schrijven om te leren: nieuw</a:t>
            </a:r>
          </a:p>
          <a:p>
            <a:r>
              <a:rPr lang="nl-NL" i="1"/>
              <a:t>Schrijven om te delen: vroegere creatief schrijven</a:t>
            </a:r>
          </a:p>
          <a:p>
            <a:r>
              <a:rPr lang="nl-NL" i="1"/>
              <a:t>Braille (cursief): zit niet in gemeenschappelijk curriculum</a:t>
            </a:r>
          </a:p>
          <a:p>
            <a:r>
              <a:rPr lang="nl-NL" i="1"/>
              <a:t>MONDELING TAALGEBRUIK</a:t>
            </a:r>
          </a:p>
          <a:p>
            <a:r>
              <a:rPr lang="nl-NL" i="1"/>
              <a:t>Presenteren en vertellen : nieuw</a:t>
            </a:r>
          </a:p>
          <a:p>
            <a:r>
              <a:rPr lang="nl-NL" i="1"/>
              <a:t>TAALSYSTEEM EN TAALGEBRUIK</a:t>
            </a:r>
          </a:p>
          <a:p>
            <a:r>
              <a:rPr lang="nl-NL" i="1"/>
              <a:t>Woordenschat: prominente plaats!</a:t>
            </a:r>
          </a:p>
          <a:p>
            <a:r>
              <a:rPr lang="nl-NL" i="1"/>
              <a:t>Taalwetenschap: nieuw</a:t>
            </a:r>
          </a:p>
          <a:p>
            <a:endParaRPr lang="nl-NL" i="1"/>
          </a:p>
          <a:p>
            <a:endParaRPr lang="nl-NL" i="1"/>
          </a:p>
          <a:p>
            <a:endParaRPr lang="nl-NL" i="1"/>
          </a:p>
          <a:p>
            <a:endParaRPr lang="nl-NL" i="1"/>
          </a:p>
          <a:p>
            <a:endParaRPr lang="nl-NL" i="1"/>
          </a:p>
          <a:p>
            <a:r>
              <a:rPr lang="nl-NL" i="1"/>
              <a:t>In een kennisrijk curriculum zetten we expliciet in op secundaire kennis: kennis die leerlingen niet vanzelf verwerven, maar die onderwijs vraagt. Lezen en schrijven zijn daar duidelijke voorbeelden van. Ze vormen de basis om teksten te begrijpen en kennis op te bouwen en staan daarom bewust eerst. Vlot en vloeiend lezen is noodzakelijk om tot begrip te komen, terwijl schrijven het denken ondersteunt en leren verdiept. Strategieën blijven belangrijk, maar krijgen een andere plaats: ze zijn geen doel op zich, wel een middel om leren en begrip te ondersteunen, op voorwaarde dat er voldoende kennis en leesvaardigheid is opgebouwd.</a:t>
            </a:r>
          </a:p>
          <a:p>
            <a:endParaRPr lang="nl-NL" i="1"/>
          </a:p>
          <a:p>
            <a:r>
              <a:rPr lang="nl-NL"/>
              <a:t>Het leerplan is daarbij bewust </a:t>
            </a:r>
            <a:r>
              <a:rPr lang="nl-NL" b="1" err="1"/>
              <a:t>inhoudrijk</a:t>
            </a:r>
            <a:r>
              <a:rPr lang="nl-NL" b="1"/>
              <a:t> en coherent opgebouwd</a:t>
            </a:r>
            <a:r>
              <a:rPr lang="nl-NL"/>
              <a:t>, en de doelen zijn </a:t>
            </a:r>
            <a:r>
              <a:rPr lang="nl-NL" b="1"/>
              <a:t>duidelijk en concreet geformuleerd</a:t>
            </a:r>
            <a:r>
              <a:rPr lang="nl-NL"/>
              <a:t>. Dat zorgt voor meer doelen, maar ook voor meer houvast: de opbouw is duidelijk, de samenhang zichtbaar en de verwachtingen helder, van kleuter- tot en met lager onderwijs.</a:t>
            </a:r>
          </a:p>
          <a:p>
            <a:endParaRPr lang="nl-NL"/>
          </a:p>
          <a:p>
            <a:r>
              <a:rPr lang="nl-NL" i="1"/>
              <a:t>In het leerplan blijven heel wat subdomeinen herkenbaar, maar er zijn ook duidelijke accenten en nieuwigheden. Zo is er expliciete aandacht voor vlot en vloeiend lezen, handschrift en digitale vaardigheden, schrijven om te leren, spreken, presenteren en vertellen, woordenschat, taalsysteem en taalbeschouwing, en literatuur, met aandacht voor interactie met literatuur en creatieve expressie in taal.</a:t>
            </a:r>
            <a:endParaRPr lang="nl-NL"/>
          </a:p>
          <a:p>
            <a:r>
              <a:rPr lang="nl-NL" i="1"/>
              <a:t>Sommige inhouden vragen binnen deze visie een doelgerichte en geïsoleerde aanpak, zoals vlot en vloeiend lezen en aandacht voor handschrift en correct schrijven. Deze basisvaardigheden zijn noodzakelijk om teksten te begrijpen en vormen het fundament voor schrijven om te leren en om ideeën met anderen te delen. Andere inhouden worden net doelgericht geïntegreerd aangeboden, in samenhang met andere disciplines, zodat leerlingen taal gebruiken om kennis op te bouwen en hun taalcompetentie te versterken. Woordenschat vormt daarbij de centrale motor van taalontwikkeling: ze verbindt alle domeinen van kleuter- tot lager onderwijs, wordt systematisch opgebouwd via rijke teksten en mondelinge interactie, en krijgt betekenis door functioneel gebruik in andere disciplines. Door herhaalde en gevarieerde inzet worden woorden verdiept, verankerd en duurzaam inzetbaar. Het bewuste en rijke taalgebruik van de leraar speelt hierin een sleutelrol.</a:t>
            </a:r>
            <a:endParaRPr lang="nl-NL"/>
          </a:p>
        </p:txBody>
      </p:sp>
      <p:sp>
        <p:nvSpPr>
          <p:cNvPr id="4" name="Tijdelijke aanduiding voor dianummer 3">
            <a:extLst>
              <a:ext uri="{FF2B5EF4-FFF2-40B4-BE49-F238E27FC236}">
                <a16:creationId xmlns:a16="http://schemas.microsoft.com/office/drawing/2014/main" id="{2C12E475-44DC-7D66-450C-F1AB1BE895F7}"/>
              </a:ext>
            </a:extLst>
          </p:cNvPr>
          <p:cNvSpPr>
            <a:spLocks noGrp="1"/>
          </p:cNvSpPr>
          <p:nvPr>
            <p:ph type="sldNum" sz="quarter" idx="5"/>
          </p:nvPr>
        </p:nvSpPr>
        <p:spPr/>
        <p:txBody>
          <a:bodyPr/>
          <a:lstStyle/>
          <a:p>
            <a:fld id="{1A58BFE3-9DEA-42E2-97C5-B65A5C86D9A7}" type="slidenum">
              <a:rPr lang="nl-BE" smtClean="0"/>
              <a:t>39</a:t>
            </a:fld>
            <a:endParaRPr lang="nl-BE"/>
          </a:p>
        </p:txBody>
      </p:sp>
    </p:spTree>
    <p:extLst>
      <p:ext uri="{BB962C8B-B14F-4D97-AF65-F5344CB8AC3E}">
        <p14:creationId xmlns:p14="http://schemas.microsoft.com/office/powerpoint/2010/main" val="33564464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r>
              <a:rPr lang="nl-NL"/>
              <a:t>Collega’s krijgen dit document op papier. We lichten dit toe. </a:t>
            </a:r>
            <a:br>
              <a:rPr lang="nl-NL"/>
            </a:br>
            <a:r>
              <a:rPr lang="nl-NL"/>
              <a:t>In het domein lezen zitten 3 clusters voor de G-routedoelen: Vlot en vloeiend lezen, tekstbegrip en tekstsoorten en tekstconventies. Globaal lezen behoort tot de P-routedoelen (pre-curriculum) en Braille behoort tot de S-routedoelen (specifieke onderwijsbehoeften)</a:t>
            </a:r>
            <a:endParaRPr lang="nl-BE"/>
          </a:p>
        </p:txBody>
      </p:sp>
      <p:sp>
        <p:nvSpPr>
          <p:cNvPr id="4" name="Tijdelijke aanduiding voor dianummer 3"/>
          <p:cNvSpPr>
            <a:spLocks noGrp="1"/>
          </p:cNvSpPr>
          <p:nvPr>
            <p:ph type="sldNum" sz="quarter" idx="5"/>
          </p:nvPr>
        </p:nvSpPr>
        <p:spPr/>
        <p:txBody>
          <a:bodyPr/>
          <a:lstStyle/>
          <a:p>
            <a:fld id="{D607B6A1-7FB4-4E12-BECA-A87A1A1918EF}" type="slidenum">
              <a:rPr lang="nl-BE" smtClean="0"/>
              <a:t>40</a:t>
            </a:fld>
            <a:endParaRPr lang="nl-BE"/>
          </a:p>
        </p:txBody>
      </p:sp>
    </p:spTree>
    <p:extLst>
      <p:ext uri="{BB962C8B-B14F-4D97-AF65-F5344CB8AC3E}">
        <p14:creationId xmlns:p14="http://schemas.microsoft.com/office/powerpoint/2010/main" val="31221977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txBody>
          <a:bodyPr/>
          <a:lstStyle/>
          <a:p>
            <a:endParaRPr lang="nl-BE"/>
          </a:p>
        </p:txBody>
      </p:sp>
      <p:sp>
        <p:nvSpPr>
          <p:cNvPr id="3" name="Tijdelijke aanduiding voor notities 2"/>
          <p:cNvSpPr>
            <a:spLocks noGrp="1"/>
          </p:cNvSpPr>
          <p:nvPr>
            <p:ph type="body" idx="1"/>
          </p:nvPr>
        </p:nvSpPr>
        <p:spPr/>
        <p:txBody>
          <a:bodyPr/>
          <a:lstStyle/>
          <a:p>
            <a:r>
              <a:rPr lang="nl-BE"/>
              <a:t>“Bij vlot en vloeiend lezen zien we beide vormen van opbouw die we daarnet bespraken. Er komt systematisch nieuwe inhoud bij, maar leerlingen blijven tegelijk verder werken aan het steeds vlotter en vloeiender lezen.”</a:t>
            </a:r>
            <a:br>
              <a:rPr lang="nl-BE"/>
            </a:br>
            <a:r>
              <a:rPr lang="nl-BE"/>
              <a:t>doel dia: iedereen is verantwoordelijk van jongste kleuters tot  6</a:t>
            </a:r>
            <a:r>
              <a:rPr lang="nl-BE" baseline="30000"/>
              <a:t>de</a:t>
            </a:r>
            <a:r>
              <a:rPr lang="nl-BE"/>
              <a:t> leerjaar. Iedereen werkt mee aan het leren lezen van jongste kleuters tot 6</a:t>
            </a:r>
            <a:r>
              <a:rPr lang="nl-BE" baseline="30000"/>
              <a:t>de</a:t>
            </a:r>
            <a:r>
              <a:rPr lang="nl-BE"/>
              <a:t> leerjaar.</a:t>
            </a:r>
          </a:p>
        </p:txBody>
      </p:sp>
      <p:sp>
        <p:nvSpPr>
          <p:cNvPr id="4" name="Tijdelijke aanduiding voor dianummer 3"/>
          <p:cNvSpPr>
            <a:spLocks noGrp="1"/>
          </p:cNvSpPr>
          <p:nvPr>
            <p:ph type="sldNum" sz="quarter" idx="5"/>
          </p:nvPr>
        </p:nvSpPr>
        <p:spPr/>
        <p:txBody>
          <a:bodyPr/>
          <a:lstStyle/>
          <a:p>
            <a:fld id="{D607B6A1-7FB4-4E12-BECA-A87A1A1918EF}" type="slidenum">
              <a:rPr lang="nl-BE" smtClean="0"/>
              <a:t>41</a:t>
            </a:fld>
            <a:endParaRPr lang="nl-BE"/>
          </a:p>
        </p:txBody>
      </p:sp>
    </p:spTree>
    <p:extLst>
      <p:ext uri="{BB962C8B-B14F-4D97-AF65-F5344CB8AC3E}">
        <p14:creationId xmlns:p14="http://schemas.microsoft.com/office/powerpoint/2010/main" val="416750971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FB09EB-7DBD-AAED-90BE-02D8FAE80E6D}"/>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83FB3DBC-80AC-4D54-2607-CFC20A64A9EE}"/>
              </a:ext>
            </a:extLst>
          </p:cNvPr>
          <p:cNvSpPr>
            <a:spLocks noGrp="1" noRot="1" noChangeAspect="1"/>
          </p:cNvSpPr>
          <p:nvPr>
            <p:ph type="sldImg"/>
          </p:nvPr>
        </p:nvSpPr>
        <p:spPr/>
        <p:txBody>
          <a:bodyPr/>
          <a:lstStyle/>
          <a:p>
            <a:endParaRPr lang="nl-BE"/>
          </a:p>
        </p:txBody>
      </p:sp>
      <p:sp>
        <p:nvSpPr>
          <p:cNvPr id="3" name="Tijdelijke aanduiding voor notities 2">
            <a:extLst>
              <a:ext uri="{FF2B5EF4-FFF2-40B4-BE49-F238E27FC236}">
                <a16:creationId xmlns:a16="http://schemas.microsoft.com/office/drawing/2014/main" id="{AE4BA21C-DDBE-3FBB-FA3A-40CD1761CA88}"/>
              </a:ext>
            </a:extLst>
          </p:cNvPr>
          <p:cNvSpPr>
            <a:spLocks noGrp="1"/>
          </p:cNvSpPr>
          <p:nvPr>
            <p:ph type="body" idx="1"/>
          </p:nvPr>
        </p:nvSpPr>
        <p:spPr/>
        <p:txBody>
          <a:bodyPr/>
          <a:lstStyle/>
          <a:p>
            <a:r>
              <a:rPr lang="nl-BE"/>
              <a:t>“Vanaf de tweede kleuterklas krijgen klanken en letters expliciet aandacht. Daarbij is het belangrijk dat we klank en letter duidelijk onderscheiden: een klank hoor je en spreek je uit, een letter zie je en schrijf je.</a:t>
            </a:r>
          </a:p>
          <a:p>
            <a:r>
              <a:rPr lang="nl-BE"/>
              <a:t>Die klank-tekenkoppeling wordt systematisch opgebouwd. Tegen het einde van de derde kleuterklas kunnen leerlingen minstens vijftien letters herkennen door de bijbehorende klank uit te spreken. In het eerste leerjaar gaat die ontwikkeling verder naar het geautomatiseerd lezen van ALLE letters en lettercombinaties. Dit betekent dat leerlingen van het eerste leerjaar de letters direct moeten kunnen lezen, voorbeeld: k, s, ooi, </a:t>
            </a:r>
            <a:r>
              <a:rPr lang="nl-BE" err="1"/>
              <a:t>eu</a:t>
            </a:r>
            <a:r>
              <a:rPr lang="nl-BE"/>
              <a:t>, a, t, i” (spreek deze letters klankzuiver uit)</a:t>
            </a:r>
          </a:p>
          <a:p>
            <a:endParaRPr lang="nl-BE"/>
          </a:p>
        </p:txBody>
      </p:sp>
      <p:sp>
        <p:nvSpPr>
          <p:cNvPr id="4" name="Tijdelijke aanduiding voor dianummer 3">
            <a:extLst>
              <a:ext uri="{FF2B5EF4-FFF2-40B4-BE49-F238E27FC236}">
                <a16:creationId xmlns:a16="http://schemas.microsoft.com/office/drawing/2014/main" id="{EC5C3AA5-CFE1-33BE-1DBC-F460861A3D54}"/>
              </a:ext>
            </a:extLst>
          </p:cNvPr>
          <p:cNvSpPr>
            <a:spLocks noGrp="1"/>
          </p:cNvSpPr>
          <p:nvPr>
            <p:ph type="sldNum" sz="quarter" idx="5"/>
          </p:nvPr>
        </p:nvSpPr>
        <p:spPr/>
        <p:txBody>
          <a:bodyPr/>
          <a:lstStyle/>
          <a:p>
            <a:fld id="{D607B6A1-7FB4-4E12-BECA-A87A1A1918EF}" type="slidenum">
              <a:rPr lang="nl-BE" smtClean="0"/>
              <a:t>42</a:t>
            </a:fld>
            <a:endParaRPr lang="nl-BE"/>
          </a:p>
        </p:txBody>
      </p:sp>
    </p:spTree>
    <p:extLst>
      <p:ext uri="{BB962C8B-B14F-4D97-AF65-F5344CB8AC3E}">
        <p14:creationId xmlns:p14="http://schemas.microsoft.com/office/powerpoint/2010/main" val="162245458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r>
              <a:rPr lang="nl-NL">
                <a:solidFill>
                  <a:schemeClr val="tx1"/>
                </a:solidFill>
                <a:sym typeface="Wingdings" panose="05000000000000000000" pitchFamily="2" charset="2"/>
              </a:rPr>
              <a:t>Geen wetenschappelijke evidentie over welke letters aangeboden moeten worden</a:t>
            </a:r>
          </a:p>
          <a:p>
            <a:pPr marL="256540" indent="-256540"/>
            <a:r>
              <a:rPr lang="nl-NL">
                <a:latin typeface="Roboto"/>
                <a:ea typeface="Roboto"/>
                <a:cs typeface="Roboto"/>
                <a:sym typeface="Wingdings" panose="05000000000000000000" pitchFamily="2" charset="2"/>
              </a:rPr>
              <a:t>Suggestie: van klanken die duidelijk hoorbaar zijn en makkelijk uit te spreken zijn naar korte en stillere klanken</a:t>
            </a:r>
            <a:endParaRPr lang="nl-NL">
              <a:latin typeface="Roboto"/>
              <a:ea typeface="Roboto"/>
              <a:cs typeface="Roboto"/>
            </a:endParaRPr>
          </a:p>
          <a:p>
            <a:pPr marL="256540" indent="-256540"/>
            <a:r>
              <a:rPr lang="nl-NL">
                <a:latin typeface="Roboto"/>
                <a:ea typeface="Roboto"/>
                <a:cs typeface="Roboto"/>
                <a:sym typeface="Wingdings" panose="05000000000000000000" pitchFamily="2" charset="2"/>
              </a:rPr>
              <a:t>Met aandacht voor korte klinkers, lange klinkers, tweetekenklinkers en medeklinkers </a:t>
            </a:r>
            <a:endParaRPr lang="nl-NL">
              <a:latin typeface="Roboto"/>
              <a:ea typeface="Roboto"/>
              <a:cs typeface="Roboto"/>
            </a:endParaRPr>
          </a:p>
          <a:p>
            <a:endParaRPr lang="nl-BE"/>
          </a:p>
        </p:txBody>
      </p:sp>
      <p:sp>
        <p:nvSpPr>
          <p:cNvPr id="4" name="Tijdelijke aanduiding voor dianummer 3"/>
          <p:cNvSpPr>
            <a:spLocks noGrp="1"/>
          </p:cNvSpPr>
          <p:nvPr>
            <p:ph type="sldNum" sz="quarter" idx="5"/>
          </p:nvPr>
        </p:nvSpPr>
        <p:spPr/>
        <p:txBody>
          <a:bodyPr/>
          <a:lstStyle/>
          <a:p>
            <a:fld id="{D607B6A1-7FB4-4E12-BECA-A87A1A1918EF}" type="slidenum">
              <a:rPr lang="nl-BE" smtClean="0"/>
              <a:t>44</a:t>
            </a:fld>
            <a:endParaRPr lang="nl-BE"/>
          </a:p>
        </p:txBody>
      </p:sp>
    </p:spTree>
    <p:extLst>
      <p:ext uri="{BB962C8B-B14F-4D97-AF65-F5344CB8AC3E}">
        <p14:creationId xmlns:p14="http://schemas.microsoft.com/office/powerpoint/2010/main" val="94963446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txBody>
          <a:bodyPr/>
          <a:lstStyle/>
          <a:p>
            <a:endParaRPr lang="nl-BE"/>
          </a:p>
        </p:txBody>
      </p:sp>
      <p:sp>
        <p:nvSpPr>
          <p:cNvPr id="3" name="Tijdelijke aanduiding voor notities 2"/>
          <p:cNvSpPr>
            <a:spLocks noGrp="1"/>
          </p:cNvSpPr>
          <p:nvPr>
            <p:ph type="body" idx="1"/>
          </p:nvPr>
        </p:nvSpPr>
        <p:spPr/>
        <p:txBody>
          <a:bodyPr/>
          <a:lstStyle/>
          <a:p>
            <a:r>
              <a:rPr lang="nl-BE"/>
              <a:t>“Doorheen de leerjaren worden nieuwe leesmoeilijkheden toegevoegd. Eerder aangeleerde moeilijkheden blijven daarbij terugkomen. De </a:t>
            </a:r>
            <a:r>
              <a:rPr lang="nl-BE" i="1"/>
              <a:t>oe</a:t>
            </a:r>
            <a:r>
              <a:rPr lang="nl-BE"/>
              <a:t> die leerlingen bijvoorbeeld in </a:t>
            </a:r>
            <a:r>
              <a:rPr lang="nl-BE" i="1"/>
              <a:t>boek</a:t>
            </a:r>
            <a:r>
              <a:rPr lang="nl-BE"/>
              <a:t> leren lezen, komt opnieuw voor in </a:t>
            </a:r>
            <a:r>
              <a:rPr lang="nl-BE" i="1"/>
              <a:t>broek</a:t>
            </a:r>
            <a:r>
              <a:rPr lang="nl-BE"/>
              <a:t> en vervolgens in een complexer woord als </a:t>
            </a:r>
            <a:r>
              <a:rPr lang="nl-BE" i="1"/>
              <a:t>broekzak</a:t>
            </a:r>
            <a:r>
              <a:rPr lang="nl-BE"/>
              <a:t>.</a:t>
            </a:r>
          </a:p>
          <a:p>
            <a:r>
              <a:rPr lang="nl-BE"/>
              <a:t>Bij het lezen van steeds complexere woorden speelt ook inzicht in de </a:t>
            </a:r>
            <a:r>
              <a:rPr lang="nl-BE" b="1"/>
              <a:t>morfologische opbouw</a:t>
            </a:r>
            <a:r>
              <a:rPr lang="nl-BE"/>
              <a:t> een rol. Daarmee bedoelen we dat leerlingen betekenisvolle delen in woorden herkennen. Dat zien we bij een samenstelling als </a:t>
            </a:r>
            <a:r>
              <a:rPr lang="nl-BE" i="1"/>
              <a:t>broekzak</a:t>
            </a:r>
            <a:r>
              <a:rPr lang="nl-BE"/>
              <a:t>, een afleiding als </a:t>
            </a:r>
            <a:r>
              <a:rPr lang="nl-BE" i="1"/>
              <a:t>onleesbaar</a:t>
            </a:r>
            <a:r>
              <a:rPr lang="nl-BE"/>
              <a:t>, een verbuiging als </a:t>
            </a:r>
            <a:r>
              <a:rPr lang="nl-BE" i="1"/>
              <a:t>mooie</a:t>
            </a:r>
            <a:r>
              <a:rPr lang="nl-BE"/>
              <a:t> en een vervoeging als </a:t>
            </a:r>
            <a:r>
              <a:rPr lang="nl-BE" i="1"/>
              <a:t>werkte</a:t>
            </a:r>
            <a:r>
              <a:rPr lang="nl-BE"/>
              <a:t>.</a:t>
            </a:r>
          </a:p>
          <a:p>
            <a:r>
              <a:rPr lang="nl-BE"/>
              <a:t>Hier zien we ook samenhang met </a:t>
            </a:r>
            <a:r>
              <a:rPr lang="nl-BE" b="1"/>
              <a:t>taalsysteem</a:t>
            </a:r>
            <a:r>
              <a:rPr lang="nl-BE"/>
              <a:t>. Binnen taalsysteem bouwen leerlingen kennis op over onder andere woordvorming, verbuigingen en vervoegingen. Diezelfde kennis over de opbouw van woorden is relevant bij het lezen. De subdomeinen staan dus niet los van elkaar.”</a:t>
            </a:r>
          </a:p>
        </p:txBody>
      </p:sp>
      <p:sp>
        <p:nvSpPr>
          <p:cNvPr id="4" name="Tijdelijke aanduiding voor dianummer 3"/>
          <p:cNvSpPr>
            <a:spLocks noGrp="1"/>
          </p:cNvSpPr>
          <p:nvPr>
            <p:ph type="sldNum" sz="quarter" idx="5"/>
          </p:nvPr>
        </p:nvSpPr>
        <p:spPr/>
        <p:txBody>
          <a:bodyPr/>
          <a:lstStyle/>
          <a:p>
            <a:fld id="{D607B6A1-7FB4-4E12-BECA-A87A1A1918EF}" type="slidenum">
              <a:rPr lang="nl-BE" smtClean="0"/>
              <a:t>45</a:t>
            </a:fld>
            <a:endParaRPr lang="nl-BE"/>
          </a:p>
        </p:txBody>
      </p:sp>
    </p:spTree>
    <p:extLst>
      <p:ext uri="{BB962C8B-B14F-4D97-AF65-F5344CB8AC3E}">
        <p14:creationId xmlns:p14="http://schemas.microsoft.com/office/powerpoint/2010/main" val="135562424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txBody>
          <a:bodyPr/>
          <a:lstStyle/>
          <a:p>
            <a:endParaRPr lang="nl-BE"/>
          </a:p>
        </p:txBody>
      </p:sp>
      <p:sp>
        <p:nvSpPr>
          <p:cNvPr id="3" name="Tijdelijke aanduiding voor notities 2"/>
          <p:cNvSpPr>
            <a:spLocks noGrp="1"/>
          </p:cNvSpPr>
          <p:nvPr>
            <p:ph type="body" idx="1"/>
          </p:nvPr>
        </p:nvSpPr>
        <p:spPr/>
        <p:txBody>
          <a:bodyPr/>
          <a:lstStyle/>
          <a:p>
            <a:r>
              <a:rPr lang="nl-BE" i="1"/>
              <a:t>De bijlage die je nu ziet toont de indeling van het leerplan van VVL.  De leesmoeilijkheden zijn verdeeld over deze clusters. Deze leesmoeilijkheden moeten expliciet aangebracht worden en geoefend  zodat deze verankerd geraken in het langetermijngeheugen. En dat kost veel onderwijstijd.  De doelen zijn verdeeld in clusters en de meeste clusters gaan over specifieke leesmoeilijkheden en die zijn aangeduid met een accolade. Zoals je ziet in de tabel worden deze leesmoeilijkheden aangebracht in het 1</a:t>
            </a:r>
            <a:r>
              <a:rPr lang="nl-BE" i="1" baseline="30000"/>
              <a:t>ste</a:t>
            </a:r>
            <a:r>
              <a:rPr lang="nl-BE" i="1"/>
              <a:t>, 2</a:t>
            </a:r>
            <a:r>
              <a:rPr lang="nl-BE" i="1" baseline="30000"/>
              <a:t>de</a:t>
            </a:r>
            <a:r>
              <a:rPr lang="nl-BE" i="1"/>
              <a:t>,3</a:t>
            </a:r>
            <a:r>
              <a:rPr lang="nl-BE" i="1" baseline="30000"/>
              <a:t>de</a:t>
            </a:r>
            <a:r>
              <a:rPr lang="nl-BE" i="1"/>
              <a:t> en 4</a:t>
            </a:r>
            <a:r>
              <a:rPr lang="nl-BE" i="1" baseline="30000"/>
              <a:t>de</a:t>
            </a:r>
            <a:r>
              <a:rPr lang="nl-BE" i="1"/>
              <a:t> leerjaar. </a:t>
            </a:r>
            <a:r>
              <a:rPr lang="nl-BE" sz="1200" kern="1200">
                <a:solidFill>
                  <a:schemeClr val="tx1"/>
                </a:solidFill>
                <a:effectLst/>
                <a:latin typeface="+mn-lt"/>
                <a:ea typeface="+mn-ea"/>
                <a:cs typeface="+mn-cs"/>
              </a:rPr>
              <a:t>Naast elke cluster wordt met een kruisje aangegeven in welk leerjaar de leesmoeilijkheid aan bod komt. </a:t>
            </a:r>
            <a:endParaRPr lang="nl-BE" i="1"/>
          </a:p>
          <a:p>
            <a:pPr marL="0" marR="0" lvl="0" indent="0" algn="l" defTabSz="914400" rtl="0" eaLnBrk="1" fontAlgn="auto" latinLnBrk="0" hangingPunct="1">
              <a:lnSpc>
                <a:spcPct val="100000"/>
              </a:lnSpc>
              <a:spcBef>
                <a:spcPts val="0"/>
              </a:spcBef>
              <a:spcAft>
                <a:spcPts val="0"/>
              </a:spcAft>
              <a:buClrTx/>
              <a:buSzTx/>
              <a:buFontTx/>
              <a:buNone/>
              <a:tabLst/>
              <a:defRPr/>
            </a:pPr>
            <a:r>
              <a:rPr lang="nl-BE" sz="1200" kern="1200">
                <a:solidFill>
                  <a:schemeClr val="tx1"/>
                </a:solidFill>
                <a:effectLst/>
                <a:latin typeface="+mn-lt"/>
                <a:ea typeface="+mn-ea"/>
                <a:cs typeface="+mn-cs"/>
              </a:rPr>
              <a:t>Dit betekent niet dat de leesmoeilijkheid uitsluitend in dat leerjaar aan bod komt. Eerder aangeleerde leesmoeilijkheden blijven terugkomen en worden verder ingeoefend en geautomatiseerd. </a:t>
            </a:r>
          </a:p>
          <a:p>
            <a:pPr marL="0" marR="0" lvl="0" indent="0" algn="l" defTabSz="914400" rtl="0" eaLnBrk="1" fontAlgn="auto" latinLnBrk="0" hangingPunct="1">
              <a:lnSpc>
                <a:spcPct val="100000"/>
              </a:lnSpc>
              <a:spcBef>
                <a:spcPts val="0"/>
              </a:spcBef>
              <a:spcAft>
                <a:spcPts val="0"/>
              </a:spcAft>
              <a:buClrTx/>
              <a:buSzTx/>
              <a:buFontTx/>
              <a:buNone/>
              <a:tabLst/>
              <a:defRPr/>
            </a:pPr>
            <a:r>
              <a:rPr lang="nl-BE" sz="1200" i="1" kern="1200">
                <a:solidFill>
                  <a:schemeClr val="tx1"/>
                </a:solidFill>
                <a:effectLst/>
                <a:latin typeface="+mn-lt"/>
                <a:ea typeface="+mn-ea"/>
                <a:cs typeface="+mn-cs"/>
              </a:rPr>
              <a:t>Bijvoorbeeld: woorden met tweetekenklinkers decoderen wordt expliciet aangebracht in het 1</a:t>
            </a:r>
            <a:r>
              <a:rPr lang="nl-BE" sz="1200" i="1" kern="1200" baseline="30000">
                <a:solidFill>
                  <a:schemeClr val="tx1"/>
                </a:solidFill>
                <a:effectLst/>
                <a:latin typeface="+mn-lt"/>
                <a:ea typeface="+mn-ea"/>
                <a:cs typeface="+mn-cs"/>
              </a:rPr>
              <a:t>ste</a:t>
            </a:r>
            <a:r>
              <a:rPr lang="nl-BE" sz="1200" i="1" kern="1200">
                <a:solidFill>
                  <a:schemeClr val="tx1"/>
                </a:solidFill>
                <a:effectLst/>
                <a:latin typeface="+mn-lt"/>
                <a:ea typeface="+mn-ea"/>
                <a:cs typeface="+mn-cs"/>
              </a:rPr>
              <a:t> en in het 2</a:t>
            </a:r>
            <a:r>
              <a:rPr lang="nl-BE" sz="1200" i="1" kern="1200" baseline="30000">
                <a:solidFill>
                  <a:schemeClr val="tx1"/>
                </a:solidFill>
                <a:effectLst/>
                <a:latin typeface="+mn-lt"/>
                <a:ea typeface="+mn-ea"/>
                <a:cs typeface="+mn-cs"/>
              </a:rPr>
              <a:t>de</a:t>
            </a:r>
            <a:r>
              <a:rPr lang="nl-BE" sz="1200" i="1" kern="1200">
                <a:solidFill>
                  <a:schemeClr val="tx1"/>
                </a:solidFill>
                <a:effectLst/>
                <a:latin typeface="+mn-lt"/>
                <a:ea typeface="+mn-ea"/>
                <a:cs typeface="+mn-cs"/>
              </a:rPr>
              <a:t> leerjaar. Bv een woord als buik, gebruik.’ Maar in de oudere leerjaren lezen kinderen ook woorden zoals gebruiksvriendelijk, en toch zijn dit allemaal woorden met de tweetekenklinker ‘ui’.  </a:t>
            </a:r>
            <a:br>
              <a:rPr lang="nl-BE" i="1"/>
            </a:br>
            <a:r>
              <a:rPr lang="nl-BE"/>
              <a:t>In het 5de en 6de leerjaar leren leerlingen niet noodzakelijk nieuwe leesmoeilijkheden. De woorden die ze in teksten tegenkomen, worden wel langer, complexer en minder frequent. Ook deze woorden moeten ze steeds vlotter en met weinig bewuste inspanning kunnen lezen. Hoe minder aandacht het decoderen vraagt, hoe meer ruimte er in het werkgeheugen beschikbaar blijft voor tekstbegrip.</a:t>
            </a:r>
          </a:p>
          <a:p>
            <a:pPr marL="0" marR="0" lvl="0" indent="0" algn="l" defTabSz="914400" rtl="0" eaLnBrk="1" fontAlgn="auto" latinLnBrk="0" hangingPunct="1">
              <a:lnSpc>
                <a:spcPct val="100000"/>
              </a:lnSpc>
              <a:spcBef>
                <a:spcPts val="0"/>
              </a:spcBef>
              <a:spcAft>
                <a:spcPts val="0"/>
              </a:spcAft>
              <a:buClrTx/>
              <a:buSzTx/>
              <a:buFontTx/>
              <a:buNone/>
              <a:tabLst/>
              <a:defRPr/>
            </a:pPr>
            <a:r>
              <a:rPr lang="nl-BE" i="1"/>
              <a:t>(dit is de lijm naar volgende dia)</a:t>
            </a:r>
            <a:br>
              <a:rPr lang="nl-BE" i="1"/>
            </a:br>
            <a:r>
              <a:rPr lang="nl-BE" i="1"/>
              <a:t>In de clusters met leesmoeilijkheden staat telkens het woord ‘decoderen’ Bv ‘woorden met een doffe klank decoderen.’</a:t>
            </a:r>
            <a:br>
              <a:rPr lang="nl-BE" i="1"/>
            </a:br>
            <a:r>
              <a:rPr lang="nl-BE" i="1"/>
              <a:t>We staan nu even stil bij de betekenis van decoderen. In dat woord zit het woord “code” en dat brengt ons bij de volgende opdracht.</a:t>
            </a:r>
          </a:p>
          <a:p>
            <a:endParaRPr lang="nl-BE" i="1"/>
          </a:p>
          <a:p>
            <a:endParaRPr lang="nl-BE"/>
          </a:p>
        </p:txBody>
      </p:sp>
      <p:sp>
        <p:nvSpPr>
          <p:cNvPr id="4" name="Tijdelijke aanduiding voor dianumm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6D71E07-75ED-4CC9-8BAB-15F913DD3496}" type="slidenum">
              <a:rPr kumimoji="0" lang="nl-BE"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nl-BE"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11995033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B10006-D306-B89B-F803-4C0E2B379FDC}"/>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CB635D6B-BF4A-1B30-270C-202E6FC3012F}"/>
              </a:ext>
            </a:extLst>
          </p:cNvPr>
          <p:cNvSpPr>
            <a:spLocks noGrp="1" noRot="1" noChangeAspect="1"/>
          </p:cNvSpPr>
          <p:nvPr>
            <p:ph type="sldImg"/>
          </p:nvPr>
        </p:nvSpPr>
        <p:spPr/>
        <p:txBody>
          <a:bodyPr/>
          <a:lstStyle/>
          <a:p>
            <a:endParaRPr lang="nl-BE"/>
          </a:p>
        </p:txBody>
      </p:sp>
      <p:sp>
        <p:nvSpPr>
          <p:cNvPr id="3" name="Tijdelijke aanduiding voor notities 2">
            <a:extLst>
              <a:ext uri="{FF2B5EF4-FFF2-40B4-BE49-F238E27FC236}">
                <a16:creationId xmlns:a16="http://schemas.microsoft.com/office/drawing/2014/main" id="{D8B9551B-3CE7-2DC1-24BC-D53D1003F02B}"/>
              </a:ext>
            </a:extLst>
          </p:cNvPr>
          <p:cNvSpPr>
            <a:spLocks noGrp="1"/>
          </p:cNvSpPr>
          <p:nvPr>
            <p:ph type="body" idx="1"/>
          </p:nvPr>
        </p:nvSpPr>
        <p:spPr/>
        <p:txBody>
          <a:bodyPr/>
          <a:lstStyle/>
          <a:p>
            <a:endParaRPr lang="nl-BE"/>
          </a:p>
        </p:txBody>
      </p:sp>
      <p:sp>
        <p:nvSpPr>
          <p:cNvPr id="4" name="Tijdelijke aanduiding voor dianummer 3">
            <a:extLst>
              <a:ext uri="{FF2B5EF4-FFF2-40B4-BE49-F238E27FC236}">
                <a16:creationId xmlns:a16="http://schemas.microsoft.com/office/drawing/2014/main" id="{87401775-8F96-AA34-EC3D-8D7CEE5EDEA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6D71E07-75ED-4CC9-8BAB-15F913DD3496}" type="slidenum">
              <a:rPr kumimoji="0" lang="nl-BE"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nl-BE"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58144224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BAC547-8750-49B0-9856-D17C19599347}"/>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964C4F0E-F80F-4819-AC00-B3C5EEEB761C}"/>
              </a:ext>
            </a:extLst>
          </p:cNvPr>
          <p:cNvSpPr>
            <a:spLocks noGrp="1" noRot="1" noChangeAspect="1"/>
          </p:cNvSpPr>
          <p:nvPr>
            <p:ph type="sldImg"/>
          </p:nvPr>
        </p:nvSpPr>
        <p:spPr/>
        <p:txBody>
          <a:bodyPr/>
          <a:lstStyle/>
          <a:p>
            <a:endParaRPr lang="nl-BE"/>
          </a:p>
        </p:txBody>
      </p:sp>
      <p:sp>
        <p:nvSpPr>
          <p:cNvPr id="3" name="Tijdelijke aanduiding voor notities 2">
            <a:extLst>
              <a:ext uri="{FF2B5EF4-FFF2-40B4-BE49-F238E27FC236}">
                <a16:creationId xmlns:a16="http://schemas.microsoft.com/office/drawing/2014/main" id="{A0ED1CC8-F00F-A275-D2FC-C21F04213425}"/>
              </a:ext>
            </a:extLst>
          </p:cNvPr>
          <p:cNvSpPr>
            <a:spLocks noGrp="1"/>
          </p:cNvSpPr>
          <p:nvPr>
            <p:ph type="body" idx="1"/>
          </p:nvPr>
        </p:nvSpPr>
        <p:spPr/>
        <p:txBody>
          <a:bodyPr/>
          <a:lstStyle/>
          <a:p>
            <a:endParaRPr lang="nl-BE"/>
          </a:p>
        </p:txBody>
      </p:sp>
      <p:sp>
        <p:nvSpPr>
          <p:cNvPr id="4" name="Tijdelijke aanduiding voor dianummer 3">
            <a:extLst>
              <a:ext uri="{FF2B5EF4-FFF2-40B4-BE49-F238E27FC236}">
                <a16:creationId xmlns:a16="http://schemas.microsoft.com/office/drawing/2014/main" id="{2E1C52B6-8118-66DF-CCC0-A1FD314DB41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6D71E07-75ED-4CC9-8BAB-15F913DD3496}" type="slidenum">
              <a:rPr kumimoji="0" lang="nl-BE"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0" lang="nl-BE"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11230749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txBody>
          <a:bodyPr/>
          <a:lstStyle/>
          <a:p>
            <a:endParaRPr lang="nl-BE"/>
          </a:p>
        </p:txBody>
      </p:sp>
      <p:sp>
        <p:nvSpPr>
          <p:cNvPr id="3" name="Tijdelijke aanduiding voor notities 2"/>
          <p:cNvSpPr>
            <a:spLocks noGrp="1"/>
          </p:cNvSpPr>
          <p:nvPr>
            <p:ph type="body" idx="1"/>
          </p:nvPr>
        </p:nvSpPr>
        <p:spPr/>
        <p:txBody>
          <a:bodyPr/>
          <a:lstStyle/>
          <a:p>
            <a:r>
              <a:rPr lang="nl-BE"/>
              <a:t>“Wanneer leerlingen woorden kunnen lezen, zijn we er nog niet. Het doel is dat ze ook zinnen en teksten steeds vlotter en vloeiender kunnen lezen.</a:t>
            </a:r>
          </a:p>
          <a:p>
            <a:r>
              <a:rPr lang="nl-BE"/>
              <a:t>Bij </a:t>
            </a:r>
            <a:r>
              <a:rPr lang="nl-BE" b="1"/>
              <a:t>vlot lezen</a:t>
            </a:r>
            <a:r>
              <a:rPr lang="nl-BE"/>
              <a:t> gaat het om accuraat en geautomatiseerd lezen. Geautomatiseerd betekent dat het herkennen van woorden steeds minder bewuste inspanning vraagt.</a:t>
            </a:r>
          </a:p>
          <a:p>
            <a:r>
              <a:rPr lang="nl-BE"/>
              <a:t>Bij </a:t>
            </a:r>
            <a:r>
              <a:rPr lang="nl-BE" b="1"/>
              <a:t>vloeiend lezen</a:t>
            </a:r>
            <a:r>
              <a:rPr lang="nl-BE"/>
              <a:t> komt daar onder andere een passend tempo en intonatie bij. De leerling leest niet woord voor woord, maar laat ook de zinsstructuur en betekenis horen.</a:t>
            </a:r>
          </a:p>
          <a:p>
            <a:r>
              <a:rPr lang="nl-BE"/>
              <a:t>Neem de zin </a:t>
            </a:r>
            <a:r>
              <a:rPr lang="nl-BE" i="1"/>
              <a:t>‘Heb jij dat echt gedaan?’</a:t>
            </a:r>
            <a:r>
              <a:rPr lang="nl-BE"/>
              <a:t> Een leerling kan alle woorden correct lezen en toch nog heel hakkelend of in stukjes lezen. Wanneer het lezen geautomatiseerd is, kan meer aandacht gaan naar de zin als geheel. De intonatie maakt bijvoorbeeld hoorbaar dat het een vraag is.” b.v. Heb je dit gedaan</a:t>
            </a:r>
          </a:p>
          <a:p>
            <a:r>
              <a:rPr lang="nl-BE"/>
              <a:t>?"</a:t>
            </a:r>
          </a:p>
          <a:p>
            <a:r>
              <a:rPr lang="nl-BE"/>
              <a:t>Daarna:</a:t>
            </a:r>
          </a:p>
          <a:p>
            <a:r>
              <a:rPr lang="nl-BE"/>
              <a:t>“Bij </a:t>
            </a:r>
            <a:r>
              <a:rPr lang="nl-BE" b="1"/>
              <a:t>expressief lezen</a:t>
            </a:r>
            <a:r>
              <a:rPr lang="nl-BE"/>
              <a:t> gaat het nog ruimer. De leerling maakt met zijn manier van lezen ook de betekenis en bedoeling van de tekst hoorbaar. Intonatie is dus één van de middelen om expressief te lezen.”</a:t>
            </a:r>
          </a:p>
          <a:p>
            <a:r>
              <a:rPr lang="nl-BE"/>
              <a:t>“Belangrijk: deze ontwikkeling stopt niet zodra leerlingen kunnen lezen. De doelen voor het lezen van zinnen en teksten lopen door tot en met het zesde leerjaar. Ook oudere leerlingen hebben oefening nodig om steeds complexere teksten vlot, vloeiend en uiteindelijk expressief te lezen.” </a:t>
            </a:r>
          </a:p>
          <a:p>
            <a:r>
              <a:rPr lang="nl-BE"/>
              <a:t>“Waarom blijven we daar zo lang aandacht aan besteden? Omdat vlot en vloeiend lezen ruimte creëert om aandacht te richten op </a:t>
            </a:r>
            <a:r>
              <a:rPr lang="nl-BE" b="1"/>
              <a:t>wat de tekst betekent</a:t>
            </a:r>
            <a:r>
              <a:rPr lang="nl-BE"/>
              <a:t>. En daarmee komen we bij het volgende subdomein: </a:t>
            </a:r>
            <a:r>
              <a:rPr lang="nl-BE" b="1"/>
              <a:t>tekstbegrip</a:t>
            </a:r>
            <a:r>
              <a:rPr lang="nl-BE"/>
              <a:t>.”</a:t>
            </a:r>
          </a:p>
          <a:p>
            <a:endParaRPr lang="nl-BE"/>
          </a:p>
        </p:txBody>
      </p:sp>
      <p:sp>
        <p:nvSpPr>
          <p:cNvPr id="4" name="Tijdelijke aanduiding voor dianummer 3"/>
          <p:cNvSpPr>
            <a:spLocks noGrp="1"/>
          </p:cNvSpPr>
          <p:nvPr>
            <p:ph type="sldNum" sz="quarter" idx="5"/>
          </p:nvPr>
        </p:nvSpPr>
        <p:spPr/>
        <p:txBody>
          <a:bodyPr/>
          <a:lstStyle/>
          <a:p>
            <a:fld id="{D607B6A1-7FB4-4E12-BECA-A87A1A1918EF}" type="slidenum">
              <a:rPr lang="nl-BE" smtClean="0"/>
              <a:t>51</a:t>
            </a:fld>
            <a:endParaRPr lang="nl-BE"/>
          </a:p>
        </p:txBody>
      </p:sp>
    </p:spTree>
    <p:extLst>
      <p:ext uri="{BB962C8B-B14F-4D97-AF65-F5344CB8AC3E}">
        <p14:creationId xmlns:p14="http://schemas.microsoft.com/office/powerpoint/2010/main" val="158441657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r>
              <a:rPr lang="nl-NL"/>
              <a:t>Deze dia lezen we niet af. Het is de bedoeling om leraren te tonen hoe ze het leerplan kunnen gebruiken. De drie puntjes verwijzen naar een toelichting. Hier lees je bijvoorbeeld wat accuraat en geautomatiseerd lezen is.</a:t>
            </a:r>
            <a:endParaRPr lang="nl-BE"/>
          </a:p>
        </p:txBody>
      </p:sp>
      <p:sp>
        <p:nvSpPr>
          <p:cNvPr id="4" name="Tijdelijke aanduiding voor dianummer 3"/>
          <p:cNvSpPr>
            <a:spLocks noGrp="1"/>
          </p:cNvSpPr>
          <p:nvPr>
            <p:ph type="sldNum" sz="quarter" idx="5"/>
          </p:nvPr>
        </p:nvSpPr>
        <p:spPr/>
        <p:txBody>
          <a:bodyPr/>
          <a:lstStyle/>
          <a:p>
            <a:fld id="{D607B6A1-7FB4-4E12-BECA-A87A1A1918EF}" type="slidenum">
              <a:rPr lang="nl-BE" smtClean="0"/>
              <a:t>53</a:t>
            </a:fld>
            <a:endParaRPr lang="nl-BE"/>
          </a:p>
        </p:txBody>
      </p:sp>
    </p:spTree>
    <p:extLst>
      <p:ext uri="{BB962C8B-B14F-4D97-AF65-F5344CB8AC3E}">
        <p14:creationId xmlns:p14="http://schemas.microsoft.com/office/powerpoint/2010/main" val="403127999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5AB984-2C8F-3ED0-FF54-BA27B7A41945}"/>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3D56ED66-3FFB-6C6D-7E97-248427F86255}"/>
              </a:ext>
            </a:extLst>
          </p:cNvPr>
          <p:cNvSpPr>
            <a:spLocks noGrp="1" noRot="1" noChangeAspect="1"/>
          </p:cNvSpPr>
          <p:nvPr>
            <p:ph type="sldImg"/>
          </p:nvPr>
        </p:nvSpPr>
        <p:spPr/>
        <p:txBody>
          <a:bodyPr/>
          <a:lstStyle/>
          <a:p>
            <a:endParaRPr lang="nl-BE"/>
          </a:p>
        </p:txBody>
      </p:sp>
      <p:sp>
        <p:nvSpPr>
          <p:cNvPr id="3" name="Tijdelijke aanduiding voor notities 2">
            <a:extLst>
              <a:ext uri="{FF2B5EF4-FFF2-40B4-BE49-F238E27FC236}">
                <a16:creationId xmlns:a16="http://schemas.microsoft.com/office/drawing/2014/main" id="{0F55EE31-1821-176F-5165-FDB3F3ECB577}"/>
              </a:ext>
            </a:extLst>
          </p:cNvPr>
          <p:cNvSpPr>
            <a:spLocks noGrp="1"/>
          </p:cNvSpPr>
          <p:nvPr>
            <p:ph type="body" idx="1"/>
          </p:nvPr>
        </p:nvSpPr>
        <p:spPr/>
        <p:txBody>
          <a:bodyPr/>
          <a:lstStyle/>
          <a:p>
            <a:endParaRPr lang="nl-NL" i="1"/>
          </a:p>
          <a:p>
            <a:r>
              <a:rPr lang="nl-NL" i="1"/>
              <a:t>Deelnemers krijgen dit document op papier. We lichten dit toe. Dit komt elke keer terug.</a:t>
            </a:r>
          </a:p>
          <a:p>
            <a:endParaRPr lang="nl-NL" i="1"/>
          </a:p>
          <a:p>
            <a:r>
              <a:rPr lang="nl-NL" i="1"/>
              <a:t>In een kennisrijk curriculum zetten we expliciet in op secundaire kennis: kennis die leerlingen niet vanzelf verwerven, maar die onderwijs vraagt. Lezen en schrijven zijn daar duidelijke voorbeelden van. Ze vormen de basis om teksten te begrijpen en kennis op te bouwen en staan daarom bewust eerst. Vlot en vloeiend lezen is noodzakelijk om tot begrip te komen, terwijl schrijven het denken ondersteunt en leren verdiept. Strategieën blijven belangrijk, maar krijgen een andere plaats: ze zijn geen doel op zich, wel een middel om leren en begrip te ondersteunen, op voorwaarde dat er voldoende kennis en leesvaardigheid is opgebouwd.</a:t>
            </a:r>
          </a:p>
          <a:p>
            <a:endParaRPr lang="nl-NL" i="1"/>
          </a:p>
          <a:p>
            <a:r>
              <a:rPr lang="nl-NL"/>
              <a:t>Het leerplan is daarbij bewust </a:t>
            </a:r>
            <a:r>
              <a:rPr lang="nl-NL" b="1"/>
              <a:t>inhoudsrijk en coherent opgebouwd</a:t>
            </a:r>
            <a:r>
              <a:rPr lang="nl-NL"/>
              <a:t>, en de doelen zijn </a:t>
            </a:r>
            <a:r>
              <a:rPr lang="nl-NL" b="1"/>
              <a:t>duidelijk en concreet geformuleerd</a:t>
            </a:r>
            <a:r>
              <a:rPr lang="nl-NL"/>
              <a:t>. Dat zorgt voor meer doelen, maar ook voor meer houvast: de opbouw is duidelijk, de samenhang zichtbaar en de verwachtingen helder, van kleuter- tot en met lager onderwijs.</a:t>
            </a:r>
          </a:p>
          <a:p>
            <a:endParaRPr lang="nl-NL"/>
          </a:p>
          <a:p>
            <a:r>
              <a:rPr lang="nl-NL" i="1"/>
              <a:t>In het leerplan blijven heel wat subdomeinen herkenbaar, maar er zijn ook duidelijke accenten en nieuwigheden. Zo is er expliciete aandacht voor vlot en vloeiend lezen, handschrift en digitale vaardigheden, schrijven om te leren, spreken, presenteren en vertellen, woordenschat, taalsysteem en taalbeschouwing, en literatuur, met aandacht voor interactie met literatuur en creatieve expressie in taal.</a:t>
            </a:r>
            <a:endParaRPr lang="nl-NL"/>
          </a:p>
          <a:p>
            <a:r>
              <a:rPr lang="nl-NL" i="1"/>
              <a:t>Sommige inhouden vragen binnen deze visie een doelgerichte en geïsoleerde aanpak, zoals vlot en vloeiend lezen en aandacht voor handschrift en correct schrijven. Deze basisvaardigheden zijn noodzakelijk om teksten te begrijpen en vormen het fundament voor schrijven om te leren en om ideeën met anderen te delen. Andere inhouden worden net doelgericht geïntegreerd aangeboden, in samenhang met andere disciplines, zodat leerlingen taal gebruiken om kennis op te bouwen en hun taalcompetentie te versterken. Woordenschat vormt daarbij de centrale motor van taalontwikkeling: ze verbindt alle domeinen van kleuter- tot lager onderwijs, wordt systematisch opgebouwd via rijke teksten en mondelinge interactie, en krijgt betekenis door functioneel gebruik in andere disciplines. Door herhaalde en gevarieerde inzet worden woorden verdiept, verankerd en duurzaam inzetbaar. Het bewuste en rijke taalgebruik van de leraar speelt hierin een sleutelrol.</a:t>
            </a:r>
            <a:endParaRPr lang="nl-NL"/>
          </a:p>
          <a:p>
            <a:endParaRPr lang="nl-NL" i="1"/>
          </a:p>
          <a:p>
            <a:r>
              <a:rPr lang="nl-NL" i="1"/>
              <a:t>LEZEN</a:t>
            </a:r>
          </a:p>
          <a:p>
            <a:r>
              <a:rPr lang="nl-NL" i="1"/>
              <a:t>Vlot en vloeiend lezen: nieuw</a:t>
            </a:r>
          </a:p>
          <a:p>
            <a:r>
              <a:rPr lang="nl-NL" i="1"/>
              <a:t>Tekstbegrip</a:t>
            </a:r>
          </a:p>
          <a:p>
            <a:r>
              <a:rPr lang="nl-NL" i="1"/>
              <a:t>Tekstsoorten en tekstconventies</a:t>
            </a:r>
          </a:p>
          <a:p>
            <a:r>
              <a:rPr lang="nl-NL" i="1"/>
              <a:t>Globaal lezen en Braille: zit niet in de gemeenschappelijke doelen</a:t>
            </a:r>
          </a:p>
          <a:p>
            <a:endParaRPr lang="nl-NL" i="1"/>
          </a:p>
          <a:p>
            <a:r>
              <a:rPr lang="nl-NL" i="1"/>
              <a:t>SCHRIJVEN</a:t>
            </a:r>
          </a:p>
          <a:p>
            <a:r>
              <a:rPr lang="nl-NL" i="1"/>
              <a:t>Handschrift en digitale vaardigheden: nieuw</a:t>
            </a:r>
          </a:p>
          <a:p>
            <a:r>
              <a:rPr lang="nl-NL" i="1"/>
              <a:t>Correct schrijven: vroeger spelling</a:t>
            </a:r>
          </a:p>
          <a:p>
            <a:r>
              <a:rPr lang="nl-NL" i="1"/>
              <a:t>Schrijven om te leren: nieuw</a:t>
            </a:r>
          </a:p>
          <a:p>
            <a:r>
              <a:rPr lang="nl-NL" i="1"/>
              <a:t>Schrijven om te delen: vroegere creatief schrijven</a:t>
            </a:r>
          </a:p>
          <a:p>
            <a:r>
              <a:rPr lang="nl-NL" i="1"/>
              <a:t>Braille (cursief): zit niet in gemeenschappelijk curriculum</a:t>
            </a:r>
          </a:p>
          <a:p>
            <a:r>
              <a:rPr lang="nl-NL" i="1"/>
              <a:t>MONDELING TAALGEBRUIK</a:t>
            </a:r>
          </a:p>
          <a:p>
            <a:r>
              <a:rPr lang="nl-NL" i="1"/>
              <a:t>Presenteren en vertellen : nieuw</a:t>
            </a:r>
          </a:p>
          <a:p>
            <a:r>
              <a:rPr lang="nl-NL" i="1"/>
              <a:t>TAALSYSTEEM EN TAALGEBRUIK</a:t>
            </a:r>
          </a:p>
          <a:p>
            <a:r>
              <a:rPr lang="nl-NL" i="1"/>
              <a:t>Woordenschat: prominente plaats!</a:t>
            </a:r>
          </a:p>
          <a:p>
            <a:r>
              <a:rPr lang="nl-NL" i="1"/>
              <a:t>Taalwetenschap: nieuw</a:t>
            </a:r>
          </a:p>
          <a:p>
            <a:endParaRPr lang="nl-NL" i="1"/>
          </a:p>
          <a:p>
            <a:endParaRPr lang="nl-NL" i="1"/>
          </a:p>
          <a:p>
            <a:endParaRPr lang="nl-NL" i="1"/>
          </a:p>
          <a:p>
            <a:endParaRPr lang="nl-NL" i="1"/>
          </a:p>
          <a:p>
            <a:endParaRPr lang="nl-NL" i="1"/>
          </a:p>
          <a:p>
            <a:r>
              <a:rPr lang="nl-NL" i="1"/>
              <a:t>In een kennisrijk curriculum zetten we expliciet in op secundaire kennis: kennis die leerlingen niet vanzelf verwerven, maar die onderwijs vraagt. Lezen en schrijven zijn daar duidelijke voorbeelden van. Ze vormen de basis om teksten te begrijpen en kennis op te bouwen en staan daarom bewust eerst. Vlot en vloeiend lezen is noodzakelijk om tot begrip te komen, terwijl schrijven het denken ondersteunt en leren verdiept. Strategieën blijven belangrijk, maar krijgen een andere plaats: ze zijn geen doel op zich, wel een middel om leren en begrip te ondersteunen, op voorwaarde dat er voldoende kennis en leesvaardigheid is opgebouwd.</a:t>
            </a:r>
          </a:p>
          <a:p>
            <a:endParaRPr lang="nl-NL" i="1"/>
          </a:p>
          <a:p>
            <a:r>
              <a:rPr lang="nl-NL"/>
              <a:t>Het leerplan is daarbij bewust </a:t>
            </a:r>
            <a:r>
              <a:rPr lang="nl-NL" b="1" err="1"/>
              <a:t>inhoudrijk</a:t>
            </a:r>
            <a:r>
              <a:rPr lang="nl-NL" b="1"/>
              <a:t> en coherent opgebouwd</a:t>
            </a:r>
            <a:r>
              <a:rPr lang="nl-NL"/>
              <a:t>, en de doelen zijn </a:t>
            </a:r>
            <a:r>
              <a:rPr lang="nl-NL" b="1"/>
              <a:t>duidelijk en concreet geformuleerd</a:t>
            </a:r>
            <a:r>
              <a:rPr lang="nl-NL"/>
              <a:t>. Dat zorgt voor meer doelen, maar ook voor meer houvast: de opbouw is duidelijk, de samenhang zichtbaar en de verwachtingen helder, van kleuter- tot en met lager onderwijs.</a:t>
            </a:r>
          </a:p>
          <a:p>
            <a:endParaRPr lang="nl-NL"/>
          </a:p>
          <a:p>
            <a:r>
              <a:rPr lang="nl-NL" i="1"/>
              <a:t>In het leerplan blijven heel wat subdomeinen herkenbaar, maar er zijn ook duidelijke accenten en nieuwigheden. Zo is er expliciete aandacht voor vlot en vloeiend lezen, handschrift en digitale vaardigheden, schrijven om te leren, spreken, presenteren en vertellen, woordenschat, taalsysteem en taalbeschouwing, en literatuur, met aandacht voor interactie met literatuur en creatieve expressie in taal.</a:t>
            </a:r>
            <a:endParaRPr lang="nl-NL"/>
          </a:p>
          <a:p>
            <a:r>
              <a:rPr lang="nl-NL" i="1"/>
              <a:t>Sommige inhouden vragen binnen deze visie een doelgerichte en geïsoleerde aanpak, zoals vlot en vloeiend lezen en aandacht voor handschrift en correct schrijven. Deze basisvaardigheden zijn noodzakelijk om teksten te begrijpen en vormen het fundament voor schrijven om te leren en om ideeën met anderen te delen. Andere inhouden worden net doelgericht geïntegreerd aangeboden, in samenhang met andere disciplines, zodat leerlingen taal gebruiken om kennis op te bouwen en hun taalcompetentie te versterken. Woordenschat vormt daarbij de centrale motor van taalontwikkeling: ze verbindt alle domeinen van kleuter- tot lager onderwijs, wordt systematisch opgebouwd via rijke teksten en mondelinge interactie, en krijgt betekenis door functioneel gebruik in andere disciplines. Door herhaalde en gevarieerde inzet worden woorden verdiept, verankerd en duurzaam inzetbaar. Het bewuste en rijke taalgebruik van de leraar speelt hierin een sleutelrol.</a:t>
            </a:r>
            <a:endParaRPr lang="nl-NL"/>
          </a:p>
        </p:txBody>
      </p:sp>
      <p:sp>
        <p:nvSpPr>
          <p:cNvPr id="4" name="Tijdelijke aanduiding voor dianummer 3">
            <a:extLst>
              <a:ext uri="{FF2B5EF4-FFF2-40B4-BE49-F238E27FC236}">
                <a16:creationId xmlns:a16="http://schemas.microsoft.com/office/drawing/2014/main" id="{FCEC57FF-8CB6-CBCB-F2DC-3F7375B44343}"/>
              </a:ext>
            </a:extLst>
          </p:cNvPr>
          <p:cNvSpPr>
            <a:spLocks noGrp="1"/>
          </p:cNvSpPr>
          <p:nvPr>
            <p:ph type="sldNum" sz="quarter" idx="5"/>
          </p:nvPr>
        </p:nvSpPr>
        <p:spPr/>
        <p:txBody>
          <a:bodyPr/>
          <a:lstStyle/>
          <a:p>
            <a:fld id="{1A58BFE3-9DEA-42E2-97C5-B65A5C86D9A7}" type="slidenum">
              <a:rPr lang="nl-BE" smtClean="0"/>
              <a:t>54</a:t>
            </a:fld>
            <a:endParaRPr lang="nl-BE"/>
          </a:p>
        </p:txBody>
      </p:sp>
    </p:spTree>
    <p:extLst>
      <p:ext uri="{BB962C8B-B14F-4D97-AF65-F5344CB8AC3E}">
        <p14:creationId xmlns:p14="http://schemas.microsoft.com/office/powerpoint/2010/main" val="254896535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txBody>
          <a:bodyPr/>
          <a:lstStyle/>
          <a:p>
            <a:endParaRPr lang="nl-BE"/>
          </a:p>
        </p:txBody>
      </p:sp>
      <p:sp>
        <p:nvSpPr>
          <p:cNvPr id="3" name="Tijdelijke aanduiding voor notities 2"/>
          <p:cNvSpPr>
            <a:spLocks noGrp="1"/>
          </p:cNvSpPr>
          <p:nvPr>
            <p:ph type="body" idx="1"/>
          </p:nvPr>
        </p:nvSpPr>
        <p:spPr/>
        <p:txBody>
          <a:bodyPr/>
          <a:lstStyle/>
          <a:p>
            <a:r>
              <a:rPr lang="nl-BE"/>
              <a:t>We zien bij tekstbegrip deze verschillende clusters. </a:t>
            </a:r>
          </a:p>
          <a:p>
            <a:r>
              <a:rPr lang="nl-BE"/>
              <a:t>Bij tekstbegrip zien we een andere opbouw dan bij de leesmoeilijkheden. Ze brengen verschillende processen van tekstbegrip in beeld. Van bij de kleuterschool tot in het 6</a:t>
            </a:r>
            <a:r>
              <a:rPr lang="nl-BE" baseline="30000"/>
              <a:t>de</a:t>
            </a:r>
            <a:r>
              <a:rPr lang="nl-BE"/>
              <a:t> leerjaar werken we aan deze verschillende denkprocessen . Een kleuter kan nog niet zelf lezen, maar kan wel informatie uit een voorgelezen tekst halen, verbanden leggen en informatie uit een tekst gebruiken.</a:t>
            </a:r>
          </a:p>
          <a:p>
            <a:r>
              <a:rPr lang="nl-BE"/>
              <a:t>Verbanden leggen doe je in de tekst, tussen teksten en met de voorkennis die leerlingen hebben. Dat laatste is een verwijzing naar het kennisrijke leerplan. </a:t>
            </a:r>
          </a:p>
          <a:p>
            <a:endParaRPr lang="nl-BE"/>
          </a:p>
        </p:txBody>
      </p:sp>
      <p:sp>
        <p:nvSpPr>
          <p:cNvPr id="4" name="Tijdelijke aanduiding voor dianummer 3"/>
          <p:cNvSpPr>
            <a:spLocks noGrp="1"/>
          </p:cNvSpPr>
          <p:nvPr>
            <p:ph type="sldNum" sz="quarter" idx="5"/>
          </p:nvPr>
        </p:nvSpPr>
        <p:spPr/>
        <p:txBody>
          <a:bodyPr/>
          <a:lstStyle/>
          <a:p>
            <a:fld id="{D607B6A1-7FB4-4E12-BECA-A87A1A1918EF}" type="slidenum">
              <a:rPr lang="nl-BE" smtClean="0"/>
              <a:t>55</a:t>
            </a:fld>
            <a:endParaRPr lang="nl-BE"/>
          </a:p>
        </p:txBody>
      </p:sp>
    </p:spTree>
    <p:extLst>
      <p:ext uri="{BB962C8B-B14F-4D97-AF65-F5344CB8AC3E}">
        <p14:creationId xmlns:p14="http://schemas.microsoft.com/office/powerpoint/2010/main" val="203194761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94CA81-9A2A-507D-D1C0-870D00792790}"/>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86FA516F-80F3-2701-2459-E78BAC1EC6D2}"/>
              </a:ext>
            </a:extLst>
          </p:cNvPr>
          <p:cNvSpPr>
            <a:spLocks noGrp="1" noRot="1" noChangeAspect="1"/>
          </p:cNvSpPr>
          <p:nvPr>
            <p:ph type="sldImg"/>
          </p:nvPr>
        </p:nvSpPr>
        <p:spPr/>
        <p:txBody>
          <a:bodyPr/>
          <a:lstStyle/>
          <a:p>
            <a:endParaRPr lang="nl-BE"/>
          </a:p>
        </p:txBody>
      </p:sp>
      <p:sp>
        <p:nvSpPr>
          <p:cNvPr id="3" name="Tijdelijke aanduiding voor notities 2">
            <a:extLst>
              <a:ext uri="{FF2B5EF4-FFF2-40B4-BE49-F238E27FC236}">
                <a16:creationId xmlns:a16="http://schemas.microsoft.com/office/drawing/2014/main" id="{8A5114D8-A59C-75B8-E697-9D192BDDD83D}"/>
              </a:ext>
            </a:extLst>
          </p:cNvPr>
          <p:cNvSpPr>
            <a:spLocks noGrp="1"/>
          </p:cNvSpPr>
          <p:nvPr>
            <p:ph type="body" idx="1"/>
          </p:nvPr>
        </p:nvSpPr>
        <p:spPr/>
        <p:txBody>
          <a:bodyPr/>
          <a:lstStyle/>
          <a:p>
            <a:r>
              <a:rPr lang="nl-NL"/>
              <a:t>Verbanden leggen en afleiden: </a:t>
            </a:r>
            <a:br>
              <a:rPr lang="nl-NL"/>
            </a:br>
            <a:r>
              <a:rPr lang="nl-NL"/>
              <a:t>in een tekst: dat kan een fictie of non-fictie zijn.</a:t>
            </a:r>
          </a:p>
          <a:p>
            <a:r>
              <a:rPr lang="nl-NL"/>
              <a:t>Tussen teksten: dat kan tussen fictieteksten, tussen non-fictieteksten of een combinatie van beide</a:t>
            </a:r>
            <a:br>
              <a:rPr lang="nl-NL"/>
            </a:br>
            <a:r>
              <a:rPr lang="nl-NL"/>
              <a:t>(</a:t>
            </a:r>
            <a:r>
              <a:rPr lang="nl-BE" sz="1200" kern="1200">
                <a:solidFill>
                  <a:schemeClr val="tx1"/>
                </a:solidFill>
                <a:effectLst/>
                <a:latin typeface="+mn-lt"/>
                <a:ea typeface="+mn-ea"/>
                <a:cs typeface="+mn-cs"/>
              </a:rPr>
              <a:t>Tijdens een thema over de herfst leest de leraar een informatieve tekst over dieren die zich voorbereiden op de winter. De leerlingen vinden expliciete informatie over deze dieren in de tekst en verbinden deze met hun voorkennis. Zo leren ze door Nederlands én leren ze Nederlands, geïntegreerd binnen dezelfde activiteit.)</a:t>
            </a:r>
          </a:p>
          <a:p>
            <a:r>
              <a:rPr lang="nl-BE" sz="1200" kern="1200">
                <a:solidFill>
                  <a:schemeClr val="tx1"/>
                </a:solidFill>
                <a:effectLst/>
                <a:latin typeface="+mn-lt"/>
                <a:ea typeface="+mn-ea"/>
                <a:cs typeface="+mn-cs"/>
              </a:rPr>
              <a:t> </a:t>
            </a:r>
          </a:p>
          <a:p>
            <a:r>
              <a:rPr lang="nl-NL"/>
              <a:t>Verbanden leggen met je voorkennis: je koppelt wat je leest aan je voorkennis. Weet dat je het subdomein tekstbegrip niet apart behandelt in de les Nederlands maar dat het binnen een kennisrijk curriculum kansen biedt om te lezen in andere disciplines: geschiedenis, aardrijkskunde, wetenschap en techniek en muzische vorming. </a:t>
            </a:r>
            <a:br>
              <a:rPr lang="nl-NL"/>
            </a:br>
            <a:endParaRPr lang="nl-NL"/>
          </a:p>
          <a:p>
            <a:r>
              <a:rPr lang="nl-NL"/>
              <a:t> </a:t>
            </a:r>
            <a:endParaRPr lang="nl-BE"/>
          </a:p>
        </p:txBody>
      </p:sp>
      <p:sp>
        <p:nvSpPr>
          <p:cNvPr id="4" name="Tijdelijke aanduiding voor dianummer 3">
            <a:extLst>
              <a:ext uri="{FF2B5EF4-FFF2-40B4-BE49-F238E27FC236}">
                <a16:creationId xmlns:a16="http://schemas.microsoft.com/office/drawing/2014/main" id="{6612434C-EFD7-C5B6-404C-51FF2F633DA2}"/>
              </a:ext>
            </a:extLst>
          </p:cNvPr>
          <p:cNvSpPr>
            <a:spLocks noGrp="1"/>
          </p:cNvSpPr>
          <p:nvPr>
            <p:ph type="sldNum" sz="quarter" idx="5"/>
          </p:nvPr>
        </p:nvSpPr>
        <p:spPr/>
        <p:txBody>
          <a:bodyPr/>
          <a:lstStyle/>
          <a:p>
            <a:fld id="{D607B6A1-7FB4-4E12-BECA-A87A1A1918EF}" type="slidenum">
              <a:rPr lang="nl-BE" smtClean="0"/>
              <a:t>56</a:t>
            </a:fld>
            <a:endParaRPr lang="nl-BE"/>
          </a:p>
        </p:txBody>
      </p:sp>
    </p:spTree>
    <p:extLst>
      <p:ext uri="{BB962C8B-B14F-4D97-AF65-F5344CB8AC3E}">
        <p14:creationId xmlns:p14="http://schemas.microsoft.com/office/powerpoint/2010/main" val="3328374644"/>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r>
              <a:rPr lang="nl-NL"/>
              <a:t>Verbanden leggen en afleiden: </a:t>
            </a:r>
            <a:br>
              <a:rPr lang="nl-NL"/>
            </a:br>
            <a:r>
              <a:rPr lang="nl-NL"/>
              <a:t>in een tekst: dat kan een fictie of non-fictie zijn.</a:t>
            </a:r>
          </a:p>
          <a:p>
            <a:r>
              <a:rPr lang="nl-NL"/>
              <a:t>Tussen teksten: dat kan tussen fictieteksten, tussen non-fictieteksten of een combinatie van beide</a:t>
            </a:r>
            <a:br>
              <a:rPr lang="nl-NL"/>
            </a:br>
            <a:endParaRPr lang="nl-NL"/>
          </a:p>
          <a:p>
            <a:endParaRPr lang="nl-BE"/>
          </a:p>
        </p:txBody>
      </p:sp>
      <p:sp>
        <p:nvSpPr>
          <p:cNvPr id="4" name="Tijdelijke aanduiding voor dianummer 3"/>
          <p:cNvSpPr>
            <a:spLocks noGrp="1"/>
          </p:cNvSpPr>
          <p:nvPr>
            <p:ph type="sldNum" sz="quarter" idx="5"/>
          </p:nvPr>
        </p:nvSpPr>
        <p:spPr/>
        <p:txBody>
          <a:bodyPr/>
          <a:lstStyle/>
          <a:p>
            <a:fld id="{D607B6A1-7FB4-4E12-BECA-A87A1A1918EF}" type="slidenum">
              <a:rPr lang="nl-BE" smtClean="0"/>
              <a:t>57</a:t>
            </a:fld>
            <a:endParaRPr lang="nl-BE"/>
          </a:p>
        </p:txBody>
      </p:sp>
    </p:spTree>
    <p:extLst>
      <p:ext uri="{BB962C8B-B14F-4D97-AF65-F5344CB8AC3E}">
        <p14:creationId xmlns:p14="http://schemas.microsoft.com/office/powerpoint/2010/main" val="1661093505"/>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r>
              <a:rPr lang="nl-NL"/>
              <a:t>Verbanden leggen en afleiden: </a:t>
            </a:r>
            <a:br>
              <a:rPr lang="nl-NL"/>
            </a:br>
            <a:r>
              <a:rPr lang="nl-NL"/>
              <a:t>in een tekst: dat kan een fictie of non-fictie zijn.</a:t>
            </a:r>
          </a:p>
          <a:p>
            <a:r>
              <a:rPr lang="nl-NL"/>
              <a:t>Tussen teksten: dat kan tussen fictieteksten, tussen non-fictieteksten of een combinatie van beide</a:t>
            </a:r>
            <a:br>
              <a:rPr lang="nl-NL"/>
            </a:br>
            <a:endParaRPr lang="nl-BE"/>
          </a:p>
        </p:txBody>
      </p:sp>
      <p:sp>
        <p:nvSpPr>
          <p:cNvPr id="4" name="Tijdelijke aanduiding voor dianummer 3"/>
          <p:cNvSpPr>
            <a:spLocks noGrp="1"/>
          </p:cNvSpPr>
          <p:nvPr>
            <p:ph type="sldNum" sz="quarter" idx="5"/>
          </p:nvPr>
        </p:nvSpPr>
        <p:spPr/>
        <p:txBody>
          <a:bodyPr/>
          <a:lstStyle/>
          <a:p>
            <a:fld id="{D607B6A1-7FB4-4E12-BECA-A87A1A1918EF}" type="slidenum">
              <a:rPr lang="nl-BE" smtClean="0"/>
              <a:t>58</a:t>
            </a:fld>
            <a:endParaRPr lang="nl-BE"/>
          </a:p>
        </p:txBody>
      </p:sp>
    </p:spTree>
    <p:extLst>
      <p:ext uri="{BB962C8B-B14F-4D97-AF65-F5344CB8AC3E}">
        <p14:creationId xmlns:p14="http://schemas.microsoft.com/office/powerpoint/2010/main" val="292025567"/>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71DD0A-A624-33CF-963D-DDEA39029246}"/>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1D93C339-07EC-4161-212F-651B1F859B9B}"/>
              </a:ext>
            </a:extLst>
          </p:cNvPr>
          <p:cNvSpPr>
            <a:spLocks noGrp="1" noRot="1" noChangeAspect="1"/>
          </p:cNvSpPr>
          <p:nvPr>
            <p:ph type="sldImg"/>
          </p:nvPr>
        </p:nvSpPr>
        <p:spPr/>
        <p:txBody>
          <a:bodyPr/>
          <a:lstStyle/>
          <a:p>
            <a:endParaRPr lang="nl-BE"/>
          </a:p>
        </p:txBody>
      </p:sp>
      <p:sp>
        <p:nvSpPr>
          <p:cNvPr id="3" name="Tijdelijke aanduiding voor notities 2">
            <a:extLst>
              <a:ext uri="{FF2B5EF4-FFF2-40B4-BE49-F238E27FC236}">
                <a16:creationId xmlns:a16="http://schemas.microsoft.com/office/drawing/2014/main" id="{71716DA1-D29B-E3A8-2DE9-5378F17C5B84}"/>
              </a:ext>
            </a:extLst>
          </p:cNvPr>
          <p:cNvSpPr>
            <a:spLocks noGrp="1"/>
          </p:cNvSpPr>
          <p:nvPr>
            <p:ph type="body" idx="1"/>
          </p:nvPr>
        </p:nvSpPr>
        <p:spPr/>
        <p:txBody>
          <a:bodyPr/>
          <a:lstStyle/>
          <a:p>
            <a:r>
              <a:rPr lang="nl-BE" sz="1200" kern="1200">
                <a:solidFill>
                  <a:schemeClr val="tx1"/>
                </a:solidFill>
                <a:effectLst/>
                <a:latin typeface="+mn-lt"/>
                <a:ea typeface="+mn-ea"/>
                <a:cs typeface="+mn-cs"/>
              </a:rPr>
              <a:t> Dit is een nieuw toegevoegde cluster die geen basis heeft in de MD. </a:t>
            </a:r>
          </a:p>
          <a:p>
            <a:r>
              <a:rPr lang="nl-NL"/>
              <a:t> </a:t>
            </a:r>
            <a:endParaRPr lang="nl-BE"/>
          </a:p>
        </p:txBody>
      </p:sp>
      <p:sp>
        <p:nvSpPr>
          <p:cNvPr id="4" name="Tijdelijke aanduiding voor dianummer 3">
            <a:extLst>
              <a:ext uri="{FF2B5EF4-FFF2-40B4-BE49-F238E27FC236}">
                <a16:creationId xmlns:a16="http://schemas.microsoft.com/office/drawing/2014/main" id="{B9DC7B81-78B7-C90C-296B-11F5DCE8601D}"/>
              </a:ext>
            </a:extLst>
          </p:cNvPr>
          <p:cNvSpPr>
            <a:spLocks noGrp="1"/>
          </p:cNvSpPr>
          <p:nvPr>
            <p:ph type="sldNum" sz="quarter" idx="5"/>
          </p:nvPr>
        </p:nvSpPr>
        <p:spPr/>
        <p:txBody>
          <a:bodyPr/>
          <a:lstStyle/>
          <a:p>
            <a:fld id="{D607B6A1-7FB4-4E12-BECA-A87A1A1918EF}" type="slidenum">
              <a:rPr lang="nl-BE" smtClean="0"/>
              <a:t>60</a:t>
            </a:fld>
            <a:endParaRPr lang="nl-BE"/>
          </a:p>
        </p:txBody>
      </p:sp>
    </p:spTree>
    <p:extLst>
      <p:ext uri="{BB962C8B-B14F-4D97-AF65-F5344CB8AC3E}">
        <p14:creationId xmlns:p14="http://schemas.microsoft.com/office/powerpoint/2010/main" val="3141786936"/>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endParaRPr lang="nl-BE"/>
          </a:p>
        </p:txBody>
      </p:sp>
      <p:sp>
        <p:nvSpPr>
          <p:cNvPr id="4" name="Tijdelijke aanduiding voor dianummer 3"/>
          <p:cNvSpPr>
            <a:spLocks noGrp="1"/>
          </p:cNvSpPr>
          <p:nvPr>
            <p:ph type="sldNum" sz="quarter" idx="5"/>
          </p:nvPr>
        </p:nvSpPr>
        <p:spPr/>
        <p:txBody>
          <a:bodyPr/>
          <a:lstStyle/>
          <a:p>
            <a:fld id="{D607B6A1-7FB4-4E12-BECA-A87A1A1918EF}" type="slidenum">
              <a:rPr lang="nl-BE" smtClean="0"/>
              <a:t>61</a:t>
            </a:fld>
            <a:endParaRPr lang="nl-BE"/>
          </a:p>
        </p:txBody>
      </p:sp>
    </p:spTree>
    <p:extLst>
      <p:ext uri="{BB962C8B-B14F-4D97-AF65-F5344CB8AC3E}">
        <p14:creationId xmlns:p14="http://schemas.microsoft.com/office/powerpoint/2010/main" val="1915071264"/>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r>
              <a:rPr lang="nl-NL"/>
              <a:t>In de cluster Tekstinformatie komen steeds dezelfde doelen terug van de JK tot het L6. Hier hebben we de doelen gefilterd van K2-L2 en L5. </a:t>
            </a:r>
            <a:br>
              <a:rPr lang="nl-NL"/>
            </a:br>
            <a:r>
              <a:rPr lang="nl-NL"/>
              <a:t>Van de JK tot en met het L6 staat er steeds hetzelfde doel. De Lln kunnen op basis van de tekst een mondelinge of schriftelijke boodschap produceren die aansluit bij het doel en de inhoud. Enige verschil is: bij de KS staat er </a:t>
            </a:r>
            <a:r>
              <a:rPr lang="nl-NL" b="1"/>
              <a:t>voorgelezen</a:t>
            </a:r>
            <a:r>
              <a:rPr lang="nl-NL"/>
              <a:t> tekst. Bij het 1</a:t>
            </a:r>
            <a:r>
              <a:rPr lang="nl-NL" baseline="30000"/>
              <a:t>ste</a:t>
            </a:r>
            <a:r>
              <a:rPr lang="nl-NL"/>
              <a:t> en 2</a:t>
            </a:r>
            <a:r>
              <a:rPr lang="nl-NL" baseline="30000"/>
              <a:t>de</a:t>
            </a:r>
            <a:r>
              <a:rPr lang="nl-NL"/>
              <a:t> </a:t>
            </a:r>
            <a:r>
              <a:rPr lang="nl-NL" err="1"/>
              <a:t>lj</a:t>
            </a:r>
            <a:r>
              <a:rPr lang="nl-NL"/>
              <a:t> staat en voorgelezen tekst tussen haakjes. De leesvaardigheid van leerlingen in het 1</a:t>
            </a:r>
            <a:r>
              <a:rPr lang="nl-NL" baseline="30000"/>
              <a:t>ste</a:t>
            </a:r>
            <a:r>
              <a:rPr lang="nl-NL"/>
              <a:t> en 2</a:t>
            </a:r>
            <a:r>
              <a:rPr lang="nl-NL" baseline="30000"/>
              <a:t>de</a:t>
            </a:r>
            <a:r>
              <a:rPr lang="nl-NL"/>
              <a:t> leerjaar is nog niet voldoende ontwikkeld om zelf rijke teksten te kunnen lezen waardoor ze nog voorgelezen moeten worden. </a:t>
            </a:r>
            <a:br>
              <a:rPr lang="nl-NL"/>
            </a:br>
            <a:r>
              <a:rPr lang="nl-NL"/>
              <a:t>En vanaf het 3</a:t>
            </a:r>
            <a:r>
              <a:rPr lang="nl-NL" baseline="30000"/>
              <a:t>de</a:t>
            </a:r>
            <a:r>
              <a:rPr lang="nl-NL"/>
              <a:t> leerjaar staat er tekst.</a:t>
            </a:r>
            <a:br>
              <a:rPr lang="nl-NL"/>
            </a:br>
            <a:r>
              <a:rPr lang="nl-NL"/>
              <a:t>Deze cluster werd toegevoegd bovenop de minimumdoelen en heeft dus geen pictogram met een roos. </a:t>
            </a:r>
          </a:p>
          <a:p>
            <a:endParaRPr lang="nl-BE"/>
          </a:p>
        </p:txBody>
      </p:sp>
      <p:sp>
        <p:nvSpPr>
          <p:cNvPr id="4" name="Tijdelijke aanduiding voor dianummer 3"/>
          <p:cNvSpPr>
            <a:spLocks noGrp="1"/>
          </p:cNvSpPr>
          <p:nvPr>
            <p:ph type="sldNum" sz="quarter" idx="5"/>
          </p:nvPr>
        </p:nvSpPr>
        <p:spPr/>
        <p:txBody>
          <a:bodyPr/>
          <a:lstStyle/>
          <a:p>
            <a:fld id="{D607B6A1-7FB4-4E12-BECA-A87A1A1918EF}" type="slidenum">
              <a:rPr lang="nl-BE" smtClean="0"/>
              <a:t>62</a:t>
            </a:fld>
            <a:endParaRPr lang="nl-BE"/>
          </a:p>
        </p:txBody>
      </p:sp>
    </p:spTree>
    <p:extLst>
      <p:ext uri="{BB962C8B-B14F-4D97-AF65-F5344CB8AC3E}">
        <p14:creationId xmlns:p14="http://schemas.microsoft.com/office/powerpoint/2010/main" val="1815153970"/>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FE7009-F531-2353-AB42-4C076E8DBABF}"/>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D00FA86C-96F4-E1B7-E8AB-B89B06C68B50}"/>
              </a:ext>
            </a:extLst>
          </p:cNvPr>
          <p:cNvSpPr>
            <a:spLocks noGrp="1" noRot="1" noChangeAspect="1"/>
          </p:cNvSpPr>
          <p:nvPr>
            <p:ph type="sldImg"/>
          </p:nvPr>
        </p:nvSpPr>
        <p:spPr/>
        <p:txBody>
          <a:bodyPr/>
          <a:lstStyle/>
          <a:p>
            <a:endParaRPr lang="nl-BE"/>
          </a:p>
        </p:txBody>
      </p:sp>
      <p:sp>
        <p:nvSpPr>
          <p:cNvPr id="3" name="Tijdelijke aanduiding voor notities 2">
            <a:extLst>
              <a:ext uri="{FF2B5EF4-FFF2-40B4-BE49-F238E27FC236}">
                <a16:creationId xmlns:a16="http://schemas.microsoft.com/office/drawing/2014/main" id="{5F284992-828D-B8F9-1C2A-375018AB4252}"/>
              </a:ext>
            </a:extLst>
          </p:cNvPr>
          <p:cNvSpPr>
            <a:spLocks noGrp="1"/>
          </p:cNvSpPr>
          <p:nvPr>
            <p:ph type="body" idx="1"/>
          </p:nvPr>
        </p:nvSpPr>
        <p:spPr/>
        <p:txBody>
          <a:bodyPr/>
          <a:lstStyle/>
          <a:p>
            <a:r>
              <a:rPr lang="nl-BE" sz="1200" kern="1200">
                <a:solidFill>
                  <a:schemeClr val="tx1"/>
                </a:solidFill>
                <a:effectLst/>
                <a:latin typeface="+mn-lt"/>
                <a:ea typeface="+mn-ea"/>
                <a:cs typeface="+mn-cs"/>
              </a:rPr>
              <a:t> Dit is een nieuw toegevoegde cluster die geen basis heeft in de MD. </a:t>
            </a:r>
          </a:p>
          <a:p>
            <a:r>
              <a:rPr lang="nl-NL"/>
              <a:t> </a:t>
            </a:r>
            <a:endParaRPr lang="nl-BE"/>
          </a:p>
        </p:txBody>
      </p:sp>
      <p:sp>
        <p:nvSpPr>
          <p:cNvPr id="4" name="Tijdelijke aanduiding voor dianummer 3">
            <a:extLst>
              <a:ext uri="{FF2B5EF4-FFF2-40B4-BE49-F238E27FC236}">
                <a16:creationId xmlns:a16="http://schemas.microsoft.com/office/drawing/2014/main" id="{8A915337-80EE-E4C0-AB1F-FBFED588A951}"/>
              </a:ext>
            </a:extLst>
          </p:cNvPr>
          <p:cNvSpPr>
            <a:spLocks noGrp="1"/>
          </p:cNvSpPr>
          <p:nvPr>
            <p:ph type="sldNum" sz="quarter" idx="5"/>
          </p:nvPr>
        </p:nvSpPr>
        <p:spPr/>
        <p:txBody>
          <a:bodyPr/>
          <a:lstStyle/>
          <a:p>
            <a:fld id="{D607B6A1-7FB4-4E12-BECA-A87A1A1918EF}" type="slidenum">
              <a:rPr lang="nl-BE" smtClean="0"/>
              <a:t>63</a:t>
            </a:fld>
            <a:endParaRPr lang="nl-BE"/>
          </a:p>
        </p:txBody>
      </p:sp>
    </p:spTree>
    <p:extLst>
      <p:ext uri="{BB962C8B-B14F-4D97-AF65-F5344CB8AC3E}">
        <p14:creationId xmlns:p14="http://schemas.microsoft.com/office/powerpoint/2010/main" val="2995908787"/>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3A9079-C4D1-5361-1FA2-1EBA66E6B001}"/>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7F848A36-CDE4-671F-AE4A-0527A8F310B5}"/>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04529DA0-C42D-B003-10C0-77690A949E22}"/>
              </a:ext>
            </a:extLst>
          </p:cNvPr>
          <p:cNvSpPr>
            <a:spLocks noGrp="1"/>
          </p:cNvSpPr>
          <p:nvPr>
            <p:ph type="body" idx="1"/>
          </p:nvPr>
        </p:nvSpPr>
        <p:spPr/>
        <p:txBody>
          <a:bodyPr/>
          <a:lstStyle/>
          <a:p>
            <a:r>
              <a:rPr lang="nl-NL"/>
              <a:t>Hier nog toevoegen dat we uit voortschrijdend inzicht weten dat leesstrategieën een middel zijn om leerlingen te helpen om tot tekstbegrip te komen, maar geen DOEL. Vandaar dat ze ook niet expliciet opgenomen zijn in het leerplan. Er wordt enkel gezegd dat leerlingen leesstrategieën moeten aangeleerd krijgen. </a:t>
            </a:r>
            <a:r>
              <a:rPr lang="nl-NL" b="1" i="1"/>
              <a:t>(ook verwijzen naar </a:t>
            </a:r>
            <a:r>
              <a:rPr lang="nl-NL" b="1" i="1" err="1"/>
              <a:t>LEERstrategieën</a:t>
            </a:r>
            <a:r>
              <a:rPr lang="nl-NL" b="1" i="1"/>
              <a:t> of niet?)</a:t>
            </a:r>
            <a:br>
              <a:rPr lang="nl-NL" b="1" i="1"/>
            </a:br>
            <a:r>
              <a:rPr lang="nl-NL"/>
              <a:t>Uit de afgelopen Pisa en </a:t>
            </a:r>
            <a:r>
              <a:rPr lang="nl-NL" err="1"/>
              <a:t>Pirls</a:t>
            </a:r>
            <a:r>
              <a:rPr lang="nl-NL"/>
              <a:t> resultaten weten we dat vooral voorkennis over de inhoud van een tekst meer kansen geeft op tekstbegrip. In volgend onderzoek (Baseballstudie) komt dit mooi naar voren.</a:t>
            </a:r>
          </a:p>
          <a:p>
            <a:endParaRPr lang="nl-NL">
              <a:sym typeface="Wingdings" panose="05000000000000000000" pitchFamily="2" charset="2"/>
            </a:endParaRPr>
          </a:p>
          <a:p>
            <a:endParaRPr lang="nl-BE"/>
          </a:p>
        </p:txBody>
      </p:sp>
      <p:sp>
        <p:nvSpPr>
          <p:cNvPr id="4" name="Tijdelijke aanduiding voor dianummer 3">
            <a:extLst>
              <a:ext uri="{FF2B5EF4-FFF2-40B4-BE49-F238E27FC236}">
                <a16:creationId xmlns:a16="http://schemas.microsoft.com/office/drawing/2014/main" id="{03C482FD-4EEF-EF84-001B-AF3409DA154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607B6A1-7FB4-4E12-BECA-A87A1A1918EF}" type="slidenum">
              <a:rPr kumimoji="0" lang="nl-BE"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64</a:t>
            </a:fld>
            <a:endParaRPr kumimoji="0" lang="nl-BE"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022995147"/>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r>
              <a:rPr lang="nl-NL"/>
              <a:t>Kinderen kregen een tekst over baseball. Ze werden in vier groepen verdeeld. </a:t>
            </a:r>
            <a:br>
              <a:rPr lang="nl-NL"/>
            </a:br>
            <a:r>
              <a:rPr lang="nl-NL"/>
              <a:t>Denk voor jezelf na: in welke mate heeft elke groep deze tekst begrepen?</a:t>
            </a:r>
          </a:p>
          <a:p>
            <a:r>
              <a:rPr lang="nl-NL"/>
              <a:t>Dat maakt dat we willen inzetten op kennisopbouw, denk aan principes KRC dat het inhoudsrijk is, maar ook het belang van </a:t>
            </a:r>
            <a:r>
              <a:rPr lang="nl-NL" err="1"/>
              <a:t>lln</a:t>
            </a:r>
            <a:r>
              <a:rPr lang="nl-NL"/>
              <a:t> te blijven trainen in het vlot en vloeiend lezen zodat ze de tekst ook goed kunnen begrijpen. Hoge verwachtingen.</a:t>
            </a:r>
            <a:br>
              <a:rPr lang="nl-NL"/>
            </a:br>
            <a:r>
              <a:rPr lang="nl-NL"/>
              <a:t>Op die manier willen we onze kinderen onderwijzen zodat ze de wereld begrijpen en eraan kunnen deelnemen. Door net in te zetten op dat we onze </a:t>
            </a:r>
            <a:r>
              <a:rPr lang="nl-NL" err="1"/>
              <a:t>lln</a:t>
            </a:r>
            <a:r>
              <a:rPr lang="nl-NL"/>
              <a:t> Ne leren en ook dat de </a:t>
            </a:r>
            <a:r>
              <a:rPr lang="nl-NL" err="1"/>
              <a:t>lln</a:t>
            </a:r>
            <a:r>
              <a:rPr lang="nl-NL"/>
              <a:t> kennis opbouwen DOOR het Ne willen we dat volwaardig kunnen deelnemen aan de maatschappij later.</a:t>
            </a:r>
            <a:endParaRPr lang="nl-BE"/>
          </a:p>
        </p:txBody>
      </p:sp>
      <p:sp>
        <p:nvSpPr>
          <p:cNvPr id="4" name="Tijdelijke aanduiding voor dianummer 3"/>
          <p:cNvSpPr>
            <a:spLocks noGrp="1"/>
          </p:cNvSpPr>
          <p:nvPr>
            <p:ph type="sldNum" sz="quarter" idx="5"/>
          </p:nvPr>
        </p:nvSpPr>
        <p:spPr/>
        <p:txBody>
          <a:bodyPr/>
          <a:lstStyle/>
          <a:p>
            <a:fld id="{D607B6A1-7FB4-4E12-BECA-A87A1A1918EF}" type="slidenum">
              <a:rPr lang="nl-BE" smtClean="0"/>
              <a:t>65</a:t>
            </a:fld>
            <a:endParaRPr lang="nl-BE"/>
          </a:p>
        </p:txBody>
      </p:sp>
    </p:spTree>
    <p:extLst>
      <p:ext uri="{BB962C8B-B14F-4D97-AF65-F5344CB8AC3E}">
        <p14:creationId xmlns:p14="http://schemas.microsoft.com/office/powerpoint/2010/main" val="366020403"/>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D81455-DA72-2079-963F-6B551F0ABFAC}"/>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7C2836F3-2437-8747-CED7-AD9B57934A77}"/>
              </a:ext>
            </a:extLst>
          </p:cNvPr>
          <p:cNvSpPr>
            <a:spLocks noGrp="1" noRot="1" noChangeAspect="1"/>
          </p:cNvSpPr>
          <p:nvPr>
            <p:ph type="sldImg"/>
          </p:nvPr>
        </p:nvSpPr>
        <p:spPr/>
        <p:txBody>
          <a:bodyPr/>
          <a:lstStyle/>
          <a:p>
            <a:endParaRPr lang="nl-BE"/>
          </a:p>
        </p:txBody>
      </p:sp>
      <p:sp>
        <p:nvSpPr>
          <p:cNvPr id="3" name="Tijdelijke aanduiding voor notities 2">
            <a:extLst>
              <a:ext uri="{FF2B5EF4-FFF2-40B4-BE49-F238E27FC236}">
                <a16:creationId xmlns:a16="http://schemas.microsoft.com/office/drawing/2014/main" id="{C6266D94-0FC1-7809-C0D7-B253BBC08556}"/>
              </a:ext>
            </a:extLst>
          </p:cNvPr>
          <p:cNvSpPr>
            <a:spLocks noGrp="1"/>
          </p:cNvSpPr>
          <p:nvPr>
            <p:ph type="body" idx="1"/>
          </p:nvPr>
        </p:nvSpPr>
        <p:spPr/>
        <p:txBody>
          <a:bodyPr/>
          <a:lstStyle/>
          <a:p>
            <a:endParaRPr lang="nl-NL" i="1"/>
          </a:p>
          <a:p>
            <a:r>
              <a:rPr lang="nl-NL" i="1"/>
              <a:t>Deelnemers krijgen dit document op papier. We lichten dit toe. Dit komt elke keer terug.</a:t>
            </a:r>
          </a:p>
          <a:p>
            <a:endParaRPr lang="nl-NL" i="1"/>
          </a:p>
          <a:p>
            <a:r>
              <a:rPr lang="nl-NL" i="1"/>
              <a:t>In een kennisrijk curriculum zetten we expliciet in op secundaire kennis: kennis die leerlingen niet vanzelf verwerven, maar die onderwijs vraagt. Lezen en schrijven zijn daar duidelijke voorbeelden van. Ze vormen de basis om teksten te begrijpen en kennis op te bouwen en staan daarom bewust eerst. Vlot en vloeiend lezen is noodzakelijk om tot begrip te komen, terwijl schrijven het denken ondersteunt en leren verdiept. Strategieën blijven belangrijk, maar krijgen een andere plaats: ze zijn geen doel op zich, wel een middel om leren en begrip te ondersteunen, op voorwaarde dat er voldoende kennis en leesvaardigheid is opgebouwd.</a:t>
            </a:r>
          </a:p>
          <a:p>
            <a:endParaRPr lang="nl-NL" i="1"/>
          </a:p>
          <a:p>
            <a:r>
              <a:rPr lang="nl-NL"/>
              <a:t>Het leerplan is daarbij bewust </a:t>
            </a:r>
            <a:r>
              <a:rPr lang="nl-NL" b="1"/>
              <a:t>inhoudsrijk en coherent opgebouwd</a:t>
            </a:r>
            <a:r>
              <a:rPr lang="nl-NL"/>
              <a:t>, en de doelen zijn </a:t>
            </a:r>
            <a:r>
              <a:rPr lang="nl-NL" b="1"/>
              <a:t>duidelijk en concreet geformuleerd</a:t>
            </a:r>
            <a:r>
              <a:rPr lang="nl-NL"/>
              <a:t>. Dat zorgt voor meer doelen, maar ook voor meer houvast: de opbouw is duidelijk, de samenhang zichtbaar en de verwachtingen helder, van kleuter- tot en met lager onderwijs.</a:t>
            </a:r>
          </a:p>
          <a:p>
            <a:endParaRPr lang="nl-NL"/>
          </a:p>
          <a:p>
            <a:r>
              <a:rPr lang="nl-NL" i="1"/>
              <a:t>In het leerplan blijven heel wat subdomeinen herkenbaar, maar er zijn ook duidelijke accenten en nieuwigheden. Zo is er expliciete aandacht voor vlot en vloeiend lezen, handschrift en digitale vaardigheden, schrijven om te leren, spreken, presenteren en vertellen, woordenschat, taalsysteem en taalbeschouwing, en literatuur, met aandacht voor interactie met literatuur en creatieve expressie in taal.</a:t>
            </a:r>
            <a:endParaRPr lang="nl-NL"/>
          </a:p>
          <a:p>
            <a:r>
              <a:rPr lang="nl-NL" i="1"/>
              <a:t>Sommige inhouden vragen binnen deze visie een doelgerichte en geïsoleerde aanpak, zoals vlot en vloeiend lezen en aandacht voor handschrift en correct schrijven. Deze basisvaardigheden zijn noodzakelijk om teksten te begrijpen en vormen het fundament voor schrijven om te leren en om ideeën met anderen te delen. Andere inhouden worden net doelgericht geïntegreerd aangeboden, in samenhang met andere disciplines, zodat leerlingen taal gebruiken om kennis op te bouwen en hun taalcompetentie te versterken. Woordenschat vormt daarbij de centrale motor van taalontwikkeling: ze verbindt alle domeinen van kleuter- tot lager onderwijs, wordt systematisch opgebouwd via rijke teksten en mondelinge interactie, en krijgt betekenis door functioneel gebruik in andere disciplines. Door herhaalde en gevarieerde inzet worden woorden verdiept, verankerd en duurzaam inzetbaar. Het bewuste en rijke taalgebruik van de leraar speelt hierin een sleutelrol.</a:t>
            </a:r>
            <a:endParaRPr lang="nl-NL"/>
          </a:p>
          <a:p>
            <a:endParaRPr lang="nl-NL" i="1"/>
          </a:p>
          <a:p>
            <a:r>
              <a:rPr lang="nl-NL" i="1"/>
              <a:t>LEZEN</a:t>
            </a:r>
          </a:p>
          <a:p>
            <a:r>
              <a:rPr lang="nl-NL" i="1"/>
              <a:t>Vlot en vloeiend lezen: nieuw</a:t>
            </a:r>
          </a:p>
          <a:p>
            <a:r>
              <a:rPr lang="nl-NL" i="1"/>
              <a:t>Tekstbegrip</a:t>
            </a:r>
          </a:p>
          <a:p>
            <a:r>
              <a:rPr lang="nl-NL" i="1"/>
              <a:t>Tekstsoorten en tekstconventies</a:t>
            </a:r>
          </a:p>
          <a:p>
            <a:r>
              <a:rPr lang="nl-NL" i="1"/>
              <a:t>Globaal lezen en Braille: zit niet in de gemeenschappelijke doelen</a:t>
            </a:r>
          </a:p>
          <a:p>
            <a:endParaRPr lang="nl-NL" i="1"/>
          </a:p>
          <a:p>
            <a:r>
              <a:rPr lang="nl-NL" i="1"/>
              <a:t>SCHRIJVEN</a:t>
            </a:r>
          </a:p>
          <a:p>
            <a:r>
              <a:rPr lang="nl-NL" i="1"/>
              <a:t>Handschrift en digitale vaardigheden: nieuw</a:t>
            </a:r>
          </a:p>
          <a:p>
            <a:r>
              <a:rPr lang="nl-NL" i="1"/>
              <a:t>Correct schrijven: vroeger spelling</a:t>
            </a:r>
          </a:p>
          <a:p>
            <a:r>
              <a:rPr lang="nl-NL" i="1"/>
              <a:t>Schrijven om te leren: nieuw</a:t>
            </a:r>
          </a:p>
          <a:p>
            <a:r>
              <a:rPr lang="nl-NL" i="1"/>
              <a:t>Schrijven om te delen: vroegere creatief schrijven</a:t>
            </a:r>
          </a:p>
          <a:p>
            <a:r>
              <a:rPr lang="nl-NL" i="1"/>
              <a:t>Braille (cursief): zit niet in gemeenschappelijk curriculum</a:t>
            </a:r>
          </a:p>
          <a:p>
            <a:r>
              <a:rPr lang="nl-NL" i="1"/>
              <a:t>MONDELING TAALGEBRUIK</a:t>
            </a:r>
          </a:p>
          <a:p>
            <a:r>
              <a:rPr lang="nl-NL" i="1"/>
              <a:t>Presenteren en vertellen : nieuw</a:t>
            </a:r>
          </a:p>
          <a:p>
            <a:r>
              <a:rPr lang="nl-NL" i="1"/>
              <a:t>TAALSYSTEEM EN TAALGEBRUIK</a:t>
            </a:r>
          </a:p>
          <a:p>
            <a:r>
              <a:rPr lang="nl-NL" i="1"/>
              <a:t>Woordenschat: prominente plaats!</a:t>
            </a:r>
          </a:p>
          <a:p>
            <a:r>
              <a:rPr lang="nl-NL" i="1"/>
              <a:t>Taalwetenschap: nieuw</a:t>
            </a:r>
          </a:p>
          <a:p>
            <a:endParaRPr lang="nl-NL" i="1"/>
          </a:p>
          <a:p>
            <a:endParaRPr lang="nl-NL" i="1"/>
          </a:p>
          <a:p>
            <a:endParaRPr lang="nl-NL" i="1"/>
          </a:p>
          <a:p>
            <a:endParaRPr lang="nl-NL" i="1"/>
          </a:p>
          <a:p>
            <a:endParaRPr lang="nl-NL" i="1"/>
          </a:p>
          <a:p>
            <a:r>
              <a:rPr lang="nl-NL" i="1"/>
              <a:t>In een kennisrijk curriculum zetten we expliciet in op secundaire kennis: kennis die leerlingen niet vanzelf verwerven, maar die onderwijs vraagt. Lezen en schrijven zijn daar duidelijke voorbeelden van. Ze vormen de basis om teksten te begrijpen en kennis op te bouwen en staan daarom bewust eerst. Vlot en vloeiend lezen is noodzakelijk om tot begrip te komen, terwijl schrijven het denken ondersteunt en leren verdiept. Strategieën blijven belangrijk, maar krijgen een andere plaats: ze zijn geen doel op zich, wel een middel om leren en begrip te ondersteunen, op voorwaarde dat er voldoende kennis en leesvaardigheid is opgebouwd.</a:t>
            </a:r>
          </a:p>
          <a:p>
            <a:endParaRPr lang="nl-NL" i="1"/>
          </a:p>
          <a:p>
            <a:r>
              <a:rPr lang="nl-NL"/>
              <a:t>Het leerplan is daarbij bewust </a:t>
            </a:r>
            <a:r>
              <a:rPr lang="nl-NL" b="1" err="1"/>
              <a:t>inhoudrijk</a:t>
            </a:r>
            <a:r>
              <a:rPr lang="nl-NL" b="1"/>
              <a:t> en coherent opgebouwd</a:t>
            </a:r>
            <a:r>
              <a:rPr lang="nl-NL"/>
              <a:t>, en de doelen zijn </a:t>
            </a:r>
            <a:r>
              <a:rPr lang="nl-NL" b="1"/>
              <a:t>duidelijk en concreet geformuleerd</a:t>
            </a:r>
            <a:r>
              <a:rPr lang="nl-NL"/>
              <a:t>. Dat zorgt voor meer doelen, maar ook voor meer houvast: de opbouw is duidelijk, de samenhang zichtbaar en de verwachtingen helder, van kleuter- tot en met lager onderwijs.</a:t>
            </a:r>
          </a:p>
          <a:p>
            <a:endParaRPr lang="nl-NL"/>
          </a:p>
          <a:p>
            <a:r>
              <a:rPr lang="nl-NL" i="1"/>
              <a:t>In het leerplan blijven heel wat subdomeinen herkenbaar, maar er zijn ook duidelijke accenten en nieuwigheden. Zo is er expliciete aandacht voor vlot en vloeiend lezen, handschrift en digitale vaardigheden, schrijven om te leren, spreken, presenteren en vertellen, woordenschat, taalsysteem en taalbeschouwing, en literatuur, met aandacht voor interactie met literatuur en creatieve expressie in taal.</a:t>
            </a:r>
            <a:endParaRPr lang="nl-NL"/>
          </a:p>
          <a:p>
            <a:r>
              <a:rPr lang="nl-NL" i="1"/>
              <a:t>Sommige inhouden vragen binnen deze visie een doelgerichte en geïsoleerde aanpak, zoals vlot en vloeiend lezen en aandacht voor handschrift en correct schrijven. Deze basisvaardigheden zijn noodzakelijk om teksten te begrijpen en vormen het fundament voor schrijven om te leren en om ideeën met anderen te delen. Andere inhouden worden net doelgericht geïntegreerd aangeboden, in samenhang met andere disciplines, zodat leerlingen taal gebruiken om kennis op te bouwen en hun taalcompetentie te versterken. Woordenschat vormt daarbij de centrale motor van taalontwikkeling: ze verbindt alle domeinen van kleuter- tot lager onderwijs, wordt systematisch opgebouwd via rijke teksten en mondelinge interactie, en krijgt betekenis door functioneel gebruik in andere disciplines. Door herhaalde en gevarieerde inzet worden woorden verdiept, verankerd en duurzaam inzetbaar. Het bewuste en rijke taalgebruik van de leraar speelt hierin een sleutelrol.</a:t>
            </a:r>
            <a:endParaRPr lang="nl-NL"/>
          </a:p>
        </p:txBody>
      </p:sp>
      <p:sp>
        <p:nvSpPr>
          <p:cNvPr id="4" name="Tijdelijke aanduiding voor dianummer 3">
            <a:extLst>
              <a:ext uri="{FF2B5EF4-FFF2-40B4-BE49-F238E27FC236}">
                <a16:creationId xmlns:a16="http://schemas.microsoft.com/office/drawing/2014/main" id="{6DA06789-D623-C809-72B1-D10CFE432FD9}"/>
              </a:ext>
            </a:extLst>
          </p:cNvPr>
          <p:cNvSpPr>
            <a:spLocks noGrp="1"/>
          </p:cNvSpPr>
          <p:nvPr>
            <p:ph type="sldNum" sz="quarter" idx="5"/>
          </p:nvPr>
        </p:nvSpPr>
        <p:spPr/>
        <p:txBody>
          <a:bodyPr/>
          <a:lstStyle/>
          <a:p>
            <a:fld id="{1A58BFE3-9DEA-42E2-97C5-B65A5C86D9A7}" type="slidenum">
              <a:rPr lang="nl-BE" smtClean="0"/>
              <a:t>66</a:t>
            </a:fld>
            <a:endParaRPr lang="nl-BE"/>
          </a:p>
        </p:txBody>
      </p:sp>
    </p:spTree>
    <p:extLst>
      <p:ext uri="{BB962C8B-B14F-4D97-AF65-F5344CB8AC3E}">
        <p14:creationId xmlns:p14="http://schemas.microsoft.com/office/powerpoint/2010/main" val="2846858347"/>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5FFB23-1CC5-865F-D995-16FA7F10627A}"/>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50A0E1C7-104F-FE24-9B86-4BE0F7493965}"/>
              </a:ext>
            </a:extLst>
          </p:cNvPr>
          <p:cNvSpPr>
            <a:spLocks noGrp="1" noRot="1" noChangeAspect="1"/>
          </p:cNvSpPr>
          <p:nvPr>
            <p:ph type="sldImg"/>
          </p:nvPr>
        </p:nvSpPr>
        <p:spPr/>
        <p:txBody>
          <a:bodyPr/>
          <a:lstStyle/>
          <a:p>
            <a:endParaRPr lang="nl-BE"/>
          </a:p>
        </p:txBody>
      </p:sp>
      <p:sp>
        <p:nvSpPr>
          <p:cNvPr id="3" name="Tijdelijke aanduiding voor notities 2">
            <a:extLst>
              <a:ext uri="{FF2B5EF4-FFF2-40B4-BE49-F238E27FC236}">
                <a16:creationId xmlns:a16="http://schemas.microsoft.com/office/drawing/2014/main" id="{238E2147-06A3-5458-EA8E-7D3CA9F9D654}"/>
              </a:ext>
            </a:extLst>
          </p:cNvPr>
          <p:cNvSpPr>
            <a:spLocks noGrp="1"/>
          </p:cNvSpPr>
          <p:nvPr>
            <p:ph type="body" idx="1"/>
          </p:nvPr>
        </p:nvSpPr>
        <p:spPr/>
        <p:txBody>
          <a:bodyPr/>
          <a:lstStyle/>
          <a:p>
            <a:pPr marL="171450" indent="-171450">
              <a:buFontTx/>
              <a:buChar char="-"/>
            </a:pPr>
            <a:endParaRPr lang="nl-BE" i="1"/>
          </a:p>
          <a:p>
            <a:pPr marL="171450" indent="-171450">
              <a:buFontTx/>
              <a:buChar char="-"/>
            </a:pPr>
            <a:endParaRPr lang="nl-BE" i="1"/>
          </a:p>
        </p:txBody>
      </p:sp>
      <p:sp>
        <p:nvSpPr>
          <p:cNvPr id="4" name="Tijdelijke aanduiding voor dianummer 3">
            <a:extLst>
              <a:ext uri="{FF2B5EF4-FFF2-40B4-BE49-F238E27FC236}">
                <a16:creationId xmlns:a16="http://schemas.microsoft.com/office/drawing/2014/main" id="{E3FF91AE-0042-1F28-53E2-678DDE8C17AA}"/>
              </a:ext>
            </a:extLst>
          </p:cNvPr>
          <p:cNvSpPr>
            <a:spLocks noGrp="1"/>
          </p:cNvSpPr>
          <p:nvPr>
            <p:ph type="sldNum" sz="quarter" idx="5"/>
          </p:nvPr>
        </p:nvSpPr>
        <p:spPr/>
        <p:txBody>
          <a:bodyPr/>
          <a:lstStyle/>
          <a:p>
            <a:fld id="{E6D71E07-75ED-4CC9-8BAB-15F913DD3496}" type="slidenum">
              <a:rPr lang="nl-BE" smtClean="0"/>
              <a:t>67</a:t>
            </a:fld>
            <a:endParaRPr lang="nl-BE"/>
          </a:p>
        </p:txBody>
      </p:sp>
    </p:spTree>
    <p:extLst>
      <p:ext uri="{BB962C8B-B14F-4D97-AF65-F5344CB8AC3E}">
        <p14:creationId xmlns:p14="http://schemas.microsoft.com/office/powerpoint/2010/main" val="2917428865"/>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r>
              <a:rPr lang="nl-BE"/>
              <a:t>Tekstconventies lijkt nieuw, maar wat er staat is niet nieuw, het heeft een apart subdomein gekregen. We koppelen deze doelen altijd aan andere doelen binnen Nederlands.</a:t>
            </a:r>
            <a:br>
              <a:rPr lang="nl-BE"/>
            </a:br>
            <a:r>
              <a:rPr lang="nl-BE"/>
              <a:t>Het gaat over afspraken die we maken rond (zie lijstje dia aflezen).</a:t>
            </a:r>
          </a:p>
          <a:p>
            <a:endParaRPr lang="nl-BE"/>
          </a:p>
          <a:p>
            <a:r>
              <a:rPr lang="nl-BE"/>
              <a:t>“Dit is een relatief klein subdomein met een beperkt aantal doelen. Die doelen keren doorheen de leerjaren terug en worden verder uitgebreid.</a:t>
            </a:r>
          </a:p>
          <a:p>
            <a:r>
              <a:rPr lang="nl-BE"/>
              <a:t>Bij tekstsoorten gaat het vooral over het </a:t>
            </a:r>
            <a:r>
              <a:rPr lang="nl-BE" b="1"/>
              <a:t>doel van een tekst</a:t>
            </a:r>
            <a:r>
              <a:rPr lang="nl-BE"/>
              <a:t>. Bij tekstconventies bouwen leerlingen kennis op over hoe teksten zijn opgebouwd en vormgegeven.</a:t>
            </a:r>
          </a:p>
          <a:p>
            <a:r>
              <a:rPr lang="nl-BE"/>
              <a:t>Belangrijk is dat deze doelen nooit op zichzelf staan. Bij het lezen helpt die kennis leerlingen om teksten te herkennen, te begrijpen en te beoordelen. Maar dezelfde kennis hebben ze ook nodig wanneer ze zelf schrijven. Wie bijvoorbeeld weet wat het doel van een instructieve tekst is en hoe zo'n tekst is opgebouwd, kan die kennis zowel bij het lezen als bij het schrijven gebruiken.</a:t>
            </a:r>
          </a:p>
          <a:p>
            <a:endParaRPr lang="nl-BE"/>
          </a:p>
          <a:p>
            <a:endParaRPr lang="nl-BE"/>
          </a:p>
        </p:txBody>
      </p:sp>
      <p:sp>
        <p:nvSpPr>
          <p:cNvPr id="4" name="Tijdelijke aanduiding voor dianummer 3"/>
          <p:cNvSpPr>
            <a:spLocks noGrp="1"/>
          </p:cNvSpPr>
          <p:nvPr>
            <p:ph type="sldNum" sz="quarter" idx="5"/>
          </p:nvPr>
        </p:nvSpPr>
        <p:spPr/>
        <p:txBody>
          <a:bodyPr/>
          <a:lstStyle/>
          <a:p>
            <a:fld id="{D607B6A1-7FB4-4E12-BECA-A87A1A1918EF}" type="slidenum">
              <a:rPr lang="nl-BE" smtClean="0"/>
              <a:t>68</a:t>
            </a:fld>
            <a:endParaRPr lang="nl-BE"/>
          </a:p>
        </p:txBody>
      </p:sp>
    </p:spTree>
    <p:extLst>
      <p:ext uri="{BB962C8B-B14F-4D97-AF65-F5344CB8AC3E}">
        <p14:creationId xmlns:p14="http://schemas.microsoft.com/office/powerpoint/2010/main" val="1865445557"/>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CCA010-0C8B-87F3-B79C-BBE2BCEDC493}"/>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8D00F4BA-E39D-7618-A936-3B323EF0DF23}"/>
              </a:ext>
            </a:extLst>
          </p:cNvPr>
          <p:cNvSpPr>
            <a:spLocks noGrp="1" noRot="1" noChangeAspect="1"/>
          </p:cNvSpPr>
          <p:nvPr>
            <p:ph type="sldImg"/>
          </p:nvPr>
        </p:nvSpPr>
        <p:spPr/>
        <p:txBody>
          <a:bodyPr/>
          <a:lstStyle/>
          <a:p>
            <a:endParaRPr lang="nl-BE"/>
          </a:p>
        </p:txBody>
      </p:sp>
      <p:sp>
        <p:nvSpPr>
          <p:cNvPr id="3" name="Tijdelijke aanduiding voor notities 2">
            <a:extLst>
              <a:ext uri="{FF2B5EF4-FFF2-40B4-BE49-F238E27FC236}">
                <a16:creationId xmlns:a16="http://schemas.microsoft.com/office/drawing/2014/main" id="{B3CE9CDE-197D-D54F-555A-60FA1D3582FE}"/>
              </a:ext>
            </a:extLst>
          </p:cNvPr>
          <p:cNvSpPr>
            <a:spLocks noGrp="1"/>
          </p:cNvSpPr>
          <p:nvPr>
            <p:ph type="body" idx="1"/>
          </p:nvPr>
        </p:nvSpPr>
        <p:spPr/>
        <p:txBody>
          <a:bodyPr/>
          <a:lstStyle/>
          <a:p>
            <a:endParaRPr lang="nl-NL" i="1" dirty="0"/>
          </a:p>
        </p:txBody>
      </p:sp>
      <p:sp>
        <p:nvSpPr>
          <p:cNvPr id="4" name="Tijdelijke aanduiding voor dianummer 3">
            <a:extLst>
              <a:ext uri="{FF2B5EF4-FFF2-40B4-BE49-F238E27FC236}">
                <a16:creationId xmlns:a16="http://schemas.microsoft.com/office/drawing/2014/main" id="{2830AB2C-0F8F-390A-E366-54B5DEA47FED}"/>
              </a:ext>
            </a:extLst>
          </p:cNvPr>
          <p:cNvSpPr>
            <a:spLocks noGrp="1"/>
          </p:cNvSpPr>
          <p:nvPr>
            <p:ph type="sldNum" sz="quarter" idx="5"/>
          </p:nvPr>
        </p:nvSpPr>
        <p:spPr/>
        <p:txBody>
          <a:bodyPr/>
          <a:lstStyle/>
          <a:p>
            <a:fld id="{1A58BFE3-9DEA-42E2-97C5-B65A5C86D9A7}" type="slidenum">
              <a:rPr lang="nl-BE" smtClean="0"/>
              <a:t>69</a:t>
            </a:fld>
            <a:endParaRPr lang="nl-BE"/>
          </a:p>
        </p:txBody>
      </p:sp>
    </p:spTree>
    <p:extLst>
      <p:ext uri="{BB962C8B-B14F-4D97-AF65-F5344CB8AC3E}">
        <p14:creationId xmlns:p14="http://schemas.microsoft.com/office/powerpoint/2010/main" val="1923335871"/>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txBody>
          <a:bodyPr/>
          <a:lstStyle/>
          <a:p>
            <a:endParaRPr lang="nl-BE"/>
          </a:p>
        </p:txBody>
      </p:sp>
      <p:sp>
        <p:nvSpPr>
          <p:cNvPr id="3" name="Tijdelijke aanduiding voor notities 2"/>
          <p:cNvSpPr>
            <a:spLocks noGrp="1"/>
          </p:cNvSpPr>
          <p:nvPr>
            <p:ph type="body" idx="1"/>
          </p:nvPr>
        </p:nvSpPr>
        <p:spPr/>
        <p:txBody>
          <a:bodyPr/>
          <a:lstStyle/>
          <a:p>
            <a:r>
              <a:rPr lang="nl-BE"/>
              <a:t>Doelen voor lln met specifieke onderwijsbehoeften! S-doelen (zie paars pijltje bovenaan rechts). </a:t>
            </a:r>
            <a:br>
              <a:rPr lang="nl-BE"/>
            </a:br>
            <a:r>
              <a:rPr lang="nl-BE"/>
              <a:t>Je ziet dat globaal lezen cursief staat, dat betekent dat deze doelen niet behoren tot het gemeenschappelijk curriculum behoren. </a:t>
            </a:r>
          </a:p>
          <a:p>
            <a:r>
              <a:rPr lang="nl-BE"/>
              <a:t>Herkenbare woordbeelden: naamkaartje juf, Aldi…</a:t>
            </a:r>
          </a:p>
        </p:txBody>
      </p:sp>
      <p:sp>
        <p:nvSpPr>
          <p:cNvPr id="4" name="Tijdelijke aanduiding voor dianummer 3"/>
          <p:cNvSpPr>
            <a:spLocks noGrp="1"/>
          </p:cNvSpPr>
          <p:nvPr>
            <p:ph type="sldNum" sz="quarter" idx="5"/>
          </p:nvPr>
        </p:nvSpPr>
        <p:spPr/>
        <p:txBody>
          <a:bodyPr/>
          <a:lstStyle/>
          <a:p>
            <a:fld id="{D607B6A1-7FB4-4E12-BECA-A87A1A1918EF}" type="slidenum">
              <a:rPr lang="nl-BE" smtClean="0"/>
              <a:t>70</a:t>
            </a:fld>
            <a:endParaRPr lang="nl-BE"/>
          </a:p>
        </p:txBody>
      </p:sp>
    </p:spTree>
    <p:extLst>
      <p:ext uri="{BB962C8B-B14F-4D97-AF65-F5344CB8AC3E}">
        <p14:creationId xmlns:p14="http://schemas.microsoft.com/office/powerpoint/2010/main" val="1705502734"/>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633A21-E4E0-1700-4C45-8BBF5A3BC5E1}"/>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153641F3-6674-A029-93FD-8D19BAA9BB56}"/>
              </a:ext>
            </a:extLst>
          </p:cNvPr>
          <p:cNvSpPr>
            <a:spLocks noGrp="1" noRot="1" noChangeAspect="1"/>
          </p:cNvSpPr>
          <p:nvPr>
            <p:ph type="sldImg"/>
          </p:nvPr>
        </p:nvSpPr>
        <p:spPr/>
        <p:txBody>
          <a:bodyPr/>
          <a:lstStyle/>
          <a:p>
            <a:endParaRPr lang="nl-BE"/>
          </a:p>
        </p:txBody>
      </p:sp>
      <p:sp>
        <p:nvSpPr>
          <p:cNvPr id="3" name="Tijdelijke aanduiding voor notities 2">
            <a:extLst>
              <a:ext uri="{FF2B5EF4-FFF2-40B4-BE49-F238E27FC236}">
                <a16:creationId xmlns:a16="http://schemas.microsoft.com/office/drawing/2014/main" id="{7FEE0F4B-4F22-87FC-E69B-5D25BDB09C64}"/>
              </a:ext>
            </a:extLst>
          </p:cNvPr>
          <p:cNvSpPr>
            <a:spLocks noGrp="1"/>
          </p:cNvSpPr>
          <p:nvPr>
            <p:ph type="body" idx="1"/>
          </p:nvPr>
        </p:nvSpPr>
        <p:spPr/>
        <p:txBody>
          <a:bodyPr/>
          <a:lstStyle/>
          <a:p>
            <a:endParaRPr lang="nl-NL" i="1" dirty="0"/>
          </a:p>
        </p:txBody>
      </p:sp>
      <p:sp>
        <p:nvSpPr>
          <p:cNvPr id="4" name="Tijdelijke aanduiding voor dianummer 3">
            <a:extLst>
              <a:ext uri="{FF2B5EF4-FFF2-40B4-BE49-F238E27FC236}">
                <a16:creationId xmlns:a16="http://schemas.microsoft.com/office/drawing/2014/main" id="{4E4C4E01-46DD-EF12-E0A6-2D9942250EEE}"/>
              </a:ext>
            </a:extLst>
          </p:cNvPr>
          <p:cNvSpPr>
            <a:spLocks noGrp="1"/>
          </p:cNvSpPr>
          <p:nvPr>
            <p:ph type="sldNum" sz="quarter" idx="5"/>
          </p:nvPr>
        </p:nvSpPr>
        <p:spPr/>
        <p:txBody>
          <a:bodyPr/>
          <a:lstStyle/>
          <a:p>
            <a:fld id="{1A58BFE3-9DEA-42E2-97C5-B65A5C86D9A7}" type="slidenum">
              <a:rPr lang="nl-BE" smtClean="0"/>
              <a:t>71</a:t>
            </a:fld>
            <a:endParaRPr lang="nl-BE"/>
          </a:p>
        </p:txBody>
      </p:sp>
    </p:spTree>
    <p:extLst>
      <p:ext uri="{BB962C8B-B14F-4D97-AF65-F5344CB8AC3E}">
        <p14:creationId xmlns:p14="http://schemas.microsoft.com/office/powerpoint/2010/main" val="194875872"/>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25B763-9B46-0B66-A0DF-F0AED25FD5AC}"/>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5734D796-3365-77B6-FCA8-47E50719FB5B}"/>
              </a:ext>
            </a:extLst>
          </p:cNvPr>
          <p:cNvSpPr>
            <a:spLocks noGrp="1" noRot="1" noChangeAspect="1"/>
          </p:cNvSpPr>
          <p:nvPr>
            <p:ph type="sldImg"/>
          </p:nvPr>
        </p:nvSpPr>
        <p:spPr/>
        <p:txBody>
          <a:bodyPr/>
          <a:lstStyle/>
          <a:p>
            <a:endParaRPr lang="nl-BE"/>
          </a:p>
        </p:txBody>
      </p:sp>
      <p:sp>
        <p:nvSpPr>
          <p:cNvPr id="3" name="Tijdelijke aanduiding voor notities 2">
            <a:extLst>
              <a:ext uri="{FF2B5EF4-FFF2-40B4-BE49-F238E27FC236}">
                <a16:creationId xmlns:a16="http://schemas.microsoft.com/office/drawing/2014/main" id="{D6D457C9-C1F5-D7CC-7C59-36C5D37FBB73}"/>
              </a:ext>
            </a:extLst>
          </p:cNvPr>
          <p:cNvSpPr>
            <a:spLocks noGrp="1"/>
          </p:cNvSpPr>
          <p:nvPr>
            <p:ph type="body" idx="1"/>
          </p:nvPr>
        </p:nvSpPr>
        <p:spPr/>
        <p:txBody>
          <a:bodyPr/>
          <a:lstStyle/>
          <a:p>
            <a:r>
              <a:rPr lang="nl-BE"/>
              <a:t>We zien een letter en spreken die uit. Bij braille voelen de leerlingen een letter en verklanken die. </a:t>
            </a:r>
            <a:br>
              <a:rPr lang="nl-BE">
                <a:cs typeface="+mn-lt"/>
              </a:rPr>
            </a:br>
            <a:r>
              <a:rPr lang="nl-BE"/>
              <a:t>Alle andere stappen zitten in de G-routedoelen</a:t>
            </a:r>
          </a:p>
        </p:txBody>
      </p:sp>
      <p:sp>
        <p:nvSpPr>
          <p:cNvPr id="4" name="Tijdelijke aanduiding voor dianummer 3">
            <a:extLst>
              <a:ext uri="{FF2B5EF4-FFF2-40B4-BE49-F238E27FC236}">
                <a16:creationId xmlns:a16="http://schemas.microsoft.com/office/drawing/2014/main" id="{B54A41DB-E265-2749-52FD-438514C67E7D}"/>
              </a:ext>
            </a:extLst>
          </p:cNvPr>
          <p:cNvSpPr>
            <a:spLocks noGrp="1"/>
          </p:cNvSpPr>
          <p:nvPr>
            <p:ph type="sldNum" sz="quarter" idx="5"/>
          </p:nvPr>
        </p:nvSpPr>
        <p:spPr/>
        <p:txBody>
          <a:bodyPr/>
          <a:lstStyle/>
          <a:p>
            <a:fld id="{D607B6A1-7FB4-4E12-BECA-A87A1A1918EF}" type="slidenum">
              <a:rPr lang="nl-BE" smtClean="0"/>
              <a:t>72</a:t>
            </a:fld>
            <a:endParaRPr lang="nl-BE"/>
          </a:p>
        </p:txBody>
      </p:sp>
    </p:spTree>
    <p:extLst>
      <p:ext uri="{BB962C8B-B14F-4D97-AF65-F5344CB8AC3E}">
        <p14:creationId xmlns:p14="http://schemas.microsoft.com/office/powerpoint/2010/main" val="2969205104"/>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E4EB7B-182E-AF5C-E4AC-30A5FF1E152E}"/>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07AD67F1-57DA-2A5E-206F-962E878A864C}"/>
              </a:ext>
            </a:extLst>
          </p:cNvPr>
          <p:cNvSpPr>
            <a:spLocks noGrp="1" noRot="1" noChangeAspect="1"/>
          </p:cNvSpPr>
          <p:nvPr>
            <p:ph type="sldImg"/>
          </p:nvPr>
        </p:nvSpPr>
        <p:spPr/>
        <p:txBody>
          <a:bodyPr/>
          <a:lstStyle/>
          <a:p>
            <a:endParaRPr lang="nl-BE"/>
          </a:p>
        </p:txBody>
      </p:sp>
      <p:sp>
        <p:nvSpPr>
          <p:cNvPr id="3" name="Tijdelijke aanduiding voor notities 2">
            <a:extLst>
              <a:ext uri="{FF2B5EF4-FFF2-40B4-BE49-F238E27FC236}">
                <a16:creationId xmlns:a16="http://schemas.microsoft.com/office/drawing/2014/main" id="{93E7B904-212D-60AE-865F-147B44BC80AE}"/>
              </a:ext>
            </a:extLst>
          </p:cNvPr>
          <p:cNvSpPr>
            <a:spLocks noGrp="1"/>
          </p:cNvSpPr>
          <p:nvPr>
            <p:ph type="body" idx="1"/>
          </p:nvPr>
        </p:nvSpPr>
        <p:spPr/>
        <p:txBody>
          <a:bodyPr/>
          <a:lstStyle/>
          <a:p>
            <a:endParaRPr lang="nl-NL" i="1" dirty="0"/>
          </a:p>
        </p:txBody>
      </p:sp>
      <p:sp>
        <p:nvSpPr>
          <p:cNvPr id="4" name="Tijdelijke aanduiding voor dianummer 3">
            <a:extLst>
              <a:ext uri="{FF2B5EF4-FFF2-40B4-BE49-F238E27FC236}">
                <a16:creationId xmlns:a16="http://schemas.microsoft.com/office/drawing/2014/main" id="{521CB182-00FD-94D4-1311-3D508600B504}"/>
              </a:ext>
            </a:extLst>
          </p:cNvPr>
          <p:cNvSpPr>
            <a:spLocks noGrp="1"/>
          </p:cNvSpPr>
          <p:nvPr>
            <p:ph type="sldNum" sz="quarter" idx="5"/>
          </p:nvPr>
        </p:nvSpPr>
        <p:spPr/>
        <p:txBody>
          <a:bodyPr/>
          <a:lstStyle/>
          <a:p>
            <a:fld id="{1A58BFE3-9DEA-42E2-97C5-B65A5C86D9A7}" type="slidenum">
              <a:rPr lang="nl-BE" smtClean="0"/>
              <a:t>74</a:t>
            </a:fld>
            <a:endParaRPr lang="nl-BE"/>
          </a:p>
        </p:txBody>
      </p:sp>
    </p:spTree>
    <p:extLst>
      <p:ext uri="{BB962C8B-B14F-4D97-AF65-F5344CB8AC3E}">
        <p14:creationId xmlns:p14="http://schemas.microsoft.com/office/powerpoint/2010/main" val="1900219193"/>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F75EF7-CDD5-D89A-4C6A-D7CE8B414A29}"/>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62E577E2-143A-CD44-46DE-60D0A76E34F3}"/>
              </a:ext>
            </a:extLst>
          </p:cNvPr>
          <p:cNvSpPr>
            <a:spLocks noGrp="1" noRot="1" noChangeAspect="1"/>
          </p:cNvSpPr>
          <p:nvPr>
            <p:ph type="sldImg"/>
          </p:nvPr>
        </p:nvSpPr>
        <p:spPr/>
        <p:txBody>
          <a:bodyPr/>
          <a:lstStyle/>
          <a:p>
            <a:endParaRPr lang="nl-BE"/>
          </a:p>
        </p:txBody>
      </p:sp>
      <p:sp>
        <p:nvSpPr>
          <p:cNvPr id="3" name="Tijdelijke aanduiding voor notities 2">
            <a:extLst>
              <a:ext uri="{FF2B5EF4-FFF2-40B4-BE49-F238E27FC236}">
                <a16:creationId xmlns:a16="http://schemas.microsoft.com/office/drawing/2014/main" id="{A2FE140F-868D-3B06-9691-45DAF6CF5036}"/>
              </a:ext>
            </a:extLst>
          </p:cNvPr>
          <p:cNvSpPr>
            <a:spLocks noGrp="1"/>
          </p:cNvSpPr>
          <p:nvPr>
            <p:ph type="body" idx="1"/>
          </p:nvPr>
        </p:nvSpPr>
        <p:spPr/>
        <p:txBody>
          <a:bodyPr/>
          <a:lstStyle/>
          <a:p>
            <a:r>
              <a:rPr lang="nl-NL" i="1" dirty="0"/>
              <a:t>Handschrift staat voor het eerst bij Nederlands en communicatie. Herinner je dat schrijven een secundaire vaardigheid is en dat we handschrift dus expliciet moeten aanleren</a:t>
            </a:r>
          </a:p>
        </p:txBody>
      </p:sp>
      <p:sp>
        <p:nvSpPr>
          <p:cNvPr id="4" name="Tijdelijke aanduiding voor dianummer 3">
            <a:extLst>
              <a:ext uri="{FF2B5EF4-FFF2-40B4-BE49-F238E27FC236}">
                <a16:creationId xmlns:a16="http://schemas.microsoft.com/office/drawing/2014/main" id="{8C9CDE07-8098-414D-B952-04A4B5E85AAF}"/>
              </a:ext>
            </a:extLst>
          </p:cNvPr>
          <p:cNvSpPr>
            <a:spLocks noGrp="1"/>
          </p:cNvSpPr>
          <p:nvPr>
            <p:ph type="sldNum" sz="quarter" idx="5"/>
          </p:nvPr>
        </p:nvSpPr>
        <p:spPr/>
        <p:txBody>
          <a:bodyPr/>
          <a:lstStyle/>
          <a:p>
            <a:fld id="{1A58BFE3-9DEA-42E2-97C5-B65A5C86D9A7}" type="slidenum">
              <a:rPr lang="nl-BE" smtClean="0"/>
              <a:t>75</a:t>
            </a:fld>
            <a:endParaRPr lang="nl-BE"/>
          </a:p>
        </p:txBody>
      </p:sp>
    </p:spTree>
    <p:extLst>
      <p:ext uri="{BB962C8B-B14F-4D97-AF65-F5344CB8AC3E}">
        <p14:creationId xmlns:p14="http://schemas.microsoft.com/office/powerpoint/2010/main" val="2288884631"/>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49A30A-6E74-C469-4047-2897847FF081}"/>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E4254502-6EDD-AB4E-D1D1-78B2D9ACCD8A}"/>
              </a:ext>
            </a:extLst>
          </p:cNvPr>
          <p:cNvSpPr>
            <a:spLocks noGrp="1" noRot="1" noChangeAspect="1"/>
          </p:cNvSpPr>
          <p:nvPr>
            <p:ph type="sldImg"/>
          </p:nvPr>
        </p:nvSpPr>
        <p:spPr/>
        <p:txBody>
          <a:bodyPr/>
          <a:lstStyle/>
          <a:p>
            <a:endParaRPr lang="nl-BE"/>
          </a:p>
        </p:txBody>
      </p:sp>
      <p:sp>
        <p:nvSpPr>
          <p:cNvPr id="3" name="Tijdelijke aanduiding voor notities 2">
            <a:extLst>
              <a:ext uri="{FF2B5EF4-FFF2-40B4-BE49-F238E27FC236}">
                <a16:creationId xmlns:a16="http://schemas.microsoft.com/office/drawing/2014/main" id="{626AC79E-63A4-C05D-8E1C-2C3E96CA7FE9}"/>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nl-BE" b="1"/>
              <a:t>P-doelen</a:t>
            </a:r>
            <a:r>
              <a:rPr lang="nl-BE"/>
              <a:t> richten zich op voorlopers van het ontdekken van geschreven boodschappen.</a:t>
            </a:r>
          </a:p>
          <a:p>
            <a:pPr marL="0" marR="0" lvl="0" indent="0" algn="l" defTabSz="914400" rtl="0" eaLnBrk="1" fontAlgn="auto" latinLnBrk="0" hangingPunct="1">
              <a:lnSpc>
                <a:spcPct val="100000"/>
              </a:lnSpc>
              <a:spcBef>
                <a:spcPts val="0"/>
              </a:spcBef>
              <a:spcAft>
                <a:spcPts val="0"/>
              </a:spcAft>
              <a:buClrTx/>
              <a:buSzTx/>
              <a:buFontTx/>
              <a:buNone/>
              <a:tabLst/>
              <a:defRPr/>
            </a:pPr>
            <a:endParaRPr lang="nl-BE" b="1"/>
          </a:p>
          <a:p>
            <a:pPr marL="0" marR="0" lvl="0" indent="0" algn="l" defTabSz="914400" rtl="0" eaLnBrk="1" fontAlgn="auto" latinLnBrk="0" hangingPunct="1">
              <a:lnSpc>
                <a:spcPct val="100000"/>
              </a:lnSpc>
              <a:spcBef>
                <a:spcPts val="0"/>
              </a:spcBef>
              <a:spcAft>
                <a:spcPts val="0"/>
              </a:spcAft>
              <a:buClrTx/>
              <a:buSzTx/>
              <a:buFontTx/>
              <a:buNone/>
              <a:tabLst/>
              <a:defRPr/>
            </a:pPr>
            <a:r>
              <a:rPr lang="nl-BE" b="1"/>
              <a:t>S-doelen</a:t>
            </a:r>
            <a:r>
              <a:rPr lang="nl-BE"/>
              <a:t> bieden een alternatief wanneer een leerling niet tot een vlot en functioneel handschrift komt. De klassenraad kan beslissen om </a:t>
            </a:r>
            <a:r>
              <a:rPr lang="nl-BE" b="1"/>
              <a:t>vroeger in te zetten op het leren typen</a:t>
            </a:r>
            <a:r>
              <a:rPr lang="nl-BE"/>
              <a:t>.</a:t>
            </a:r>
          </a:p>
          <a:p>
            <a:pPr marL="0" indent="0">
              <a:buFontTx/>
              <a:buNone/>
            </a:pPr>
            <a:endParaRPr lang="nl-BE" i="1"/>
          </a:p>
          <a:p>
            <a:pPr marL="0" indent="0">
              <a:buFontTx/>
              <a:buNone/>
            </a:pPr>
            <a:r>
              <a:rPr lang="nl-BE" i="1"/>
              <a:t>Pengreep: we zoomen hierop in. Dit wordt aangeleerd van bij de JK tot in het 2</a:t>
            </a:r>
            <a:r>
              <a:rPr lang="nl-BE" i="1" baseline="30000"/>
              <a:t>de</a:t>
            </a:r>
            <a:r>
              <a:rPr lang="nl-BE" i="1"/>
              <a:t> leerjaar.</a:t>
            </a:r>
          </a:p>
          <a:p>
            <a:pPr marL="171450" indent="-171450">
              <a:buFontTx/>
              <a:buChar char="-"/>
            </a:pPr>
            <a:endParaRPr lang="nl-BE" i="1"/>
          </a:p>
        </p:txBody>
      </p:sp>
      <p:sp>
        <p:nvSpPr>
          <p:cNvPr id="4" name="Tijdelijke aanduiding voor dianummer 3">
            <a:extLst>
              <a:ext uri="{FF2B5EF4-FFF2-40B4-BE49-F238E27FC236}">
                <a16:creationId xmlns:a16="http://schemas.microsoft.com/office/drawing/2014/main" id="{D97ED1E9-46BC-655E-C3D6-37ED73F7A61E}"/>
              </a:ext>
            </a:extLst>
          </p:cNvPr>
          <p:cNvSpPr>
            <a:spLocks noGrp="1"/>
          </p:cNvSpPr>
          <p:nvPr>
            <p:ph type="sldNum" sz="quarter" idx="5"/>
          </p:nvPr>
        </p:nvSpPr>
        <p:spPr/>
        <p:txBody>
          <a:bodyPr/>
          <a:lstStyle/>
          <a:p>
            <a:fld id="{E6D71E07-75ED-4CC9-8BAB-15F913DD3496}" type="slidenum">
              <a:rPr lang="nl-BE" smtClean="0"/>
              <a:t>76</a:t>
            </a:fld>
            <a:endParaRPr lang="nl-BE"/>
          </a:p>
        </p:txBody>
      </p:sp>
    </p:spTree>
    <p:extLst>
      <p:ext uri="{BB962C8B-B14F-4D97-AF65-F5344CB8AC3E}">
        <p14:creationId xmlns:p14="http://schemas.microsoft.com/office/powerpoint/2010/main" val="2089431376"/>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r>
              <a:rPr lang="nl-NL" dirty="0"/>
              <a:t>Van de </a:t>
            </a:r>
            <a:r>
              <a:rPr lang="nl-NL" dirty="0" err="1"/>
              <a:t>jk</a:t>
            </a:r>
            <a:r>
              <a:rPr lang="nl-NL" dirty="0"/>
              <a:t> tot en met het L2 werken we aan de pengreep. De leerlingen kunnen een dynamische pengreep hanteren. </a:t>
            </a:r>
            <a:br>
              <a:rPr lang="nl-NL" dirty="0"/>
            </a:br>
            <a:r>
              <a:rPr lang="nl-NL" dirty="0"/>
              <a:t>De schrijfbeweging komt uit de vingers en blijft niet statisch</a:t>
            </a:r>
            <a:br>
              <a:rPr lang="nl-NL" dirty="0"/>
            </a:br>
            <a:r>
              <a:rPr lang="nl-NL" dirty="0"/>
              <a:t>(voordoen met een pen of potlood)</a:t>
            </a:r>
            <a:endParaRPr lang="nl-BE" dirty="0"/>
          </a:p>
        </p:txBody>
      </p:sp>
      <p:sp>
        <p:nvSpPr>
          <p:cNvPr id="4" name="Tijdelijke aanduiding voor dianummer 3"/>
          <p:cNvSpPr>
            <a:spLocks noGrp="1"/>
          </p:cNvSpPr>
          <p:nvPr>
            <p:ph type="sldNum" sz="quarter" idx="5"/>
          </p:nvPr>
        </p:nvSpPr>
        <p:spPr/>
        <p:txBody>
          <a:bodyPr/>
          <a:lstStyle/>
          <a:p>
            <a:fld id="{D607B6A1-7FB4-4E12-BECA-A87A1A1918EF}" type="slidenum">
              <a:rPr lang="nl-BE" smtClean="0"/>
              <a:t>77</a:t>
            </a:fld>
            <a:endParaRPr lang="nl-BE"/>
          </a:p>
        </p:txBody>
      </p:sp>
    </p:spTree>
    <p:extLst>
      <p:ext uri="{BB962C8B-B14F-4D97-AF65-F5344CB8AC3E}">
        <p14:creationId xmlns:p14="http://schemas.microsoft.com/office/powerpoint/2010/main" val="2829450702"/>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r>
              <a:rPr lang="nl-BE" dirty="0"/>
              <a:t>Dit is dus een mooi voorbeeld van hoe je de doelen moet lezen: een doel staat niet op zichzelf. Wat eerder werd aangeleerd, wordt meegenomen en krijgt verderop een ruimere of meer functionele toepassing.”</a:t>
            </a:r>
          </a:p>
          <a:p>
            <a:endParaRPr lang="nl-BE" dirty="0"/>
          </a:p>
          <a:p>
            <a:r>
              <a:rPr lang="nl-BE" dirty="0"/>
              <a:t>“Hier zien we niet alleen de opbouw binnen handschrift. </a:t>
            </a:r>
          </a:p>
        </p:txBody>
      </p:sp>
      <p:sp>
        <p:nvSpPr>
          <p:cNvPr id="4" name="Tijdelijke aanduiding voor dianummer 3"/>
          <p:cNvSpPr>
            <a:spLocks noGrp="1"/>
          </p:cNvSpPr>
          <p:nvPr>
            <p:ph type="sldNum" sz="quarter" idx="5"/>
          </p:nvPr>
        </p:nvSpPr>
        <p:spPr/>
        <p:txBody>
          <a:bodyPr/>
          <a:lstStyle/>
          <a:p>
            <a:fld id="{D607B6A1-7FB4-4E12-BECA-A87A1A1918EF}" type="slidenum">
              <a:rPr lang="nl-BE" smtClean="0"/>
              <a:t>78</a:t>
            </a:fld>
            <a:endParaRPr lang="nl-BE"/>
          </a:p>
        </p:txBody>
      </p:sp>
    </p:spTree>
    <p:extLst>
      <p:ext uri="{BB962C8B-B14F-4D97-AF65-F5344CB8AC3E}">
        <p14:creationId xmlns:p14="http://schemas.microsoft.com/office/powerpoint/2010/main" val="4069492417"/>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r>
              <a:rPr lang="nl-BE" dirty="0"/>
              <a:t>We zien ook opnieuw de </a:t>
            </a:r>
            <a:r>
              <a:rPr lang="nl-BE" b="1" dirty="0"/>
              <a:t>samenhang tussen de doelen</a:t>
            </a:r>
            <a:r>
              <a:rPr lang="nl-BE" dirty="0"/>
              <a:t>.</a:t>
            </a:r>
          </a:p>
          <a:p>
            <a:pPr>
              <a:buFont typeface="Arial" pitchFamily="34" charset="0"/>
              <a:buNone/>
            </a:pPr>
            <a:r>
              <a:rPr lang="nl-BE" dirty="0"/>
              <a:t>Bij </a:t>
            </a:r>
            <a:r>
              <a:rPr lang="nl-BE" i="1" dirty="0"/>
              <a:t>tekstconventies</a:t>
            </a:r>
            <a:r>
              <a:rPr lang="nl-BE" dirty="0"/>
              <a:t> kwamen witruimtes al aan bod. </a:t>
            </a:r>
          </a:p>
          <a:p>
            <a:pPr>
              <a:buFont typeface="Arial" pitchFamily="34" charset="0"/>
              <a:buNone/>
            </a:pPr>
            <a:r>
              <a:rPr lang="nl-BE" b="1" dirty="0"/>
              <a:t>Bij lezen:</a:t>
            </a:r>
            <a:r>
              <a:rPr lang="nl-BE" dirty="0"/>
              <a:t> witruimtes in teksten begrijpen</a:t>
            </a:r>
          </a:p>
          <a:p>
            <a:pPr>
              <a:buFont typeface="Arial" pitchFamily="34" charset="0"/>
              <a:buNone/>
            </a:pPr>
            <a:r>
              <a:rPr lang="nl-BE" b="1" dirty="0"/>
              <a:t>Bij schrijven:</a:t>
            </a:r>
            <a:r>
              <a:rPr lang="nl-BE" dirty="0"/>
              <a:t> kantlijn en witruimtes zelf hanteren</a:t>
            </a:r>
          </a:p>
          <a:p>
            <a:endParaRPr lang="nl-BE" dirty="0"/>
          </a:p>
          <a:p>
            <a:r>
              <a:rPr lang="nl-BE" dirty="0"/>
              <a:t>Dat illustreert meteen waarom we deze doelen </a:t>
            </a:r>
            <a:r>
              <a:rPr lang="nl-BE" b="1" dirty="0"/>
              <a:t>niet geïsoleerd aanbieden</a:t>
            </a:r>
            <a:r>
              <a:rPr lang="nl-BE" dirty="0"/>
              <a:t>. Kennis die leerlingen bij lezen opbouwen, komt ook bij schrijven terug.”</a:t>
            </a:r>
          </a:p>
          <a:p>
            <a:pPr>
              <a:buFont typeface="Arial" pitchFamily="34" charset="0"/>
              <a:buNone/>
            </a:pPr>
            <a:endParaRPr lang="nl-BE" dirty="0"/>
          </a:p>
          <a:p>
            <a:endParaRPr lang="nl-BE" dirty="0"/>
          </a:p>
        </p:txBody>
      </p:sp>
      <p:sp>
        <p:nvSpPr>
          <p:cNvPr id="4" name="Tijdelijke aanduiding voor dianummer 3"/>
          <p:cNvSpPr>
            <a:spLocks noGrp="1"/>
          </p:cNvSpPr>
          <p:nvPr>
            <p:ph type="sldNum" sz="quarter" idx="5"/>
          </p:nvPr>
        </p:nvSpPr>
        <p:spPr/>
        <p:txBody>
          <a:bodyPr/>
          <a:lstStyle/>
          <a:p>
            <a:fld id="{D607B6A1-7FB4-4E12-BECA-A87A1A1918EF}" type="slidenum">
              <a:rPr lang="nl-BE" smtClean="0"/>
              <a:t>79</a:t>
            </a:fld>
            <a:endParaRPr lang="nl-BE"/>
          </a:p>
        </p:txBody>
      </p:sp>
    </p:spTree>
    <p:extLst>
      <p:ext uri="{BB962C8B-B14F-4D97-AF65-F5344CB8AC3E}">
        <p14:creationId xmlns:p14="http://schemas.microsoft.com/office/powerpoint/2010/main" val="3435254576"/>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73CFDE-1FAA-7901-9105-541E3FDF243C}"/>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CA29F1BC-0454-AAAC-78BE-5D942B7E8E85}"/>
              </a:ext>
            </a:extLst>
          </p:cNvPr>
          <p:cNvSpPr>
            <a:spLocks noGrp="1" noRot="1" noChangeAspect="1"/>
          </p:cNvSpPr>
          <p:nvPr>
            <p:ph type="sldImg"/>
          </p:nvPr>
        </p:nvSpPr>
        <p:spPr/>
        <p:txBody>
          <a:bodyPr/>
          <a:lstStyle/>
          <a:p>
            <a:endParaRPr lang="nl-BE"/>
          </a:p>
        </p:txBody>
      </p:sp>
      <p:sp>
        <p:nvSpPr>
          <p:cNvPr id="3" name="Tijdelijke aanduiding voor notities 2">
            <a:extLst>
              <a:ext uri="{FF2B5EF4-FFF2-40B4-BE49-F238E27FC236}">
                <a16:creationId xmlns:a16="http://schemas.microsoft.com/office/drawing/2014/main" id="{F65FEDB5-2D2D-F86D-1AE7-3BFC013BE0C6}"/>
              </a:ext>
            </a:extLst>
          </p:cNvPr>
          <p:cNvSpPr>
            <a:spLocks noGrp="1"/>
          </p:cNvSpPr>
          <p:nvPr>
            <p:ph type="body" idx="1"/>
          </p:nvPr>
        </p:nvSpPr>
        <p:spPr/>
        <p:txBody>
          <a:bodyPr/>
          <a:lstStyle/>
          <a:p>
            <a:endParaRPr lang="nl-NL" i="1" dirty="0"/>
          </a:p>
        </p:txBody>
      </p:sp>
      <p:sp>
        <p:nvSpPr>
          <p:cNvPr id="4" name="Tijdelijke aanduiding voor dianummer 3">
            <a:extLst>
              <a:ext uri="{FF2B5EF4-FFF2-40B4-BE49-F238E27FC236}">
                <a16:creationId xmlns:a16="http://schemas.microsoft.com/office/drawing/2014/main" id="{71F30D8A-01C0-DF3C-5BDB-7ED86A950B65}"/>
              </a:ext>
            </a:extLst>
          </p:cNvPr>
          <p:cNvSpPr>
            <a:spLocks noGrp="1"/>
          </p:cNvSpPr>
          <p:nvPr>
            <p:ph type="sldNum" sz="quarter" idx="5"/>
          </p:nvPr>
        </p:nvSpPr>
        <p:spPr/>
        <p:txBody>
          <a:bodyPr/>
          <a:lstStyle/>
          <a:p>
            <a:fld id="{1A58BFE3-9DEA-42E2-97C5-B65A5C86D9A7}" type="slidenum">
              <a:rPr lang="nl-BE" smtClean="0"/>
              <a:t>80</a:t>
            </a:fld>
            <a:endParaRPr lang="nl-BE"/>
          </a:p>
        </p:txBody>
      </p:sp>
    </p:spTree>
    <p:extLst>
      <p:ext uri="{BB962C8B-B14F-4D97-AF65-F5344CB8AC3E}">
        <p14:creationId xmlns:p14="http://schemas.microsoft.com/office/powerpoint/2010/main" val="4107054915"/>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806AD5-FE69-9BFE-8CDC-5F23F47CA05C}"/>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8E9EAFA0-9907-65FA-BC9B-52D026A18FF6}"/>
              </a:ext>
            </a:extLst>
          </p:cNvPr>
          <p:cNvSpPr>
            <a:spLocks noGrp="1" noRot="1" noChangeAspect="1"/>
          </p:cNvSpPr>
          <p:nvPr>
            <p:ph type="sldImg"/>
          </p:nvPr>
        </p:nvSpPr>
        <p:spPr/>
        <p:txBody>
          <a:bodyPr/>
          <a:lstStyle/>
          <a:p>
            <a:endParaRPr lang="nl-BE"/>
          </a:p>
        </p:txBody>
      </p:sp>
      <p:sp>
        <p:nvSpPr>
          <p:cNvPr id="3" name="Tijdelijke aanduiding voor notities 2">
            <a:extLst>
              <a:ext uri="{FF2B5EF4-FFF2-40B4-BE49-F238E27FC236}">
                <a16:creationId xmlns:a16="http://schemas.microsoft.com/office/drawing/2014/main" id="{C5F1721D-523E-FFB5-77CF-D8BA1EA0EF18}"/>
              </a:ext>
            </a:extLst>
          </p:cNvPr>
          <p:cNvSpPr>
            <a:spLocks noGrp="1"/>
          </p:cNvSpPr>
          <p:nvPr>
            <p:ph type="body" idx="1"/>
          </p:nvPr>
        </p:nvSpPr>
        <p:spPr/>
        <p:txBody>
          <a:bodyPr/>
          <a:lstStyle/>
          <a:p>
            <a:endParaRPr lang="nl-BE" i="1"/>
          </a:p>
          <a:p>
            <a:pPr marL="171450" indent="-171450">
              <a:buFontTx/>
              <a:buChar char="-"/>
            </a:pPr>
            <a:endParaRPr lang="nl-BE" i="1"/>
          </a:p>
        </p:txBody>
      </p:sp>
      <p:sp>
        <p:nvSpPr>
          <p:cNvPr id="4" name="Tijdelijke aanduiding voor dianummer 3">
            <a:extLst>
              <a:ext uri="{FF2B5EF4-FFF2-40B4-BE49-F238E27FC236}">
                <a16:creationId xmlns:a16="http://schemas.microsoft.com/office/drawing/2014/main" id="{4C2D8B8A-609E-6B47-A283-3965492F3CC3}"/>
              </a:ext>
            </a:extLst>
          </p:cNvPr>
          <p:cNvSpPr>
            <a:spLocks noGrp="1"/>
          </p:cNvSpPr>
          <p:nvPr>
            <p:ph type="sldNum" sz="quarter" idx="5"/>
          </p:nvPr>
        </p:nvSpPr>
        <p:spPr/>
        <p:txBody>
          <a:bodyPr/>
          <a:lstStyle/>
          <a:p>
            <a:fld id="{E6D71E07-75ED-4CC9-8BAB-15F913DD3496}" type="slidenum">
              <a:rPr lang="nl-BE" smtClean="0"/>
              <a:t>81</a:t>
            </a:fld>
            <a:endParaRPr lang="nl-BE"/>
          </a:p>
        </p:txBody>
      </p:sp>
    </p:spTree>
    <p:extLst>
      <p:ext uri="{BB962C8B-B14F-4D97-AF65-F5344CB8AC3E}">
        <p14:creationId xmlns:p14="http://schemas.microsoft.com/office/powerpoint/2010/main" val="4226208549"/>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r>
              <a:rPr lang="nl-BE" dirty="0"/>
              <a:t>Correct schrijven start vanaf het eerste leerjaar. Het is belangrijk om goed te begrijpen wat we hier met </a:t>
            </a:r>
            <a:r>
              <a:rPr lang="nl-BE" i="1" dirty="0"/>
              <a:t>correct schrijven</a:t>
            </a:r>
            <a:r>
              <a:rPr lang="nl-BE" dirty="0"/>
              <a:t> bedoelen.</a:t>
            </a:r>
          </a:p>
          <a:p>
            <a:r>
              <a:rPr lang="nl-BE" dirty="0"/>
              <a:t>Wanneer in deze doelen staat dat leerlingen woorden moeten spellen dan schrijven ze die woorden </a:t>
            </a:r>
            <a:r>
              <a:rPr lang="nl-BE" b="1" dirty="0"/>
              <a:t>uit het hoofd</a:t>
            </a:r>
            <a:endParaRPr lang="nl-BE" dirty="0"/>
          </a:p>
        </p:txBody>
      </p:sp>
      <p:sp>
        <p:nvSpPr>
          <p:cNvPr id="4" name="Tijdelijke aanduiding voor dianummer 3"/>
          <p:cNvSpPr>
            <a:spLocks noGrp="1"/>
          </p:cNvSpPr>
          <p:nvPr>
            <p:ph type="sldNum" sz="quarter" idx="5"/>
          </p:nvPr>
        </p:nvSpPr>
        <p:spPr/>
        <p:txBody>
          <a:bodyPr/>
          <a:lstStyle/>
          <a:p>
            <a:fld id="{D607B6A1-7FB4-4E12-BECA-A87A1A1918EF}" type="slidenum">
              <a:rPr lang="nl-BE" smtClean="0"/>
              <a:t>82</a:t>
            </a:fld>
            <a:endParaRPr lang="nl-BE"/>
          </a:p>
        </p:txBody>
      </p:sp>
    </p:spTree>
    <p:extLst>
      <p:ext uri="{BB962C8B-B14F-4D97-AF65-F5344CB8AC3E}">
        <p14:creationId xmlns:p14="http://schemas.microsoft.com/office/powerpoint/2010/main" val="2153817976"/>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r>
              <a:rPr lang="nl-BE" dirty="0"/>
              <a:t>Er is een sterke samenhang tussen de lees- en schrijfmoeilijkheden in het leerplan. Veel moeilijkheden komen in beide </a:t>
            </a:r>
            <a:r>
              <a:rPr lang="nl-BE" dirty="0" err="1"/>
              <a:t>subdomeinen</a:t>
            </a:r>
            <a:r>
              <a:rPr lang="nl-BE" dirty="0"/>
              <a:t> terug.</a:t>
            </a:r>
          </a:p>
          <a:p>
            <a:r>
              <a:rPr lang="nl-BE" dirty="0"/>
              <a:t>Maar dat betekent niet dat lezen en spellen altijd op hetzelfde moment of met precies dezelfde verwachting aan bod komen.</a:t>
            </a:r>
          </a:p>
          <a:p>
            <a:endParaRPr lang="nl-BE" dirty="0"/>
          </a:p>
        </p:txBody>
      </p:sp>
      <p:sp>
        <p:nvSpPr>
          <p:cNvPr id="4" name="Tijdelijke aanduiding voor dianummer 3"/>
          <p:cNvSpPr>
            <a:spLocks noGrp="1"/>
          </p:cNvSpPr>
          <p:nvPr>
            <p:ph type="sldNum" sz="quarter" idx="5"/>
          </p:nvPr>
        </p:nvSpPr>
        <p:spPr/>
        <p:txBody>
          <a:bodyPr/>
          <a:lstStyle/>
          <a:p>
            <a:fld id="{D607B6A1-7FB4-4E12-BECA-A87A1A1918EF}" type="slidenum">
              <a:rPr lang="nl-BE" smtClean="0"/>
              <a:t>83</a:t>
            </a:fld>
            <a:endParaRPr lang="nl-BE"/>
          </a:p>
        </p:txBody>
      </p:sp>
    </p:spTree>
    <p:extLst>
      <p:ext uri="{BB962C8B-B14F-4D97-AF65-F5344CB8AC3E}">
        <p14:creationId xmlns:p14="http://schemas.microsoft.com/office/powerpoint/2010/main" val="3889202740"/>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r>
              <a:rPr lang="nl-BE" dirty="0"/>
              <a:t>“Naast alle concrete spellingmoeilijkheden bevat </a:t>
            </a:r>
            <a:r>
              <a:rPr lang="nl-BE" i="1" dirty="0"/>
              <a:t>Correct schrijven</a:t>
            </a:r>
            <a:r>
              <a:rPr lang="nl-BE" dirty="0"/>
              <a:t> ook de cluster </a:t>
            </a:r>
            <a:r>
              <a:rPr lang="nl-BE" b="1" dirty="0"/>
              <a:t>spellingbewustzijn</a:t>
            </a:r>
            <a:r>
              <a:rPr lang="nl-BE" dirty="0"/>
              <a:t>.</a:t>
            </a:r>
          </a:p>
          <a:p>
            <a:endParaRPr lang="nl-BE" dirty="0"/>
          </a:p>
        </p:txBody>
      </p:sp>
      <p:sp>
        <p:nvSpPr>
          <p:cNvPr id="4" name="Tijdelijke aanduiding voor dianummer 3"/>
          <p:cNvSpPr>
            <a:spLocks noGrp="1"/>
          </p:cNvSpPr>
          <p:nvPr>
            <p:ph type="sldNum" sz="quarter" idx="5"/>
          </p:nvPr>
        </p:nvSpPr>
        <p:spPr/>
        <p:txBody>
          <a:bodyPr/>
          <a:lstStyle/>
          <a:p>
            <a:fld id="{D607B6A1-7FB4-4E12-BECA-A87A1A1918EF}" type="slidenum">
              <a:rPr lang="nl-BE" smtClean="0"/>
              <a:t>84</a:t>
            </a:fld>
            <a:endParaRPr lang="nl-BE"/>
          </a:p>
        </p:txBody>
      </p:sp>
    </p:spTree>
    <p:extLst>
      <p:ext uri="{BB962C8B-B14F-4D97-AF65-F5344CB8AC3E}">
        <p14:creationId xmlns:p14="http://schemas.microsoft.com/office/powerpoint/2010/main" val="1513680150"/>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2EA76A-E5C1-1F66-27AE-A19018D3026D}"/>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F5CA8073-4472-173D-055C-6C0771BC1960}"/>
              </a:ext>
            </a:extLst>
          </p:cNvPr>
          <p:cNvSpPr>
            <a:spLocks noGrp="1" noRot="1" noChangeAspect="1"/>
          </p:cNvSpPr>
          <p:nvPr>
            <p:ph type="sldImg"/>
          </p:nvPr>
        </p:nvSpPr>
        <p:spPr/>
        <p:txBody>
          <a:bodyPr/>
          <a:lstStyle/>
          <a:p>
            <a:endParaRPr lang="nl-BE"/>
          </a:p>
        </p:txBody>
      </p:sp>
      <p:sp>
        <p:nvSpPr>
          <p:cNvPr id="3" name="Tijdelijke aanduiding voor notities 2">
            <a:extLst>
              <a:ext uri="{FF2B5EF4-FFF2-40B4-BE49-F238E27FC236}">
                <a16:creationId xmlns:a16="http://schemas.microsoft.com/office/drawing/2014/main" id="{F3F5706D-9923-C140-5782-8AA9EDEE8DAE}"/>
              </a:ext>
            </a:extLst>
          </p:cNvPr>
          <p:cNvSpPr>
            <a:spLocks noGrp="1"/>
          </p:cNvSpPr>
          <p:nvPr>
            <p:ph type="body" idx="1"/>
          </p:nvPr>
        </p:nvSpPr>
        <p:spPr/>
        <p:txBody>
          <a:bodyPr/>
          <a:lstStyle/>
          <a:p>
            <a:endParaRPr lang="nl-NL" i="1" dirty="0"/>
          </a:p>
        </p:txBody>
      </p:sp>
      <p:sp>
        <p:nvSpPr>
          <p:cNvPr id="4" name="Tijdelijke aanduiding voor dianummer 3">
            <a:extLst>
              <a:ext uri="{FF2B5EF4-FFF2-40B4-BE49-F238E27FC236}">
                <a16:creationId xmlns:a16="http://schemas.microsoft.com/office/drawing/2014/main" id="{A328F870-12D2-8A2A-0B9D-C7ABE520998E}"/>
              </a:ext>
            </a:extLst>
          </p:cNvPr>
          <p:cNvSpPr>
            <a:spLocks noGrp="1"/>
          </p:cNvSpPr>
          <p:nvPr>
            <p:ph type="sldNum" sz="quarter" idx="5"/>
          </p:nvPr>
        </p:nvSpPr>
        <p:spPr/>
        <p:txBody>
          <a:bodyPr/>
          <a:lstStyle/>
          <a:p>
            <a:fld id="{1A58BFE3-9DEA-42E2-97C5-B65A5C86D9A7}" type="slidenum">
              <a:rPr lang="nl-BE" smtClean="0"/>
              <a:t>86</a:t>
            </a:fld>
            <a:endParaRPr lang="nl-BE"/>
          </a:p>
        </p:txBody>
      </p:sp>
    </p:spTree>
    <p:extLst>
      <p:ext uri="{BB962C8B-B14F-4D97-AF65-F5344CB8AC3E}">
        <p14:creationId xmlns:p14="http://schemas.microsoft.com/office/powerpoint/2010/main" val="763967728"/>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9D22BA-4744-9208-F664-FAE70BB10F49}"/>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2595844A-23CF-629C-5DCC-27C4433419A7}"/>
              </a:ext>
            </a:extLst>
          </p:cNvPr>
          <p:cNvSpPr>
            <a:spLocks noGrp="1" noRot="1" noChangeAspect="1"/>
          </p:cNvSpPr>
          <p:nvPr>
            <p:ph type="sldImg"/>
          </p:nvPr>
        </p:nvSpPr>
        <p:spPr/>
        <p:txBody>
          <a:bodyPr/>
          <a:lstStyle/>
          <a:p>
            <a:endParaRPr lang="nl-BE"/>
          </a:p>
        </p:txBody>
      </p:sp>
      <p:sp>
        <p:nvSpPr>
          <p:cNvPr id="3" name="Tijdelijke aanduiding voor notities 2">
            <a:extLst>
              <a:ext uri="{FF2B5EF4-FFF2-40B4-BE49-F238E27FC236}">
                <a16:creationId xmlns:a16="http://schemas.microsoft.com/office/drawing/2014/main" id="{775D497D-9729-E760-972B-B56BA8FAFB7E}"/>
              </a:ext>
            </a:extLst>
          </p:cNvPr>
          <p:cNvSpPr>
            <a:spLocks noGrp="1"/>
          </p:cNvSpPr>
          <p:nvPr>
            <p:ph type="body" idx="1"/>
          </p:nvPr>
        </p:nvSpPr>
        <p:spPr/>
        <p:txBody>
          <a:bodyPr/>
          <a:lstStyle/>
          <a:p>
            <a:pPr marL="171450" indent="-171450">
              <a:buFontTx/>
              <a:buChar char="-"/>
            </a:pPr>
            <a:endParaRPr lang="nl-BE" i="1"/>
          </a:p>
          <a:p>
            <a:pPr marL="171450" indent="-171450">
              <a:buFontTx/>
              <a:buChar char="-"/>
            </a:pPr>
            <a:endParaRPr lang="nl-BE" i="1"/>
          </a:p>
        </p:txBody>
      </p:sp>
      <p:sp>
        <p:nvSpPr>
          <p:cNvPr id="4" name="Tijdelijke aanduiding voor dianummer 3">
            <a:extLst>
              <a:ext uri="{FF2B5EF4-FFF2-40B4-BE49-F238E27FC236}">
                <a16:creationId xmlns:a16="http://schemas.microsoft.com/office/drawing/2014/main" id="{BAA7E83A-E4A0-42B4-EE3C-E697C767A97F}"/>
              </a:ext>
            </a:extLst>
          </p:cNvPr>
          <p:cNvSpPr>
            <a:spLocks noGrp="1"/>
          </p:cNvSpPr>
          <p:nvPr>
            <p:ph type="sldNum" sz="quarter" idx="5"/>
          </p:nvPr>
        </p:nvSpPr>
        <p:spPr/>
        <p:txBody>
          <a:bodyPr/>
          <a:lstStyle/>
          <a:p>
            <a:fld id="{E6D71E07-75ED-4CC9-8BAB-15F913DD3496}" type="slidenum">
              <a:rPr lang="nl-BE" smtClean="0"/>
              <a:t>87</a:t>
            </a:fld>
            <a:endParaRPr lang="nl-BE"/>
          </a:p>
        </p:txBody>
      </p:sp>
    </p:spTree>
    <p:extLst>
      <p:ext uri="{BB962C8B-B14F-4D97-AF65-F5344CB8AC3E}">
        <p14:creationId xmlns:p14="http://schemas.microsoft.com/office/powerpoint/2010/main" val="4098276592"/>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r>
              <a:rPr lang="nl-BE" dirty="0"/>
              <a:t>“Het onderscheid tussen deze twee </a:t>
            </a:r>
            <a:r>
              <a:rPr lang="nl-BE" dirty="0" err="1"/>
              <a:t>subdomeinen</a:t>
            </a:r>
            <a:r>
              <a:rPr lang="nl-BE" dirty="0"/>
              <a:t> zit vooral in de </a:t>
            </a:r>
            <a:r>
              <a:rPr lang="nl-BE" b="1" dirty="0"/>
              <a:t>functie van het schrijven</a:t>
            </a:r>
            <a:r>
              <a:rPr lang="nl-BE" dirty="0"/>
              <a:t>.</a:t>
            </a:r>
          </a:p>
          <a:p>
            <a:r>
              <a:rPr lang="nl-BE" dirty="0"/>
              <a:t>….</a:t>
            </a:r>
          </a:p>
          <a:p>
            <a:r>
              <a:rPr lang="nl-BE" dirty="0"/>
              <a:t>Dat verschil helpt om de doelen correct te interpreteren. Niet elke schrijfactiviteit vraagt dus hetzelfde van de leerling.”</a:t>
            </a:r>
          </a:p>
          <a:p>
            <a:endParaRPr lang="nl-BE" dirty="0"/>
          </a:p>
        </p:txBody>
      </p:sp>
      <p:sp>
        <p:nvSpPr>
          <p:cNvPr id="4" name="Tijdelijke aanduiding voor dianummer 3"/>
          <p:cNvSpPr>
            <a:spLocks noGrp="1"/>
          </p:cNvSpPr>
          <p:nvPr>
            <p:ph type="sldNum" sz="quarter" idx="5"/>
          </p:nvPr>
        </p:nvSpPr>
        <p:spPr/>
        <p:txBody>
          <a:bodyPr/>
          <a:lstStyle/>
          <a:p>
            <a:fld id="{D607B6A1-7FB4-4E12-BECA-A87A1A1918EF}" type="slidenum">
              <a:rPr lang="nl-BE" smtClean="0"/>
              <a:t>88</a:t>
            </a:fld>
            <a:endParaRPr lang="nl-BE"/>
          </a:p>
        </p:txBody>
      </p:sp>
    </p:spTree>
    <p:extLst>
      <p:ext uri="{BB962C8B-B14F-4D97-AF65-F5344CB8AC3E}">
        <p14:creationId xmlns:p14="http://schemas.microsoft.com/office/powerpoint/2010/main" val="4288312525"/>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1F5F53-64DB-B041-6683-22A32FA9FC3B}"/>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EA995C91-AB63-F863-81D4-A647E4A04065}"/>
              </a:ext>
            </a:extLst>
          </p:cNvPr>
          <p:cNvSpPr>
            <a:spLocks noGrp="1" noRot="1" noChangeAspect="1"/>
          </p:cNvSpPr>
          <p:nvPr>
            <p:ph type="sldImg"/>
          </p:nvPr>
        </p:nvSpPr>
        <p:spPr/>
        <p:txBody>
          <a:bodyPr/>
          <a:lstStyle/>
          <a:p>
            <a:endParaRPr lang="nl-BE"/>
          </a:p>
        </p:txBody>
      </p:sp>
      <p:sp>
        <p:nvSpPr>
          <p:cNvPr id="3" name="Tijdelijke aanduiding voor notities 2">
            <a:extLst>
              <a:ext uri="{FF2B5EF4-FFF2-40B4-BE49-F238E27FC236}">
                <a16:creationId xmlns:a16="http://schemas.microsoft.com/office/drawing/2014/main" id="{AE988135-5389-8F49-9F47-FFD7C9191E66}"/>
              </a:ext>
            </a:extLst>
          </p:cNvPr>
          <p:cNvSpPr>
            <a:spLocks noGrp="1"/>
          </p:cNvSpPr>
          <p:nvPr>
            <p:ph type="body" idx="1"/>
          </p:nvPr>
        </p:nvSpPr>
        <p:spPr/>
        <p:txBody>
          <a:bodyPr/>
          <a:lstStyle/>
          <a:p>
            <a:endParaRPr lang="nl-NL" i="1" dirty="0"/>
          </a:p>
          <a:p>
            <a:endParaRPr lang="nl-NL" i="1" dirty="0"/>
          </a:p>
        </p:txBody>
      </p:sp>
      <p:sp>
        <p:nvSpPr>
          <p:cNvPr id="4" name="Tijdelijke aanduiding voor dianummer 3">
            <a:extLst>
              <a:ext uri="{FF2B5EF4-FFF2-40B4-BE49-F238E27FC236}">
                <a16:creationId xmlns:a16="http://schemas.microsoft.com/office/drawing/2014/main" id="{A8DC1CB3-F9AF-B982-FD0B-06C23B2E6303}"/>
              </a:ext>
            </a:extLst>
          </p:cNvPr>
          <p:cNvSpPr>
            <a:spLocks noGrp="1"/>
          </p:cNvSpPr>
          <p:nvPr>
            <p:ph type="sldNum" sz="quarter" idx="5"/>
          </p:nvPr>
        </p:nvSpPr>
        <p:spPr/>
        <p:txBody>
          <a:bodyPr/>
          <a:lstStyle/>
          <a:p>
            <a:fld id="{1A58BFE3-9DEA-42E2-97C5-B65A5C86D9A7}" type="slidenum">
              <a:rPr lang="nl-BE" smtClean="0"/>
              <a:t>89</a:t>
            </a:fld>
            <a:endParaRPr lang="nl-BE"/>
          </a:p>
        </p:txBody>
      </p:sp>
    </p:spTree>
    <p:extLst>
      <p:ext uri="{BB962C8B-B14F-4D97-AF65-F5344CB8AC3E}">
        <p14:creationId xmlns:p14="http://schemas.microsoft.com/office/powerpoint/2010/main" val="810430304"/>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r>
              <a:rPr lang="nl-BE" dirty="0"/>
              <a:t>“Bij </a:t>
            </a:r>
            <a:r>
              <a:rPr lang="nl-BE" i="1" dirty="0"/>
              <a:t>Schrijven om te leren</a:t>
            </a:r>
            <a:r>
              <a:rPr lang="nl-BE" dirty="0"/>
              <a:t> heeft schrijven een andere functie dan bij </a:t>
            </a:r>
            <a:r>
              <a:rPr lang="nl-BE" i="1" dirty="0"/>
              <a:t>Correct schrijven</a:t>
            </a:r>
            <a:r>
              <a:rPr lang="nl-BE" dirty="0"/>
              <a:t>. Het schrijven is hier een </a:t>
            </a:r>
            <a:r>
              <a:rPr lang="nl-BE" b="1" dirty="0"/>
              <a:t>middel om het leren te ondersteunen</a:t>
            </a:r>
            <a:r>
              <a:rPr lang="nl-BE" dirty="0"/>
              <a:t>. </a:t>
            </a:r>
          </a:p>
          <a:p>
            <a:endParaRPr lang="nl-BE" dirty="0"/>
          </a:p>
        </p:txBody>
      </p:sp>
      <p:sp>
        <p:nvSpPr>
          <p:cNvPr id="4" name="Tijdelijke aanduiding voor dianummer 3"/>
          <p:cNvSpPr>
            <a:spLocks noGrp="1"/>
          </p:cNvSpPr>
          <p:nvPr>
            <p:ph type="sldNum" sz="quarter" idx="5"/>
          </p:nvPr>
        </p:nvSpPr>
        <p:spPr/>
        <p:txBody>
          <a:bodyPr/>
          <a:lstStyle/>
          <a:p>
            <a:fld id="{D607B6A1-7FB4-4E12-BECA-A87A1A1918EF}" type="slidenum">
              <a:rPr lang="nl-BE" smtClean="0"/>
              <a:t>90</a:t>
            </a:fld>
            <a:endParaRPr lang="nl-BE"/>
          </a:p>
        </p:txBody>
      </p:sp>
    </p:spTree>
    <p:extLst>
      <p:ext uri="{BB962C8B-B14F-4D97-AF65-F5344CB8AC3E}">
        <p14:creationId xmlns:p14="http://schemas.microsoft.com/office/powerpoint/2010/main" val="1794992081"/>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F24896-D9D0-20F7-7450-BDD7247287DD}"/>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1C485D78-96C0-EB0F-0F8C-125971B853FE}"/>
              </a:ext>
            </a:extLst>
          </p:cNvPr>
          <p:cNvSpPr>
            <a:spLocks noGrp="1" noRot="1" noChangeAspect="1"/>
          </p:cNvSpPr>
          <p:nvPr>
            <p:ph type="sldImg"/>
          </p:nvPr>
        </p:nvSpPr>
        <p:spPr/>
        <p:txBody>
          <a:bodyPr/>
          <a:lstStyle/>
          <a:p>
            <a:endParaRPr lang="nl-BE"/>
          </a:p>
        </p:txBody>
      </p:sp>
      <p:sp>
        <p:nvSpPr>
          <p:cNvPr id="3" name="Tijdelijke aanduiding voor notities 2">
            <a:extLst>
              <a:ext uri="{FF2B5EF4-FFF2-40B4-BE49-F238E27FC236}">
                <a16:creationId xmlns:a16="http://schemas.microsoft.com/office/drawing/2014/main" id="{2EA8D70A-18E1-A56B-91C6-91A26AD7D858}"/>
              </a:ext>
            </a:extLst>
          </p:cNvPr>
          <p:cNvSpPr>
            <a:spLocks noGrp="1"/>
          </p:cNvSpPr>
          <p:nvPr>
            <p:ph type="body" idx="1"/>
          </p:nvPr>
        </p:nvSpPr>
        <p:spPr/>
        <p:txBody>
          <a:bodyPr/>
          <a:lstStyle/>
          <a:p>
            <a:endParaRPr lang="nl-NL" i="1"/>
          </a:p>
          <a:p>
            <a:r>
              <a:rPr lang="nl-NL" i="1"/>
              <a:t>Deelnemers krijgen dit document op papier. We lichten dit toe. Dit komt elke keer terug.</a:t>
            </a:r>
          </a:p>
          <a:p>
            <a:endParaRPr lang="nl-NL" i="1"/>
          </a:p>
        </p:txBody>
      </p:sp>
      <p:sp>
        <p:nvSpPr>
          <p:cNvPr id="4" name="Tijdelijke aanduiding voor dianummer 3">
            <a:extLst>
              <a:ext uri="{FF2B5EF4-FFF2-40B4-BE49-F238E27FC236}">
                <a16:creationId xmlns:a16="http://schemas.microsoft.com/office/drawing/2014/main" id="{2487FD9E-F95E-1914-A159-5F14DD054EC3}"/>
              </a:ext>
            </a:extLst>
          </p:cNvPr>
          <p:cNvSpPr>
            <a:spLocks noGrp="1"/>
          </p:cNvSpPr>
          <p:nvPr>
            <p:ph type="sldNum" sz="quarter" idx="5"/>
          </p:nvPr>
        </p:nvSpPr>
        <p:spPr/>
        <p:txBody>
          <a:bodyPr/>
          <a:lstStyle/>
          <a:p>
            <a:fld id="{1A58BFE3-9DEA-42E2-97C5-B65A5C86D9A7}" type="slidenum">
              <a:rPr lang="nl-BE" smtClean="0"/>
              <a:t>92</a:t>
            </a:fld>
            <a:endParaRPr lang="nl-BE"/>
          </a:p>
        </p:txBody>
      </p:sp>
    </p:spTree>
    <p:extLst>
      <p:ext uri="{BB962C8B-B14F-4D97-AF65-F5344CB8AC3E}">
        <p14:creationId xmlns:p14="http://schemas.microsoft.com/office/powerpoint/2010/main" val="6121550"/>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r>
              <a:rPr lang="nl-BE" dirty="0"/>
              <a:t>Bij ‘schrijven om te delen’ brengen de clusters  brengen het schrijfproces in beeld. Bij </a:t>
            </a:r>
            <a:r>
              <a:rPr lang="nl-BE" i="1" dirty="0"/>
              <a:t>Schrijven om te delen</a:t>
            </a:r>
            <a:r>
              <a:rPr lang="nl-BE" dirty="0"/>
              <a:t> is er altijd een </a:t>
            </a:r>
            <a:r>
              <a:rPr lang="nl-BE" b="1" dirty="0"/>
              <a:t>boodschap voor iemand</a:t>
            </a:r>
            <a:r>
              <a:rPr lang="nl-BE" dirty="0"/>
              <a:t>. </a:t>
            </a:r>
          </a:p>
          <a:p>
            <a:endParaRPr lang="nl-BE" dirty="0"/>
          </a:p>
          <a:p>
            <a:pPr marL="0" marR="0" lvl="0" indent="0" algn="l" defTabSz="914400" rtl="0" eaLnBrk="1" fontAlgn="auto" latinLnBrk="0" hangingPunct="1">
              <a:lnSpc>
                <a:spcPct val="100000"/>
              </a:lnSpc>
              <a:spcBef>
                <a:spcPts val="0"/>
              </a:spcBef>
              <a:spcAft>
                <a:spcPts val="0"/>
              </a:spcAft>
              <a:buClrTx/>
              <a:buSzTx/>
              <a:buFontTx/>
              <a:buNone/>
              <a:tabLst/>
              <a:defRPr/>
            </a:pPr>
            <a:r>
              <a:rPr lang="nl-BE" dirty="0"/>
              <a:t>De drie clusters maken vervolgens het schrijfproces zichtbaar. </a:t>
            </a:r>
          </a:p>
          <a:p>
            <a:pPr marL="0" marR="0" lvl="0" indent="0" algn="l" defTabSz="914400" rtl="0" eaLnBrk="1" fontAlgn="auto" latinLnBrk="0" hangingPunct="1">
              <a:lnSpc>
                <a:spcPct val="100000"/>
              </a:lnSpc>
              <a:spcBef>
                <a:spcPts val="0"/>
              </a:spcBef>
              <a:spcAft>
                <a:spcPts val="0"/>
              </a:spcAft>
              <a:buClrTx/>
              <a:buSzTx/>
              <a:buFontTx/>
              <a:buNone/>
              <a:tabLst/>
              <a:defRPr/>
            </a:pPr>
            <a:r>
              <a:rPr lang="nl-BE" dirty="0"/>
              <a:t>Die drie stappen zijn niet alleen iets voor oudere leerlingen. De eerste stappen beginnen al bij de kleuters. Doorheen de leerjaren blijven de clusters terugkomen, maar </a:t>
            </a:r>
            <a:r>
              <a:rPr lang="nl-BE" b="1" dirty="0"/>
              <a:t>de verwachtingen binnen elke stap veranderen</a:t>
            </a:r>
            <a:r>
              <a:rPr lang="nl-BE" dirty="0"/>
              <a:t>.”</a:t>
            </a:r>
          </a:p>
          <a:p>
            <a:endParaRPr lang="nl-BE" dirty="0"/>
          </a:p>
          <a:p>
            <a:endParaRPr lang="nl-BE" dirty="0"/>
          </a:p>
          <a:p>
            <a:endParaRPr lang="nl-BE" dirty="0"/>
          </a:p>
          <a:p>
            <a:endParaRPr lang="nl-BE" dirty="0"/>
          </a:p>
        </p:txBody>
      </p:sp>
      <p:sp>
        <p:nvSpPr>
          <p:cNvPr id="4" name="Tijdelijke aanduiding voor dianummer 3"/>
          <p:cNvSpPr>
            <a:spLocks noGrp="1"/>
          </p:cNvSpPr>
          <p:nvPr>
            <p:ph type="sldNum" sz="quarter" idx="5"/>
          </p:nvPr>
        </p:nvSpPr>
        <p:spPr/>
        <p:txBody>
          <a:bodyPr/>
          <a:lstStyle/>
          <a:p>
            <a:fld id="{D607B6A1-7FB4-4E12-BECA-A87A1A1918EF}" type="slidenum">
              <a:rPr lang="nl-BE" smtClean="0"/>
              <a:t>93</a:t>
            </a:fld>
            <a:endParaRPr lang="nl-BE"/>
          </a:p>
        </p:txBody>
      </p:sp>
    </p:spTree>
    <p:extLst>
      <p:ext uri="{BB962C8B-B14F-4D97-AF65-F5344CB8AC3E}">
        <p14:creationId xmlns:p14="http://schemas.microsoft.com/office/powerpoint/2010/main" val="539618971"/>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r>
              <a:rPr lang="nl-BE" dirty="0"/>
              <a:t>We zoomen in op ‘tot schrijven komen’</a:t>
            </a:r>
          </a:p>
          <a:p>
            <a:r>
              <a:rPr lang="nl-BE" dirty="0"/>
              <a:t>“Als we één cluster uitvergroten, zien we heel mooi hoe groot de ontwikkeling eigenlijk is.</a:t>
            </a:r>
          </a:p>
          <a:p>
            <a:r>
              <a:rPr lang="nl-BE" dirty="0"/>
              <a:t>Bij de jongste kleuters begint het met het inzicht dat schriftelijke taal een functie heeft: </a:t>
            </a:r>
            <a:r>
              <a:rPr lang="nl-BE" b="1" dirty="0"/>
              <a:t>je kunt er iets mee meedelen aan anderen</a:t>
            </a:r>
            <a:r>
              <a:rPr lang="nl-BE" dirty="0"/>
              <a:t>. Om dat te doen, hoeven kinderen nog geen woorden of zinnen te kunnen schrijven. Ze kunnen hun boodschap vastleggen via tekenen en krabbels.</a:t>
            </a:r>
          </a:p>
          <a:p>
            <a:r>
              <a:rPr lang="nl-BE" dirty="0"/>
              <a:t>Daar komen geleidelijk symbolen en letter- of cijfervormen bij. In K3 kan de leerling die verschillende mogelijkheden al gebruiken om een schriftelijke boodschap vast te leggen.</a:t>
            </a:r>
          </a:p>
          <a:p>
            <a:r>
              <a:rPr lang="nl-BE" dirty="0"/>
              <a:t>In L1 verschijnt dan de geschreven zin. Maar ook daar gebeurt dat geleidelijk. Leerlingen kunnen eerst </a:t>
            </a:r>
            <a:r>
              <a:rPr lang="nl-BE" b="1" dirty="0"/>
              <a:t>gezamenlijk gezochte zinnen overschrijven</a:t>
            </a:r>
            <a:r>
              <a:rPr lang="nl-BE" dirty="0"/>
              <a:t>. Daarnaast leren ze met ondersteuning hun eigen gedachten in enkelvoudige zinnen op papier zetten.</a:t>
            </a:r>
          </a:p>
          <a:p>
            <a:r>
              <a:rPr lang="nl-BE" dirty="0"/>
              <a:t>Een gedachte hebben en die gedachte schriftelijk formuleren zijn dus niet hetzelfde. Precies die overgang bouwen we hier op.”</a:t>
            </a:r>
          </a:p>
          <a:p>
            <a:br>
              <a:rPr lang="nl-BE" dirty="0"/>
            </a:br>
            <a:endParaRPr lang="nl-BE" dirty="0"/>
          </a:p>
          <a:p>
            <a:endParaRPr lang="nl-BE" dirty="0"/>
          </a:p>
        </p:txBody>
      </p:sp>
      <p:sp>
        <p:nvSpPr>
          <p:cNvPr id="4" name="Tijdelijke aanduiding voor dianummer 3"/>
          <p:cNvSpPr>
            <a:spLocks noGrp="1"/>
          </p:cNvSpPr>
          <p:nvPr>
            <p:ph type="sldNum" sz="quarter" idx="5"/>
          </p:nvPr>
        </p:nvSpPr>
        <p:spPr/>
        <p:txBody>
          <a:bodyPr/>
          <a:lstStyle/>
          <a:p>
            <a:fld id="{D607B6A1-7FB4-4E12-BECA-A87A1A1918EF}" type="slidenum">
              <a:rPr lang="nl-BE" smtClean="0"/>
              <a:t>94</a:t>
            </a:fld>
            <a:endParaRPr lang="nl-BE"/>
          </a:p>
        </p:txBody>
      </p:sp>
    </p:spTree>
    <p:extLst>
      <p:ext uri="{BB962C8B-B14F-4D97-AF65-F5344CB8AC3E}">
        <p14:creationId xmlns:p14="http://schemas.microsoft.com/office/powerpoint/2010/main" val="3594760885"/>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523C53-E596-817E-E85B-142A1BFC2F59}"/>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281BB904-3D5E-89E3-2914-A6EF6F746BE4}"/>
              </a:ext>
            </a:extLst>
          </p:cNvPr>
          <p:cNvSpPr>
            <a:spLocks noGrp="1" noRot="1" noChangeAspect="1"/>
          </p:cNvSpPr>
          <p:nvPr>
            <p:ph type="sldImg"/>
          </p:nvPr>
        </p:nvSpPr>
        <p:spPr/>
        <p:txBody>
          <a:bodyPr/>
          <a:lstStyle/>
          <a:p>
            <a:endParaRPr lang="nl-BE"/>
          </a:p>
        </p:txBody>
      </p:sp>
      <p:sp>
        <p:nvSpPr>
          <p:cNvPr id="3" name="Tijdelijke aanduiding voor notities 2">
            <a:extLst>
              <a:ext uri="{FF2B5EF4-FFF2-40B4-BE49-F238E27FC236}">
                <a16:creationId xmlns:a16="http://schemas.microsoft.com/office/drawing/2014/main" id="{828E823A-E5EB-D97F-91C6-CBA092DEAF8B}"/>
              </a:ext>
            </a:extLst>
          </p:cNvPr>
          <p:cNvSpPr>
            <a:spLocks noGrp="1"/>
          </p:cNvSpPr>
          <p:nvPr>
            <p:ph type="body" idx="1"/>
          </p:nvPr>
        </p:nvSpPr>
        <p:spPr/>
        <p:txBody>
          <a:bodyPr/>
          <a:lstStyle/>
          <a:p>
            <a:endParaRPr lang="nl-NL" dirty="0"/>
          </a:p>
        </p:txBody>
      </p:sp>
      <p:sp>
        <p:nvSpPr>
          <p:cNvPr id="4" name="Tijdelijke aanduiding voor dianummer 3">
            <a:extLst>
              <a:ext uri="{FF2B5EF4-FFF2-40B4-BE49-F238E27FC236}">
                <a16:creationId xmlns:a16="http://schemas.microsoft.com/office/drawing/2014/main" id="{4B819249-5C51-CCDE-C4CB-92C161DDF7F6}"/>
              </a:ext>
            </a:extLst>
          </p:cNvPr>
          <p:cNvSpPr>
            <a:spLocks noGrp="1"/>
          </p:cNvSpPr>
          <p:nvPr>
            <p:ph type="sldNum" sz="quarter" idx="5"/>
          </p:nvPr>
        </p:nvSpPr>
        <p:spPr/>
        <p:txBody>
          <a:bodyPr/>
          <a:lstStyle/>
          <a:p>
            <a:fld id="{1A58BFE3-9DEA-42E2-97C5-B65A5C86D9A7}" type="slidenum">
              <a:rPr lang="nl-BE" smtClean="0"/>
              <a:t>97</a:t>
            </a:fld>
            <a:endParaRPr lang="nl-BE"/>
          </a:p>
        </p:txBody>
      </p:sp>
    </p:spTree>
    <p:extLst>
      <p:ext uri="{BB962C8B-B14F-4D97-AF65-F5344CB8AC3E}">
        <p14:creationId xmlns:p14="http://schemas.microsoft.com/office/powerpoint/2010/main" val="3257661194"/>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endParaRPr lang="nl-BE" dirty="0"/>
          </a:p>
        </p:txBody>
      </p:sp>
      <p:sp>
        <p:nvSpPr>
          <p:cNvPr id="4" name="Tijdelijke aanduiding voor dianummer 3"/>
          <p:cNvSpPr>
            <a:spLocks noGrp="1"/>
          </p:cNvSpPr>
          <p:nvPr>
            <p:ph type="sldNum" sz="quarter" idx="5"/>
          </p:nvPr>
        </p:nvSpPr>
        <p:spPr/>
        <p:txBody>
          <a:bodyPr/>
          <a:lstStyle/>
          <a:p>
            <a:fld id="{D607B6A1-7FB4-4E12-BECA-A87A1A1918EF}" type="slidenum">
              <a:rPr lang="nl-BE" smtClean="0"/>
              <a:t>98</a:t>
            </a:fld>
            <a:endParaRPr lang="nl-BE"/>
          </a:p>
        </p:txBody>
      </p:sp>
    </p:spTree>
    <p:extLst>
      <p:ext uri="{BB962C8B-B14F-4D97-AF65-F5344CB8AC3E}">
        <p14:creationId xmlns:p14="http://schemas.microsoft.com/office/powerpoint/2010/main" val="3468887801"/>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r>
              <a:rPr lang="nl-BE"/>
              <a:t>“Binnen Mondeling taalgebruik kunnen we de drie subdomeinen heel eenvoudig vanuit het communicatieschema bekijken.</a:t>
            </a:r>
          </a:p>
          <a:p>
            <a:r>
              <a:rPr lang="nl-BE"/>
              <a:t>Bij </a:t>
            </a:r>
            <a:r>
              <a:rPr lang="nl-BE" b="1"/>
              <a:t>luisterbegrip</a:t>
            </a:r>
            <a:r>
              <a:rPr lang="nl-BE"/>
              <a:t> staat de leerling in de rol van luisteraar. Bij </a:t>
            </a:r>
            <a:r>
              <a:rPr lang="nl-BE" b="1"/>
              <a:t>spreken, presenteren en vertellen</a:t>
            </a:r>
            <a:r>
              <a:rPr lang="nl-BE"/>
              <a:t> is hij zelf de spreker en bouwt hij een mondelinge boodschap op. Bij </a:t>
            </a:r>
            <a:r>
              <a:rPr lang="nl-BE" b="1"/>
              <a:t>mondelinge interactie</a:t>
            </a:r>
            <a:r>
              <a:rPr lang="nl-BE"/>
              <a:t> wisselt hij voortdurend tussen beide rollen: luisteren naar de ander én zelf reageren.</a:t>
            </a:r>
          </a:p>
          <a:p>
            <a:r>
              <a:rPr lang="nl-BE"/>
              <a:t>Vanuit die drie rollen bekijken we nu kort de opbouw.”</a:t>
            </a:r>
          </a:p>
          <a:p>
            <a:endParaRPr lang="nl-BE"/>
          </a:p>
        </p:txBody>
      </p:sp>
      <p:sp>
        <p:nvSpPr>
          <p:cNvPr id="4" name="Tijdelijke aanduiding voor dianumm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607B6A1-7FB4-4E12-BECA-A87A1A1918EF}" type="slidenum">
              <a:rPr kumimoji="0" lang="nl-BE"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99</a:t>
            </a:fld>
            <a:endParaRPr kumimoji="0" lang="nl-BE"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208497190"/>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64EEBE-60EE-BF89-3C7A-D8DDEBA14071}"/>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70133053-E0EF-7F95-6CEB-75D7B8CBFD1D}"/>
              </a:ext>
            </a:extLst>
          </p:cNvPr>
          <p:cNvSpPr>
            <a:spLocks noGrp="1" noRot="1" noChangeAspect="1"/>
          </p:cNvSpPr>
          <p:nvPr>
            <p:ph type="sldImg"/>
          </p:nvPr>
        </p:nvSpPr>
        <p:spPr/>
        <p:txBody>
          <a:bodyPr/>
          <a:lstStyle/>
          <a:p>
            <a:endParaRPr lang="nl-BE"/>
          </a:p>
        </p:txBody>
      </p:sp>
      <p:sp>
        <p:nvSpPr>
          <p:cNvPr id="3" name="Tijdelijke aanduiding voor notities 2">
            <a:extLst>
              <a:ext uri="{FF2B5EF4-FFF2-40B4-BE49-F238E27FC236}">
                <a16:creationId xmlns:a16="http://schemas.microsoft.com/office/drawing/2014/main" id="{15BC7DCF-B6B5-B66D-5FD1-AA1F1D848FE0}"/>
              </a:ext>
            </a:extLst>
          </p:cNvPr>
          <p:cNvSpPr>
            <a:spLocks noGrp="1"/>
          </p:cNvSpPr>
          <p:nvPr>
            <p:ph type="body" idx="1"/>
          </p:nvPr>
        </p:nvSpPr>
        <p:spPr/>
        <p:txBody>
          <a:bodyPr/>
          <a:lstStyle/>
          <a:p>
            <a:endParaRPr lang="nl-NL" dirty="0"/>
          </a:p>
        </p:txBody>
      </p:sp>
      <p:sp>
        <p:nvSpPr>
          <p:cNvPr id="4" name="Tijdelijke aanduiding voor dianummer 3">
            <a:extLst>
              <a:ext uri="{FF2B5EF4-FFF2-40B4-BE49-F238E27FC236}">
                <a16:creationId xmlns:a16="http://schemas.microsoft.com/office/drawing/2014/main" id="{AD04E19E-58EB-F447-8C0E-A22F97A1B2DF}"/>
              </a:ext>
            </a:extLst>
          </p:cNvPr>
          <p:cNvSpPr>
            <a:spLocks noGrp="1"/>
          </p:cNvSpPr>
          <p:nvPr>
            <p:ph type="sldNum" sz="quarter" idx="5"/>
          </p:nvPr>
        </p:nvSpPr>
        <p:spPr/>
        <p:txBody>
          <a:bodyPr/>
          <a:lstStyle/>
          <a:p>
            <a:fld id="{1A58BFE3-9DEA-42E2-97C5-B65A5C86D9A7}" type="slidenum">
              <a:rPr lang="nl-BE" smtClean="0"/>
              <a:t>100</a:t>
            </a:fld>
            <a:endParaRPr lang="nl-BE"/>
          </a:p>
        </p:txBody>
      </p:sp>
    </p:spTree>
    <p:extLst>
      <p:ext uri="{BB962C8B-B14F-4D97-AF65-F5344CB8AC3E}">
        <p14:creationId xmlns:p14="http://schemas.microsoft.com/office/powerpoint/2010/main" val="3650700830"/>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endParaRPr lang="nl-BE"/>
          </a:p>
        </p:txBody>
      </p:sp>
      <p:sp>
        <p:nvSpPr>
          <p:cNvPr id="4" name="Tijdelijke aanduiding voor dianummer 3"/>
          <p:cNvSpPr>
            <a:spLocks noGrp="1"/>
          </p:cNvSpPr>
          <p:nvPr>
            <p:ph type="sldNum" sz="quarter" idx="5"/>
          </p:nvPr>
        </p:nvSpPr>
        <p:spPr/>
        <p:txBody>
          <a:bodyPr/>
          <a:lstStyle/>
          <a:p>
            <a:fld id="{D607B6A1-7FB4-4E12-BECA-A87A1A1918EF}" type="slidenum">
              <a:rPr lang="nl-BE" smtClean="0"/>
              <a:t>101</a:t>
            </a:fld>
            <a:endParaRPr lang="nl-BE"/>
          </a:p>
        </p:txBody>
      </p:sp>
    </p:spTree>
    <p:extLst>
      <p:ext uri="{BB962C8B-B14F-4D97-AF65-F5344CB8AC3E}">
        <p14:creationId xmlns:p14="http://schemas.microsoft.com/office/powerpoint/2010/main" val="3493447570"/>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153D23-092E-DC66-82BC-ACE49422454E}"/>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6D54332A-01B4-1E30-4B9E-6481E6AAC920}"/>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21395AF9-CE02-646B-283C-55FECC20B968}"/>
              </a:ext>
            </a:extLst>
          </p:cNvPr>
          <p:cNvSpPr>
            <a:spLocks noGrp="1"/>
          </p:cNvSpPr>
          <p:nvPr>
            <p:ph type="body" idx="1"/>
          </p:nvPr>
        </p:nvSpPr>
        <p:spPr/>
        <p:txBody>
          <a:bodyPr/>
          <a:lstStyle/>
          <a:p>
            <a:r>
              <a:rPr lang="nl-BE" dirty="0"/>
              <a:t>“Bij luisterbegrip zien we een duidelijk verschil tussen kleuter- en lager onderwijs.</a:t>
            </a:r>
          </a:p>
          <a:p>
            <a:r>
              <a:rPr lang="nl-BE" dirty="0"/>
              <a:t>In de </a:t>
            </a:r>
            <a:r>
              <a:rPr lang="nl-BE" b="1" dirty="0"/>
              <a:t>kleuterschool</a:t>
            </a:r>
            <a:r>
              <a:rPr lang="nl-BE" dirty="0"/>
              <a:t> gaat het eerst heel functioneel over mondelinge communicatie: </a:t>
            </a:r>
            <a:r>
              <a:rPr lang="nl-BE"/>
              <a:t>met aandacht luisteren, </a:t>
            </a:r>
            <a:r>
              <a:rPr lang="nl-BE" dirty="0"/>
              <a:t>een vraag begrijpen en beantwoorden, een instructie begrijpen en uitvoeren, maar ook zélf een vraag stellen wanneer je informatie nodig hebt of iets beter wilt begrijpen.</a:t>
            </a:r>
          </a:p>
          <a:p>
            <a:r>
              <a:rPr lang="nl-BE" dirty="0"/>
              <a:t>Daarnaast krijgen </a:t>
            </a:r>
            <a:r>
              <a:rPr lang="nl-BE" b="1" dirty="0"/>
              <a:t>verhalen</a:t>
            </a:r>
            <a:r>
              <a:rPr lang="nl-BE" dirty="0"/>
              <a:t> een duidelijke plaats. Kleuters luisteren naar voorgelezen verhalen en reageren daarop. Hier zien we een sterke samenhang met </a:t>
            </a:r>
            <a:r>
              <a:rPr lang="nl-BE" b="1" dirty="0"/>
              <a:t>Literatuur</a:t>
            </a:r>
            <a:r>
              <a:rPr lang="nl-BE" dirty="0"/>
              <a:t>.</a:t>
            </a:r>
          </a:p>
          <a:p>
            <a:endParaRPr lang="nl-BE" dirty="0"/>
          </a:p>
        </p:txBody>
      </p:sp>
      <p:sp>
        <p:nvSpPr>
          <p:cNvPr id="4" name="Tijdelijke aanduiding voor dianummer 3">
            <a:extLst>
              <a:ext uri="{FF2B5EF4-FFF2-40B4-BE49-F238E27FC236}">
                <a16:creationId xmlns:a16="http://schemas.microsoft.com/office/drawing/2014/main" id="{CA736CB9-04A5-03EB-1158-780A5EB49A57}"/>
              </a:ext>
            </a:extLst>
          </p:cNvPr>
          <p:cNvSpPr>
            <a:spLocks noGrp="1"/>
          </p:cNvSpPr>
          <p:nvPr>
            <p:ph type="sldNum" sz="quarter" idx="5"/>
          </p:nvPr>
        </p:nvSpPr>
        <p:spPr/>
        <p:txBody>
          <a:bodyPr/>
          <a:lstStyle/>
          <a:p>
            <a:fld id="{D607B6A1-7FB4-4E12-BECA-A87A1A1918EF}" type="slidenum">
              <a:rPr lang="nl-BE" smtClean="0"/>
              <a:t>102</a:t>
            </a:fld>
            <a:endParaRPr lang="nl-BE"/>
          </a:p>
        </p:txBody>
      </p:sp>
    </p:spTree>
    <p:extLst>
      <p:ext uri="{BB962C8B-B14F-4D97-AF65-F5344CB8AC3E}">
        <p14:creationId xmlns:p14="http://schemas.microsoft.com/office/powerpoint/2010/main" val="2605234447"/>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r>
              <a:rPr lang="nl-NL"/>
              <a:t>Clusters van luisterbegrip bij de lagere school … zie je ook terugkomen bij tekstbegrip</a:t>
            </a:r>
            <a:r>
              <a:rPr lang="nl-NL" dirty="0"/>
              <a:t>. Toch zijn er enkele verschillen.</a:t>
            </a:r>
            <a:br>
              <a:rPr lang="nl-NL" dirty="0"/>
            </a:br>
            <a:r>
              <a:rPr lang="nl-NL" dirty="0"/>
              <a:t>Tekstbegrip: altijd vanuit een tekst met letters die je kan lezen.</a:t>
            </a:r>
            <a:br>
              <a:rPr lang="nl-NL" dirty="0">
                <a:sym typeface="Wingdings" panose="05000000000000000000" pitchFamily="2" charset="2"/>
              </a:rPr>
            </a:br>
            <a:r>
              <a:rPr lang="nl-NL" dirty="0">
                <a:sym typeface="Wingdings" panose="05000000000000000000" pitchFamily="2" charset="2"/>
              </a:rPr>
              <a:t>Teksten bij luisterbegrip: mondelinge boodschap bv podcast, Karrewiet, filmpjes, </a:t>
            </a:r>
            <a:r>
              <a:rPr lang="nl-NL">
                <a:sym typeface="Wingdings" panose="05000000000000000000" pitchFamily="2" charset="2"/>
              </a:rPr>
              <a:t>een persoon</a:t>
            </a:r>
            <a:r>
              <a:rPr lang="nl-NL" dirty="0">
                <a:sym typeface="Wingdings" panose="05000000000000000000" pitchFamily="2" charset="2"/>
              </a:rPr>
              <a:t> die uitleg komt geven…</a:t>
            </a:r>
          </a:p>
          <a:p>
            <a:r>
              <a:rPr lang="nl-NL" dirty="0">
                <a:sym typeface="Wingdings" panose="05000000000000000000" pitchFamily="2" charset="2"/>
              </a:rPr>
              <a:t>L1: als je werkt vanuit een geschreven tekst die je voor</a:t>
            </a:r>
            <a:r>
              <a:rPr lang="nl-NL" b="1" dirty="0">
                <a:sym typeface="Wingdings" panose="05000000000000000000" pitchFamily="2" charset="2"/>
              </a:rPr>
              <a:t>leest</a:t>
            </a:r>
            <a:r>
              <a:rPr lang="nl-NL" dirty="0">
                <a:sym typeface="Wingdings" panose="05000000000000000000" pitchFamily="2" charset="2"/>
              </a:rPr>
              <a:t>: tekstbegrip</a:t>
            </a:r>
          </a:p>
          <a:p>
            <a:r>
              <a:rPr lang="nl-NL" dirty="0">
                <a:sym typeface="Wingdings" panose="05000000000000000000" pitchFamily="2" charset="2"/>
              </a:rPr>
              <a:t>L1: als je werkt vanuit een mondelinge tekst/boodschap: luisterbegrip</a:t>
            </a:r>
            <a:r>
              <a:rPr lang="nl-NL" dirty="0"/>
              <a:t>   (Geen voorgelezen tekst!)</a:t>
            </a:r>
          </a:p>
          <a:p>
            <a:r>
              <a:rPr lang="nl-NL" dirty="0"/>
              <a:t>Het </a:t>
            </a:r>
            <a:r>
              <a:rPr lang="nl-NL" b="1" dirty="0"/>
              <a:t>kanaal</a:t>
            </a:r>
            <a:r>
              <a:rPr lang="nl-NL" dirty="0"/>
              <a:t> is anders!</a:t>
            </a:r>
          </a:p>
          <a:p>
            <a:endParaRPr lang="nl-BE" dirty="0"/>
          </a:p>
        </p:txBody>
      </p:sp>
      <p:sp>
        <p:nvSpPr>
          <p:cNvPr id="4" name="Tijdelijke aanduiding voor dianummer 3"/>
          <p:cNvSpPr>
            <a:spLocks noGrp="1"/>
          </p:cNvSpPr>
          <p:nvPr>
            <p:ph type="sldNum" sz="quarter" idx="5"/>
          </p:nvPr>
        </p:nvSpPr>
        <p:spPr/>
        <p:txBody>
          <a:bodyPr/>
          <a:lstStyle/>
          <a:p>
            <a:fld id="{D607B6A1-7FB4-4E12-BECA-A87A1A1918EF}" type="slidenum">
              <a:rPr lang="nl-BE" smtClean="0"/>
              <a:t>103</a:t>
            </a:fld>
            <a:endParaRPr lang="nl-BE"/>
          </a:p>
        </p:txBody>
      </p:sp>
    </p:spTree>
    <p:extLst>
      <p:ext uri="{BB962C8B-B14F-4D97-AF65-F5344CB8AC3E}">
        <p14:creationId xmlns:p14="http://schemas.microsoft.com/office/powerpoint/2010/main" val="1358544692"/>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35FDD8-78D6-D635-DFDE-F2FC0957026C}"/>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CDB56D0C-36BB-B9F5-826E-5CE02DA09F96}"/>
              </a:ext>
            </a:extLst>
          </p:cNvPr>
          <p:cNvSpPr>
            <a:spLocks noGrp="1" noRot="1" noChangeAspect="1"/>
          </p:cNvSpPr>
          <p:nvPr>
            <p:ph type="sldImg"/>
          </p:nvPr>
        </p:nvSpPr>
        <p:spPr/>
        <p:txBody>
          <a:bodyPr/>
          <a:lstStyle/>
          <a:p>
            <a:endParaRPr lang="nl-BE"/>
          </a:p>
        </p:txBody>
      </p:sp>
      <p:sp>
        <p:nvSpPr>
          <p:cNvPr id="3" name="Tijdelijke aanduiding voor notities 2">
            <a:extLst>
              <a:ext uri="{FF2B5EF4-FFF2-40B4-BE49-F238E27FC236}">
                <a16:creationId xmlns:a16="http://schemas.microsoft.com/office/drawing/2014/main" id="{679CB3C4-B78E-17E2-2FA9-1325ABD0EC86}"/>
              </a:ext>
            </a:extLst>
          </p:cNvPr>
          <p:cNvSpPr>
            <a:spLocks noGrp="1"/>
          </p:cNvSpPr>
          <p:nvPr>
            <p:ph type="body" idx="1"/>
          </p:nvPr>
        </p:nvSpPr>
        <p:spPr/>
        <p:txBody>
          <a:bodyPr/>
          <a:lstStyle/>
          <a:p>
            <a:r>
              <a:rPr lang="nl-NL" i="1"/>
              <a:t>We zitten nu in het volgende domein: mondeling taalgebruik</a:t>
            </a:r>
          </a:p>
          <a:p>
            <a:endParaRPr lang="nl-NL" i="1"/>
          </a:p>
        </p:txBody>
      </p:sp>
      <p:sp>
        <p:nvSpPr>
          <p:cNvPr id="4" name="Tijdelijke aanduiding voor dianummer 3">
            <a:extLst>
              <a:ext uri="{FF2B5EF4-FFF2-40B4-BE49-F238E27FC236}">
                <a16:creationId xmlns:a16="http://schemas.microsoft.com/office/drawing/2014/main" id="{24314CF6-2A62-10B9-58F7-D5E49BDCAF25}"/>
              </a:ext>
            </a:extLst>
          </p:cNvPr>
          <p:cNvSpPr>
            <a:spLocks noGrp="1"/>
          </p:cNvSpPr>
          <p:nvPr>
            <p:ph type="sldNum" sz="quarter" idx="5"/>
          </p:nvPr>
        </p:nvSpPr>
        <p:spPr/>
        <p:txBody>
          <a:bodyPr/>
          <a:lstStyle/>
          <a:p>
            <a:fld id="{1A58BFE3-9DEA-42E2-97C5-B65A5C86D9A7}" type="slidenum">
              <a:rPr lang="nl-BE" smtClean="0"/>
              <a:t>105</a:t>
            </a:fld>
            <a:endParaRPr lang="nl-BE"/>
          </a:p>
        </p:txBody>
      </p:sp>
    </p:spTree>
    <p:extLst>
      <p:ext uri="{BB962C8B-B14F-4D97-AF65-F5344CB8AC3E}">
        <p14:creationId xmlns:p14="http://schemas.microsoft.com/office/powerpoint/2010/main" val="1616787839"/>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3FEA1A-C9D3-ABA1-54BC-E29CC4B93674}"/>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AA314AEF-9227-0627-7459-D5680562EF2D}"/>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58354B37-BDD6-F378-A93E-D4BD6E800C2C}"/>
              </a:ext>
            </a:extLst>
          </p:cNvPr>
          <p:cNvSpPr>
            <a:spLocks noGrp="1"/>
          </p:cNvSpPr>
          <p:nvPr>
            <p:ph type="body" idx="1"/>
          </p:nvPr>
        </p:nvSpPr>
        <p:spPr/>
        <p:txBody>
          <a:bodyPr/>
          <a:lstStyle/>
          <a:p>
            <a:r>
              <a:rPr lang="nl-NL"/>
              <a:t>3 clusters, bij kleuters enkel de cluster tot spreken komen</a:t>
            </a:r>
          </a:p>
          <a:p>
            <a:r>
              <a:rPr lang="nl-NL"/>
              <a:t>Hier staan we eerst bij stil</a:t>
            </a:r>
            <a:endParaRPr lang="nl-BE"/>
          </a:p>
        </p:txBody>
      </p:sp>
      <p:sp>
        <p:nvSpPr>
          <p:cNvPr id="4" name="Tijdelijke aanduiding voor dianummer 3">
            <a:extLst>
              <a:ext uri="{FF2B5EF4-FFF2-40B4-BE49-F238E27FC236}">
                <a16:creationId xmlns:a16="http://schemas.microsoft.com/office/drawing/2014/main" id="{352E7E1C-C041-B11F-245A-D870688BAC2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607B6A1-7FB4-4E12-BECA-A87A1A1918EF}" type="slidenum">
              <a:rPr kumimoji="0" lang="nl-BE"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106</a:t>
            </a:fld>
            <a:endParaRPr kumimoji="0" lang="nl-BE"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647410137"/>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r>
              <a:rPr lang="nl-NL"/>
              <a:t>Leraren dienen expliciete aandacht te schenken aan het verstaanbaar spreken, met aandacht voor uitspraak en volume.</a:t>
            </a:r>
          </a:p>
          <a:p>
            <a:r>
              <a:rPr lang="nl-NL"/>
              <a:t>Eveneens het kunnen hanteren van mededelende, vragende en samengestelde zinnen bij het spreken</a:t>
            </a:r>
          </a:p>
          <a:p>
            <a:r>
              <a:rPr lang="nl-NL"/>
              <a:t>Ook gedachten en gebeurtenissen formuleren met aan aanzet tot volgorde en hierbij structuuraanduiders gebruiken. </a:t>
            </a:r>
          </a:p>
          <a:p>
            <a:r>
              <a:rPr lang="nl-NL"/>
              <a:t>En de leerlingen kunnen in een vertrouwde omgeving over een zelfgekozen onderwerp vertellen</a:t>
            </a:r>
          </a:p>
          <a:p>
            <a:r>
              <a:rPr lang="nl-NL"/>
              <a:t>Deze doelen gaan over de vorm van het  spreken, maar waarover verteld wordt, vind je in verschillende disciplines.</a:t>
            </a:r>
            <a:endParaRPr lang="nl-BE"/>
          </a:p>
        </p:txBody>
      </p:sp>
      <p:sp>
        <p:nvSpPr>
          <p:cNvPr id="4" name="Tijdelijke aanduiding voor dianummer 3"/>
          <p:cNvSpPr>
            <a:spLocks noGrp="1"/>
          </p:cNvSpPr>
          <p:nvPr>
            <p:ph type="sldNum" sz="quarter" idx="5"/>
          </p:nvPr>
        </p:nvSpPr>
        <p:spPr/>
        <p:txBody>
          <a:bodyPr/>
          <a:lstStyle/>
          <a:p>
            <a:fld id="{D607B6A1-7FB4-4E12-BECA-A87A1A1918EF}" type="slidenum">
              <a:rPr lang="nl-BE" smtClean="0"/>
              <a:t>107</a:t>
            </a:fld>
            <a:endParaRPr lang="nl-BE"/>
          </a:p>
        </p:txBody>
      </p:sp>
    </p:spTree>
    <p:extLst>
      <p:ext uri="{BB962C8B-B14F-4D97-AF65-F5344CB8AC3E}">
        <p14:creationId xmlns:p14="http://schemas.microsoft.com/office/powerpoint/2010/main" val="4219874474"/>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ED8349-DC04-B8C6-8D64-55F9EA42D7B7}"/>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0FEACE41-20C4-CC25-7D4A-658939939612}"/>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45C45DFB-2F35-C895-92B6-4689ADB73A8E}"/>
              </a:ext>
            </a:extLst>
          </p:cNvPr>
          <p:cNvSpPr>
            <a:spLocks noGrp="1"/>
          </p:cNvSpPr>
          <p:nvPr>
            <p:ph type="body" idx="1"/>
          </p:nvPr>
        </p:nvSpPr>
        <p:spPr/>
        <p:txBody>
          <a:bodyPr/>
          <a:lstStyle/>
          <a:p>
            <a:r>
              <a:rPr lang="nl-NL"/>
              <a:t>Nu staan we stil bij de drie clusters</a:t>
            </a:r>
          </a:p>
          <a:p>
            <a:r>
              <a:rPr lang="nl-NL"/>
              <a:t>Er volgt een filmpje, welke van deze clusters zag je wel in de klas gebeuren</a:t>
            </a:r>
          </a:p>
          <a:p>
            <a:r>
              <a:rPr lang="nl-NL"/>
              <a:t>Welke van deze clusters zag je niet in de klas gebeuren?</a:t>
            </a:r>
            <a:endParaRPr lang="nl-BE"/>
          </a:p>
        </p:txBody>
      </p:sp>
      <p:sp>
        <p:nvSpPr>
          <p:cNvPr id="4" name="Tijdelijke aanduiding voor dianummer 3">
            <a:extLst>
              <a:ext uri="{FF2B5EF4-FFF2-40B4-BE49-F238E27FC236}">
                <a16:creationId xmlns:a16="http://schemas.microsoft.com/office/drawing/2014/main" id="{9D0E0201-F0BA-9086-3152-4F3CA647458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607B6A1-7FB4-4E12-BECA-A87A1A1918EF}" type="slidenum">
              <a:rPr kumimoji="0" lang="nl-BE"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108</a:t>
            </a:fld>
            <a:endParaRPr kumimoji="0" lang="nl-BE"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522498578"/>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endParaRPr lang="nl-BE"/>
          </a:p>
        </p:txBody>
      </p:sp>
      <p:sp>
        <p:nvSpPr>
          <p:cNvPr id="4" name="Tijdelijke aanduiding voor dianummer 3"/>
          <p:cNvSpPr>
            <a:spLocks noGrp="1"/>
          </p:cNvSpPr>
          <p:nvPr>
            <p:ph type="sldNum" sz="quarter" idx="5"/>
          </p:nvPr>
        </p:nvSpPr>
        <p:spPr/>
        <p:txBody>
          <a:bodyPr/>
          <a:lstStyle/>
          <a:p>
            <a:fld id="{D607B6A1-7FB4-4E12-BECA-A87A1A1918EF}" type="slidenum">
              <a:rPr lang="nl-BE" smtClean="0"/>
              <a:t>109</a:t>
            </a:fld>
            <a:endParaRPr lang="nl-BE"/>
          </a:p>
        </p:txBody>
      </p:sp>
    </p:spTree>
    <p:extLst>
      <p:ext uri="{BB962C8B-B14F-4D97-AF65-F5344CB8AC3E}">
        <p14:creationId xmlns:p14="http://schemas.microsoft.com/office/powerpoint/2010/main" val="3048690141"/>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BC7416-AA25-4CFB-6D5C-FA727FE40895}"/>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AAEC2378-9203-5B21-9A8D-4EF3B9A03C5A}"/>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7D3F237D-D2C5-B206-8ADE-3DC4CC2D50C7}"/>
              </a:ext>
            </a:extLst>
          </p:cNvPr>
          <p:cNvSpPr>
            <a:spLocks noGrp="1"/>
          </p:cNvSpPr>
          <p:nvPr>
            <p:ph type="body" idx="1"/>
          </p:nvPr>
        </p:nvSpPr>
        <p:spPr/>
        <p:txBody>
          <a:bodyPr/>
          <a:lstStyle/>
          <a:p>
            <a:r>
              <a:rPr lang="nl-BE"/>
              <a:t>In het filmpje zien we dat de leerling zijn presentatie over de pissebed gaat geven. Dit is enkel tot spreken komen. Het eerste deel van het spreekproces ontbreekt, zich oriënteren op het spreken. In het reclamefilmpje werd dit gedaan door de ouders en we moeten in ons onderwijs ook tijd maken in de klas dat leerlingen zich kunnen oriënteren op het spreken, dus dat ze voorbereidingstijd krijgen voor ze gaan spreken, vertellen of presenteren, dat ze tijd krijgen om tot dat spreken te komen in de klas en dat ze hun spreken kunnen gaan bijsturen. Het leren praten is primaire kennis, en in het onderwijs gaan we deze kennis verdiepen en uitbreiden. </a:t>
            </a:r>
          </a:p>
          <a:p>
            <a:r>
              <a:rPr lang="nl-NL"/>
              <a:t>Deze clusters komen ook terug bij schrijven om te delen.</a:t>
            </a:r>
          </a:p>
          <a:p>
            <a:endParaRPr lang="nl-BE"/>
          </a:p>
        </p:txBody>
      </p:sp>
      <p:sp>
        <p:nvSpPr>
          <p:cNvPr id="4" name="Tijdelijke aanduiding voor dianummer 3">
            <a:extLst>
              <a:ext uri="{FF2B5EF4-FFF2-40B4-BE49-F238E27FC236}">
                <a16:creationId xmlns:a16="http://schemas.microsoft.com/office/drawing/2014/main" id="{D99A1F77-BEA0-2AEC-D375-B4E3BE882A33}"/>
              </a:ext>
            </a:extLst>
          </p:cNvPr>
          <p:cNvSpPr>
            <a:spLocks noGrp="1"/>
          </p:cNvSpPr>
          <p:nvPr>
            <p:ph type="sldNum" sz="quarter" idx="5"/>
          </p:nvPr>
        </p:nvSpPr>
        <p:spPr/>
        <p:txBody>
          <a:bodyPr/>
          <a:lstStyle/>
          <a:p>
            <a:fld id="{D607B6A1-7FB4-4E12-BECA-A87A1A1918EF}" type="slidenum">
              <a:rPr lang="nl-BE" smtClean="0"/>
              <a:t>110</a:t>
            </a:fld>
            <a:endParaRPr lang="nl-BE"/>
          </a:p>
        </p:txBody>
      </p:sp>
    </p:spTree>
    <p:extLst>
      <p:ext uri="{BB962C8B-B14F-4D97-AF65-F5344CB8AC3E}">
        <p14:creationId xmlns:p14="http://schemas.microsoft.com/office/powerpoint/2010/main" val="3235598168"/>
      </p:ext>
    </p:extLst>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5AEBD9-D4C2-826A-2893-A7A2AFF622FA}"/>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5A1CC878-2402-66D3-1541-A80579F49214}"/>
              </a:ext>
            </a:extLst>
          </p:cNvPr>
          <p:cNvSpPr>
            <a:spLocks noGrp="1" noRot="1" noChangeAspect="1"/>
          </p:cNvSpPr>
          <p:nvPr>
            <p:ph type="sldImg"/>
          </p:nvPr>
        </p:nvSpPr>
        <p:spPr/>
        <p:txBody>
          <a:bodyPr/>
          <a:lstStyle/>
          <a:p>
            <a:endParaRPr lang="nl-BE"/>
          </a:p>
        </p:txBody>
      </p:sp>
      <p:sp>
        <p:nvSpPr>
          <p:cNvPr id="3" name="Tijdelijke aanduiding voor notities 2">
            <a:extLst>
              <a:ext uri="{FF2B5EF4-FFF2-40B4-BE49-F238E27FC236}">
                <a16:creationId xmlns:a16="http://schemas.microsoft.com/office/drawing/2014/main" id="{6BF9B6FC-D839-D4D8-0811-CDD4E5B46B96}"/>
              </a:ext>
            </a:extLst>
          </p:cNvPr>
          <p:cNvSpPr>
            <a:spLocks noGrp="1"/>
          </p:cNvSpPr>
          <p:nvPr>
            <p:ph type="body" idx="1"/>
          </p:nvPr>
        </p:nvSpPr>
        <p:spPr/>
        <p:txBody>
          <a:bodyPr/>
          <a:lstStyle/>
          <a:p>
            <a:endParaRPr lang="nl-NL"/>
          </a:p>
        </p:txBody>
      </p:sp>
      <p:sp>
        <p:nvSpPr>
          <p:cNvPr id="4" name="Tijdelijke aanduiding voor dianummer 3">
            <a:extLst>
              <a:ext uri="{FF2B5EF4-FFF2-40B4-BE49-F238E27FC236}">
                <a16:creationId xmlns:a16="http://schemas.microsoft.com/office/drawing/2014/main" id="{5BA8E9D9-C52E-6EC3-8CDA-EC5873E767B3}"/>
              </a:ext>
            </a:extLst>
          </p:cNvPr>
          <p:cNvSpPr>
            <a:spLocks noGrp="1"/>
          </p:cNvSpPr>
          <p:nvPr>
            <p:ph type="sldNum" sz="quarter" idx="5"/>
          </p:nvPr>
        </p:nvSpPr>
        <p:spPr/>
        <p:txBody>
          <a:bodyPr/>
          <a:lstStyle/>
          <a:p>
            <a:fld id="{1A58BFE3-9DEA-42E2-97C5-B65A5C86D9A7}" type="slidenum">
              <a:rPr lang="nl-BE" smtClean="0"/>
              <a:t>111</a:t>
            </a:fld>
            <a:endParaRPr lang="nl-BE"/>
          </a:p>
        </p:txBody>
      </p:sp>
    </p:spTree>
    <p:extLst>
      <p:ext uri="{BB962C8B-B14F-4D97-AF65-F5344CB8AC3E}">
        <p14:creationId xmlns:p14="http://schemas.microsoft.com/office/powerpoint/2010/main" val="637132031"/>
      </p:ext>
    </p:extLst>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txBody>
          <a:bodyPr/>
          <a:lstStyle/>
          <a:p>
            <a:endParaRPr lang="nl-BE"/>
          </a:p>
        </p:txBody>
      </p:sp>
      <p:sp>
        <p:nvSpPr>
          <p:cNvPr id="3" name="Tijdelijke aanduiding voor notities 2"/>
          <p:cNvSpPr>
            <a:spLocks noGrp="1"/>
          </p:cNvSpPr>
          <p:nvPr>
            <p:ph type="body" idx="1"/>
          </p:nvPr>
        </p:nvSpPr>
        <p:spPr/>
        <p:txBody>
          <a:bodyPr/>
          <a:lstStyle/>
          <a:p>
            <a:r>
              <a:rPr lang="nl-BE"/>
              <a:t>We gaan hier voorbij aan de primaire kennis. Kinderen kunnen immers al van jongs af aan spreken en luisteren. Maar deelnemen aan een gesprek vraagt meer. Daarvoor moeten ze specifieke vaardigheden aanleren. Als leraar moeten we daar dus bewust en expliciet aandacht aan besteden.</a:t>
            </a:r>
          </a:p>
          <a:p>
            <a:endParaRPr lang="nl-BE"/>
          </a:p>
        </p:txBody>
      </p:sp>
      <p:sp>
        <p:nvSpPr>
          <p:cNvPr id="4" name="Tijdelijke aanduiding voor dianumm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607B6A1-7FB4-4E12-BECA-A87A1A1918EF}" type="slidenum">
              <a:rPr kumimoji="0" lang="nl-BE"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112</a:t>
            </a:fld>
            <a:endParaRPr kumimoji="0" lang="nl-BE"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121180874"/>
      </p:ext>
    </p:extLst>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0A13E3-CC51-45E4-AAF5-D5B464E7213D}"/>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B1EEB213-EF0F-08BC-A155-5C6DCFFC97D6}"/>
              </a:ext>
            </a:extLst>
          </p:cNvPr>
          <p:cNvSpPr>
            <a:spLocks noGrp="1" noRot="1" noChangeAspect="1"/>
          </p:cNvSpPr>
          <p:nvPr>
            <p:ph type="sldImg"/>
          </p:nvPr>
        </p:nvSpPr>
        <p:spPr/>
        <p:txBody>
          <a:bodyPr/>
          <a:lstStyle/>
          <a:p>
            <a:endParaRPr lang="nl-BE"/>
          </a:p>
        </p:txBody>
      </p:sp>
      <p:sp>
        <p:nvSpPr>
          <p:cNvPr id="3" name="Tijdelijke aanduiding voor notities 2">
            <a:extLst>
              <a:ext uri="{FF2B5EF4-FFF2-40B4-BE49-F238E27FC236}">
                <a16:creationId xmlns:a16="http://schemas.microsoft.com/office/drawing/2014/main" id="{806F2C35-5262-2661-A2A7-DE208E13DCA1}"/>
              </a:ext>
            </a:extLst>
          </p:cNvPr>
          <p:cNvSpPr>
            <a:spLocks noGrp="1"/>
          </p:cNvSpPr>
          <p:nvPr>
            <p:ph type="body" idx="1"/>
          </p:nvPr>
        </p:nvSpPr>
        <p:spPr/>
        <p:txBody>
          <a:bodyPr/>
          <a:lstStyle/>
          <a:p>
            <a:endParaRPr lang="nl-NL"/>
          </a:p>
        </p:txBody>
      </p:sp>
      <p:sp>
        <p:nvSpPr>
          <p:cNvPr id="4" name="Tijdelijke aanduiding voor dianummer 3">
            <a:extLst>
              <a:ext uri="{FF2B5EF4-FFF2-40B4-BE49-F238E27FC236}">
                <a16:creationId xmlns:a16="http://schemas.microsoft.com/office/drawing/2014/main" id="{7AE85C1F-0A35-68B7-EE31-7C43A579E17D}"/>
              </a:ext>
            </a:extLst>
          </p:cNvPr>
          <p:cNvSpPr>
            <a:spLocks noGrp="1"/>
          </p:cNvSpPr>
          <p:nvPr>
            <p:ph type="sldNum" sz="quarter" idx="5"/>
          </p:nvPr>
        </p:nvSpPr>
        <p:spPr/>
        <p:txBody>
          <a:bodyPr/>
          <a:lstStyle/>
          <a:p>
            <a:fld id="{1A58BFE3-9DEA-42E2-97C5-B65A5C86D9A7}" type="slidenum">
              <a:rPr lang="nl-BE" smtClean="0"/>
              <a:t>114</a:t>
            </a:fld>
            <a:endParaRPr lang="nl-BE"/>
          </a:p>
        </p:txBody>
      </p:sp>
    </p:spTree>
    <p:extLst>
      <p:ext uri="{BB962C8B-B14F-4D97-AF65-F5344CB8AC3E}">
        <p14:creationId xmlns:p14="http://schemas.microsoft.com/office/powerpoint/2010/main" val="356634767"/>
      </p:ext>
    </p:extLst>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AEA4F2-0533-51CF-906A-C7FB255B3448}"/>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2A9DC7AD-09A4-B6F4-16F3-A03140C7BEF6}"/>
              </a:ext>
            </a:extLst>
          </p:cNvPr>
          <p:cNvSpPr>
            <a:spLocks noGrp="1" noRot="1" noChangeAspect="1"/>
          </p:cNvSpPr>
          <p:nvPr>
            <p:ph type="sldImg"/>
          </p:nvPr>
        </p:nvSpPr>
        <p:spPr/>
        <p:txBody>
          <a:bodyPr/>
          <a:lstStyle/>
          <a:p>
            <a:endParaRPr lang="nl-BE"/>
          </a:p>
        </p:txBody>
      </p:sp>
      <p:sp>
        <p:nvSpPr>
          <p:cNvPr id="3" name="Tijdelijke aanduiding voor notities 2">
            <a:extLst>
              <a:ext uri="{FF2B5EF4-FFF2-40B4-BE49-F238E27FC236}">
                <a16:creationId xmlns:a16="http://schemas.microsoft.com/office/drawing/2014/main" id="{97E589E2-F2B8-516C-140D-57B221C13984}"/>
              </a:ext>
            </a:extLst>
          </p:cNvPr>
          <p:cNvSpPr>
            <a:spLocks noGrp="1"/>
          </p:cNvSpPr>
          <p:nvPr>
            <p:ph type="body" idx="1"/>
          </p:nvPr>
        </p:nvSpPr>
        <p:spPr/>
        <p:txBody>
          <a:bodyPr/>
          <a:lstStyle/>
          <a:p>
            <a:r>
              <a:rPr lang="nl-NL" i="1"/>
              <a:t>We zoomen in op taalsysteem en taalgebruik</a:t>
            </a:r>
          </a:p>
          <a:p>
            <a:endParaRPr lang="nl-NL" i="1"/>
          </a:p>
        </p:txBody>
      </p:sp>
      <p:sp>
        <p:nvSpPr>
          <p:cNvPr id="4" name="Tijdelijke aanduiding voor dianummer 3">
            <a:extLst>
              <a:ext uri="{FF2B5EF4-FFF2-40B4-BE49-F238E27FC236}">
                <a16:creationId xmlns:a16="http://schemas.microsoft.com/office/drawing/2014/main" id="{3BDA7717-7A88-D553-6C0F-5C468DEB01B8}"/>
              </a:ext>
            </a:extLst>
          </p:cNvPr>
          <p:cNvSpPr>
            <a:spLocks noGrp="1"/>
          </p:cNvSpPr>
          <p:nvPr>
            <p:ph type="sldNum" sz="quarter" idx="5"/>
          </p:nvPr>
        </p:nvSpPr>
        <p:spPr/>
        <p:txBody>
          <a:bodyPr/>
          <a:lstStyle/>
          <a:p>
            <a:fld id="{1A58BFE3-9DEA-42E2-97C5-B65A5C86D9A7}" type="slidenum">
              <a:rPr lang="nl-BE" smtClean="0"/>
              <a:t>115</a:t>
            </a:fld>
            <a:endParaRPr lang="nl-BE"/>
          </a:p>
        </p:txBody>
      </p:sp>
    </p:spTree>
    <p:extLst>
      <p:ext uri="{BB962C8B-B14F-4D97-AF65-F5344CB8AC3E}">
        <p14:creationId xmlns:p14="http://schemas.microsoft.com/office/powerpoint/2010/main" val="3696329714"/>
      </p:ext>
    </p:extLst>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540B87-CFA1-1B73-CC5B-36A58813E1BB}"/>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9B1B95DC-581E-C805-1DE6-3B7DCA115F76}"/>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A2A79B5C-39D1-B8DA-AFE1-236263961D4E}"/>
              </a:ext>
            </a:extLst>
          </p:cNvPr>
          <p:cNvSpPr>
            <a:spLocks noGrp="1"/>
          </p:cNvSpPr>
          <p:nvPr>
            <p:ph type="body" idx="1"/>
          </p:nvPr>
        </p:nvSpPr>
        <p:spPr/>
        <p:txBody>
          <a:bodyPr/>
          <a:lstStyle/>
          <a:p>
            <a:endParaRPr lang="nl-BE"/>
          </a:p>
        </p:txBody>
      </p:sp>
      <p:sp>
        <p:nvSpPr>
          <p:cNvPr id="4" name="Tijdelijke aanduiding voor dianummer 3">
            <a:extLst>
              <a:ext uri="{FF2B5EF4-FFF2-40B4-BE49-F238E27FC236}">
                <a16:creationId xmlns:a16="http://schemas.microsoft.com/office/drawing/2014/main" id="{02EFB046-37FA-F5B2-8CD9-23E3228643B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607B6A1-7FB4-4E12-BECA-A87A1A1918EF}" type="slidenum">
              <a:rPr kumimoji="0" lang="nl-BE"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117</a:t>
            </a:fld>
            <a:endParaRPr kumimoji="0" lang="nl-BE"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18169892"/>
      </p:ext>
    </p:extLst>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r>
              <a:rPr lang="nl-NL"/>
              <a:t>Voor we naar het volgende deel gaan, heb je eerst informatie nodig over kennen-kunnen-weten.</a:t>
            </a:r>
            <a:endParaRPr lang="nl-BE"/>
          </a:p>
        </p:txBody>
      </p:sp>
      <p:sp>
        <p:nvSpPr>
          <p:cNvPr id="4" name="Tijdelijke aanduiding voor dianummer 3"/>
          <p:cNvSpPr>
            <a:spLocks noGrp="1"/>
          </p:cNvSpPr>
          <p:nvPr>
            <p:ph type="sldNum" sz="quarter" idx="5"/>
          </p:nvPr>
        </p:nvSpPr>
        <p:spPr/>
        <p:txBody>
          <a:bodyPr/>
          <a:lstStyle/>
          <a:p>
            <a:fld id="{D607B6A1-7FB4-4E12-BECA-A87A1A1918EF}" type="slidenum">
              <a:rPr lang="nl-BE" smtClean="0"/>
              <a:t>118</a:t>
            </a:fld>
            <a:endParaRPr lang="nl-BE"/>
          </a:p>
        </p:txBody>
      </p:sp>
    </p:spTree>
    <p:extLst>
      <p:ext uri="{BB962C8B-B14F-4D97-AF65-F5344CB8AC3E}">
        <p14:creationId xmlns:p14="http://schemas.microsoft.com/office/powerpoint/2010/main" val="2731618426"/>
      </p:ext>
    </p:extLst>
  </p:cSld>
  <p:clrMapOvr>
    <a:masterClrMapping/>
  </p:clrMapOvr>
</p:notes>
</file>

<file path=ppt/notesSlides/notesSlide9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r>
              <a:rPr lang="nl-NL"/>
              <a:t>Hier zie je de begrippenlijst van Nederlands en communicatie. Je merkt dat er op het eerste blad geen enkel begrip ingevuld is. Dat komt  omdat we hier in de vaardigheden lezen en schrijven zitten. Op het tweede blad bovenaan zie je ook lege vakjes: daar zitten we in mondeling taalgebruik, dus ook vaardigheden. </a:t>
            </a:r>
            <a:br>
              <a:rPr lang="nl-NL"/>
            </a:br>
            <a:r>
              <a:rPr lang="nl-NL"/>
              <a:t>Pas in het blauwe vak op het tweede blad beginnen de begrippen. Daar zitten we in taalsysteem en taalgebruik. En op het laatste blad bevinden we ons in literatuur. Ook daar zijn heel wat begrippen aan te leren.</a:t>
            </a:r>
            <a:br>
              <a:rPr lang="nl-NL"/>
            </a:br>
            <a:r>
              <a:rPr lang="nl-NL"/>
              <a:t>Deze begrippenlijst werd ook gemaakt voor wiskunde en wetenschap en techniek. Binnenkort vind je ze samen met het gloednieuwe woordenschatdossier op onze leerroutes, dat zijn de drie puntjes naast een doel. Uiteraard kan je ze ook vinden op de PRO.</a:t>
            </a:r>
            <a:endParaRPr lang="nl-BE"/>
          </a:p>
        </p:txBody>
      </p:sp>
      <p:sp>
        <p:nvSpPr>
          <p:cNvPr id="4" name="Tijdelijke aanduiding voor dianumm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607B6A1-7FB4-4E12-BECA-A87A1A1918EF}" type="slidenum">
              <a:rPr kumimoji="0" lang="nl-BE"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119</a:t>
            </a:fld>
            <a:endParaRPr kumimoji="0" lang="nl-BE"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231372950"/>
      </p:ext>
    </p:extLst>
  </p:cSld>
  <p:clrMapOvr>
    <a:masterClrMapping/>
  </p:clrMapOvr>
</p:notes>
</file>

<file path=ppt/notesSlides/notesSlide9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r>
              <a:rPr lang="nl-NL"/>
              <a:t>LINK NAAR WOORDENSCHATDOSSIER TOEVOEGEN</a:t>
            </a:r>
          </a:p>
          <a:p>
            <a:endParaRPr lang="nl-BE"/>
          </a:p>
        </p:txBody>
      </p:sp>
      <p:sp>
        <p:nvSpPr>
          <p:cNvPr id="4" name="Tijdelijke aanduiding voor dianummer 3"/>
          <p:cNvSpPr>
            <a:spLocks noGrp="1"/>
          </p:cNvSpPr>
          <p:nvPr>
            <p:ph type="sldNum" sz="quarter" idx="5"/>
          </p:nvPr>
        </p:nvSpPr>
        <p:spPr/>
        <p:txBody>
          <a:bodyPr/>
          <a:lstStyle/>
          <a:p>
            <a:fld id="{D607B6A1-7FB4-4E12-BECA-A87A1A1918EF}" type="slidenum">
              <a:rPr lang="nl-BE" smtClean="0"/>
              <a:t>120</a:t>
            </a:fld>
            <a:endParaRPr lang="nl-BE"/>
          </a:p>
        </p:txBody>
      </p:sp>
    </p:spTree>
    <p:extLst>
      <p:ext uri="{BB962C8B-B14F-4D97-AF65-F5344CB8AC3E}">
        <p14:creationId xmlns:p14="http://schemas.microsoft.com/office/powerpoint/2010/main" val="1462166006"/>
      </p:ext>
    </p:extLst>
  </p:cSld>
  <p:clrMapOvr>
    <a:masterClrMapping/>
  </p:clrMapOvr>
</p:notes>
</file>

<file path=ppt/notesSlides/notesSlide9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6F5158-888F-1799-6152-0DDC1B43EA41}"/>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42245C50-D579-9D6E-2035-0E64F1AE73AF}"/>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B9EBC35B-B846-DAB0-9772-46530C844608}"/>
              </a:ext>
            </a:extLst>
          </p:cNvPr>
          <p:cNvSpPr>
            <a:spLocks noGrp="1"/>
          </p:cNvSpPr>
          <p:nvPr>
            <p:ph type="body" idx="1"/>
          </p:nvPr>
        </p:nvSpPr>
        <p:spPr/>
        <p:txBody>
          <a:bodyPr/>
          <a:lstStyle/>
          <a:p>
            <a:endParaRPr lang="nl-BE"/>
          </a:p>
        </p:txBody>
      </p:sp>
      <p:sp>
        <p:nvSpPr>
          <p:cNvPr id="4" name="Tijdelijke aanduiding voor dianummer 3">
            <a:extLst>
              <a:ext uri="{FF2B5EF4-FFF2-40B4-BE49-F238E27FC236}">
                <a16:creationId xmlns:a16="http://schemas.microsoft.com/office/drawing/2014/main" id="{021B2A2B-0972-3C00-A3CF-CBE6DD2656B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607B6A1-7FB4-4E12-BECA-A87A1A1918EF}" type="slidenum">
              <a:rPr kumimoji="0" lang="nl-BE"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121</a:t>
            </a:fld>
            <a:endParaRPr kumimoji="0" lang="nl-BE"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645977957"/>
      </p:ext>
    </p:extLst>
  </p:cSld>
  <p:clrMapOvr>
    <a:masterClrMapping/>
  </p:clrMapOvr>
</p:notes>
</file>

<file path=ppt/notesSlides/notesSlide9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27B0BE-AF5C-C56E-1677-3DB667D67862}"/>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2C6BF4B7-9934-83C7-19BF-B2CF3D54E8A5}"/>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1F323AD4-5B5A-E8D6-C70E-669CEFC696FE}"/>
              </a:ext>
            </a:extLst>
          </p:cNvPr>
          <p:cNvSpPr>
            <a:spLocks noGrp="1"/>
          </p:cNvSpPr>
          <p:nvPr>
            <p:ph type="body" idx="1"/>
          </p:nvPr>
        </p:nvSpPr>
        <p:spPr/>
        <p:txBody>
          <a:bodyPr/>
          <a:lstStyle/>
          <a:p>
            <a:endParaRPr lang="nl-BE"/>
          </a:p>
        </p:txBody>
      </p:sp>
      <p:sp>
        <p:nvSpPr>
          <p:cNvPr id="4" name="Tijdelijke aanduiding voor dianummer 3">
            <a:extLst>
              <a:ext uri="{FF2B5EF4-FFF2-40B4-BE49-F238E27FC236}">
                <a16:creationId xmlns:a16="http://schemas.microsoft.com/office/drawing/2014/main" id="{1042FE2F-EC99-A5A6-238C-1DD6FA5E644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607B6A1-7FB4-4E12-BECA-A87A1A1918EF}" type="slidenum">
              <a:rPr kumimoji="0" lang="nl-BE"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122</a:t>
            </a:fld>
            <a:endParaRPr kumimoji="0" lang="nl-BE"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88347426"/>
      </p:ext>
    </p:extLst>
  </p:cSld>
  <p:clrMapOvr>
    <a:masterClrMapping/>
  </p:clrMapOvr>
</p:notes>
</file>

<file path=ppt/notesSlides/notesSlide9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B6DFEB-D4F8-BD4B-1393-2D73D1EB898A}"/>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F1710926-2C20-ACF3-5FA1-D81E232786D4}"/>
              </a:ext>
            </a:extLst>
          </p:cNvPr>
          <p:cNvSpPr>
            <a:spLocks noGrp="1" noRot="1" noChangeAspect="1"/>
          </p:cNvSpPr>
          <p:nvPr>
            <p:ph type="sldImg"/>
          </p:nvPr>
        </p:nvSpPr>
        <p:spPr/>
        <p:txBody>
          <a:bodyPr/>
          <a:lstStyle/>
          <a:p>
            <a:endParaRPr lang="nl-BE"/>
          </a:p>
        </p:txBody>
      </p:sp>
      <p:sp>
        <p:nvSpPr>
          <p:cNvPr id="3" name="Tijdelijke aanduiding voor notities 2">
            <a:extLst>
              <a:ext uri="{FF2B5EF4-FFF2-40B4-BE49-F238E27FC236}">
                <a16:creationId xmlns:a16="http://schemas.microsoft.com/office/drawing/2014/main" id="{A712D6A6-59C5-8C29-F9BC-30EBB004D661}"/>
              </a:ext>
            </a:extLst>
          </p:cNvPr>
          <p:cNvSpPr>
            <a:spLocks noGrp="1"/>
          </p:cNvSpPr>
          <p:nvPr>
            <p:ph type="body" idx="1"/>
          </p:nvPr>
        </p:nvSpPr>
        <p:spPr/>
        <p:txBody>
          <a:bodyPr/>
          <a:lstStyle/>
          <a:p>
            <a:endParaRPr lang="nl-NL"/>
          </a:p>
        </p:txBody>
      </p:sp>
      <p:sp>
        <p:nvSpPr>
          <p:cNvPr id="4" name="Tijdelijke aanduiding voor dianummer 3">
            <a:extLst>
              <a:ext uri="{FF2B5EF4-FFF2-40B4-BE49-F238E27FC236}">
                <a16:creationId xmlns:a16="http://schemas.microsoft.com/office/drawing/2014/main" id="{EBE84DF8-4A0D-35BF-502B-3F492E90E022}"/>
              </a:ext>
            </a:extLst>
          </p:cNvPr>
          <p:cNvSpPr>
            <a:spLocks noGrp="1"/>
          </p:cNvSpPr>
          <p:nvPr>
            <p:ph type="sldNum" sz="quarter" idx="5"/>
          </p:nvPr>
        </p:nvSpPr>
        <p:spPr/>
        <p:txBody>
          <a:bodyPr/>
          <a:lstStyle/>
          <a:p>
            <a:fld id="{1A58BFE3-9DEA-42E2-97C5-B65A5C86D9A7}" type="slidenum">
              <a:rPr lang="nl-BE" smtClean="0"/>
              <a:t>123</a:t>
            </a:fld>
            <a:endParaRPr lang="nl-BE"/>
          </a:p>
        </p:txBody>
      </p:sp>
    </p:spTree>
    <p:extLst>
      <p:ext uri="{BB962C8B-B14F-4D97-AF65-F5344CB8AC3E}">
        <p14:creationId xmlns:p14="http://schemas.microsoft.com/office/powerpoint/2010/main" val="3169923705"/>
      </p:ext>
    </p:extLst>
  </p:cSld>
  <p:clrMapOvr>
    <a:masterClrMapping/>
  </p:clrMapOvr>
</p:notes>
</file>

<file path=ppt/notesSlides/notesSlide10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r>
              <a:rPr lang="nl-NL"/>
              <a:t>Kleuters geen clusters, wel doelen</a:t>
            </a:r>
          </a:p>
          <a:p>
            <a:r>
              <a:rPr lang="nl-NL"/>
              <a:t>Voor de lagere school clusters toegevoegd</a:t>
            </a:r>
          </a:p>
          <a:p>
            <a:r>
              <a:rPr lang="nl-NL"/>
              <a:t>Eerst stilstaan bij de kleuters</a:t>
            </a:r>
            <a:endParaRPr lang="nl-BE"/>
          </a:p>
        </p:txBody>
      </p:sp>
      <p:sp>
        <p:nvSpPr>
          <p:cNvPr id="4" name="Tijdelijke aanduiding voor dianummer 3"/>
          <p:cNvSpPr>
            <a:spLocks noGrp="1"/>
          </p:cNvSpPr>
          <p:nvPr>
            <p:ph type="sldNum" sz="quarter" idx="5"/>
          </p:nvPr>
        </p:nvSpPr>
        <p:spPr/>
        <p:txBody>
          <a:bodyPr/>
          <a:lstStyle/>
          <a:p>
            <a:fld id="{D607B6A1-7FB4-4E12-BECA-A87A1A1918EF}" type="slidenum">
              <a:rPr lang="nl-BE" smtClean="0"/>
              <a:t>124</a:t>
            </a:fld>
            <a:endParaRPr lang="nl-BE"/>
          </a:p>
        </p:txBody>
      </p:sp>
    </p:spTree>
    <p:extLst>
      <p:ext uri="{BB962C8B-B14F-4D97-AF65-F5344CB8AC3E}">
        <p14:creationId xmlns:p14="http://schemas.microsoft.com/office/powerpoint/2010/main" val="1584943740"/>
      </p:ext>
    </p:extLst>
  </p:cSld>
  <p:clrMapOvr>
    <a:masterClrMapping/>
  </p:clrMapOvr>
</p:notes>
</file>

<file path=ppt/notesSlides/notesSlide10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6C86A9-DF5F-545C-A102-BF6322A6B3A9}"/>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EFA6D11F-FB0F-CF3E-97C6-8868DABEB2C2}"/>
              </a:ext>
            </a:extLst>
          </p:cNvPr>
          <p:cNvSpPr>
            <a:spLocks noGrp="1" noRot="1" noChangeAspect="1"/>
          </p:cNvSpPr>
          <p:nvPr>
            <p:ph type="sldImg"/>
          </p:nvPr>
        </p:nvSpPr>
        <p:spPr/>
        <p:txBody>
          <a:bodyPr/>
          <a:lstStyle/>
          <a:p>
            <a:endParaRPr lang="nl-BE"/>
          </a:p>
        </p:txBody>
      </p:sp>
      <p:sp>
        <p:nvSpPr>
          <p:cNvPr id="3" name="Tijdelijke aanduiding voor notities 2">
            <a:extLst>
              <a:ext uri="{FF2B5EF4-FFF2-40B4-BE49-F238E27FC236}">
                <a16:creationId xmlns:a16="http://schemas.microsoft.com/office/drawing/2014/main" id="{DDD99C6C-91AB-E8AF-152F-9A1E1C9EBB93}"/>
              </a:ext>
            </a:extLst>
          </p:cNvPr>
          <p:cNvSpPr>
            <a:spLocks noGrp="1"/>
          </p:cNvSpPr>
          <p:nvPr>
            <p:ph type="body" idx="1"/>
          </p:nvPr>
        </p:nvSpPr>
        <p:spPr/>
        <p:txBody>
          <a:bodyPr/>
          <a:lstStyle/>
          <a:p>
            <a:pPr lvl="0"/>
            <a:r>
              <a:rPr lang="nl-BE"/>
              <a:t>Kleuters bouwen </a:t>
            </a:r>
            <a:r>
              <a:rPr lang="nl-BE" b="1"/>
              <a:t>eerste kennis en inzichten in het taalsysteem</a:t>
            </a:r>
            <a:r>
              <a:rPr lang="nl-BE"/>
              <a:t> op. </a:t>
            </a:r>
          </a:p>
          <a:p>
            <a:pPr lvl="0"/>
            <a:r>
              <a:rPr lang="nl-BE"/>
              <a:t>Dat gebeurt via </a:t>
            </a:r>
            <a:r>
              <a:rPr lang="nl-BE" b="1"/>
              <a:t>taal en taalspel</a:t>
            </a:r>
            <a:r>
              <a:rPr lang="nl-BE"/>
              <a:t>. </a:t>
            </a:r>
          </a:p>
          <a:p>
            <a:pPr lvl="0"/>
            <a:r>
              <a:rPr lang="nl-BE"/>
              <a:t>… leraar richt </a:t>
            </a:r>
            <a:r>
              <a:rPr lang="nl-BE" b="1"/>
              <a:t>doelgericht aandacht op de taal zelf</a:t>
            </a:r>
            <a:r>
              <a:rPr lang="nl-BE"/>
              <a:t>. </a:t>
            </a:r>
          </a:p>
          <a:p>
            <a:pPr lvl="0"/>
            <a:r>
              <a:rPr lang="nl-BE"/>
              <a:t>Kleuters ontdekken: </a:t>
            </a:r>
            <a:r>
              <a:rPr lang="nl-BE" b="1"/>
              <a:t>zin → woorden → woorddelen → klanken</a:t>
            </a:r>
            <a:r>
              <a:rPr lang="nl-BE"/>
              <a:t>. </a:t>
            </a:r>
          </a:p>
          <a:p>
            <a:pPr lvl="0"/>
            <a:r>
              <a:rPr lang="nl-BE"/>
              <a:t>Ook aandacht voor </a:t>
            </a:r>
            <a:r>
              <a:rPr lang="nl-BE" b="1"/>
              <a:t>letters, symbolen en klank-tekenkoppelingen</a:t>
            </a:r>
            <a:r>
              <a:rPr lang="nl-BE"/>
              <a:t>. </a:t>
            </a:r>
          </a:p>
          <a:p>
            <a:pPr lvl="0"/>
            <a:r>
              <a:rPr lang="nl-BE" b="1"/>
              <a:t>Speels én doelgericht.</a:t>
            </a:r>
            <a:r>
              <a:rPr lang="nl-BE"/>
              <a:t> </a:t>
            </a:r>
          </a:p>
          <a:p>
            <a:pPr lvl="0"/>
            <a:r>
              <a:rPr lang="nl-BE"/>
              <a:t>… </a:t>
            </a:r>
            <a:r>
              <a:rPr lang="nl-BE" b="1"/>
              <a:t>basis voor later lezen en schrijven</a:t>
            </a:r>
            <a:r>
              <a:rPr lang="nl-BE"/>
              <a:t>. </a:t>
            </a:r>
          </a:p>
          <a:p>
            <a:endParaRPr lang="nl-BE"/>
          </a:p>
        </p:txBody>
      </p:sp>
      <p:sp>
        <p:nvSpPr>
          <p:cNvPr id="4" name="Tijdelijke aanduiding voor dianummer 3">
            <a:extLst>
              <a:ext uri="{FF2B5EF4-FFF2-40B4-BE49-F238E27FC236}">
                <a16:creationId xmlns:a16="http://schemas.microsoft.com/office/drawing/2014/main" id="{54944AFB-77D9-8B6B-BDC1-8A3A7ACCF43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607B6A1-7FB4-4E12-BECA-A87A1A1918EF}" type="slidenum">
              <a:rPr kumimoji="0" lang="nl-BE"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125</a:t>
            </a:fld>
            <a:endParaRPr kumimoji="0" lang="nl-BE"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59999046"/>
      </p:ext>
    </p:extLst>
  </p:cSld>
  <p:clrMapOvr>
    <a:masterClrMapping/>
  </p:clrMapOvr>
</p:notes>
</file>

<file path=ppt/notesSlides/notesSlide10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E5B0A5-D031-C536-4259-432261314B66}"/>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13D28177-38F9-B35C-DDF7-B6568A9C724C}"/>
              </a:ext>
            </a:extLst>
          </p:cNvPr>
          <p:cNvSpPr>
            <a:spLocks noGrp="1" noRot="1" noChangeAspect="1"/>
          </p:cNvSpPr>
          <p:nvPr>
            <p:ph type="sldImg"/>
          </p:nvPr>
        </p:nvSpPr>
        <p:spPr/>
        <p:txBody>
          <a:bodyPr/>
          <a:lstStyle/>
          <a:p>
            <a:endParaRPr lang="nl-BE"/>
          </a:p>
        </p:txBody>
      </p:sp>
      <p:sp>
        <p:nvSpPr>
          <p:cNvPr id="3" name="Tijdelijke aanduiding voor notities 2">
            <a:extLst>
              <a:ext uri="{FF2B5EF4-FFF2-40B4-BE49-F238E27FC236}">
                <a16:creationId xmlns:a16="http://schemas.microsoft.com/office/drawing/2014/main" id="{C2CD17CF-1C71-FDB2-8708-63CC9AF2EF4D}"/>
              </a:ext>
            </a:extLst>
          </p:cNvPr>
          <p:cNvSpPr>
            <a:spLocks noGrp="1"/>
          </p:cNvSpPr>
          <p:nvPr>
            <p:ph type="body" idx="1"/>
          </p:nvPr>
        </p:nvSpPr>
        <p:spPr/>
        <p:txBody>
          <a:bodyPr/>
          <a:lstStyle/>
          <a:p>
            <a:pPr lvl="0"/>
            <a:r>
              <a:rPr lang="nl-BE"/>
              <a:t>Op de vorige dia zagen we voorbeelden van wat taalspel kan inhouden. </a:t>
            </a:r>
          </a:p>
          <a:p>
            <a:pPr lvl="0"/>
            <a:r>
              <a:rPr lang="nl-BE"/>
              <a:t>Die voorbeelden staan niet allemaal in één doel. </a:t>
            </a:r>
          </a:p>
          <a:p>
            <a:pPr lvl="0"/>
            <a:r>
              <a:rPr lang="nl-BE"/>
              <a:t>In de online tool zie je bij een doel ook de samenhang met andere doelen. </a:t>
            </a:r>
          </a:p>
          <a:p>
            <a:pPr lvl="0"/>
            <a:r>
              <a:rPr lang="nl-BE" b="1"/>
              <a:t>Net die samenhang maakt zichtbaar waarop je binnen taalspel doelgericht de aandacht kunt richten.</a:t>
            </a:r>
            <a:r>
              <a:rPr lang="nl-BE"/>
              <a:t>”</a:t>
            </a:r>
          </a:p>
        </p:txBody>
      </p:sp>
      <p:sp>
        <p:nvSpPr>
          <p:cNvPr id="4" name="Tijdelijke aanduiding voor dianummer 3">
            <a:extLst>
              <a:ext uri="{FF2B5EF4-FFF2-40B4-BE49-F238E27FC236}">
                <a16:creationId xmlns:a16="http://schemas.microsoft.com/office/drawing/2014/main" id="{6EF21B0D-0874-BFE5-49A8-FC33D95A5AE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607B6A1-7FB4-4E12-BECA-A87A1A1918EF}" type="slidenum">
              <a:rPr kumimoji="0" lang="nl-BE"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126</a:t>
            </a:fld>
            <a:endParaRPr kumimoji="0" lang="nl-BE"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649987888"/>
      </p:ext>
    </p:extLst>
  </p:cSld>
  <p:clrMapOvr>
    <a:masterClrMapping/>
  </p:clrMapOvr>
</p:notes>
</file>

<file path=ppt/notesSlides/notesSlide10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950BF1-6F9B-F6E6-E555-F00096D2EAD1}"/>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49CF2C35-4880-F969-FBC1-D9490FC803AA}"/>
              </a:ext>
            </a:extLst>
          </p:cNvPr>
          <p:cNvSpPr>
            <a:spLocks noGrp="1" noRot="1" noChangeAspect="1"/>
          </p:cNvSpPr>
          <p:nvPr>
            <p:ph type="sldImg"/>
          </p:nvPr>
        </p:nvSpPr>
        <p:spPr/>
        <p:txBody>
          <a:bodyPr/>
          <a:lstStyle/>
          <a:p>
            <a:endParaRPr lang="nl-BE"/>
          </a:p>
        </p:txBody>
      </p:sp>
      <p:sp>
        <p:nvSpPr>
          <p:cNvPr id="3" name="Tijdelijke aanduiding voor notities 2">
            <a:extLst>
              <a:ext uri="{FF2B5EF4-FFF2-40B4-BE49-F238E27FC236}">
                <a16:creationId xmlns:a16="http://schemas.microsoft.com/office/drawing/2014/main" id="{FBDA4A9B-4980-E49D-419C-2525BEAD6E45}"/>
              </a:ext>
            </a:extLst>
          </p:cNvPr>
          <p:cNvSpPr>
            <a:spLocks noGrp="1"/>
          </p:cNvSpPr>
          <p:nvPr>
            <p:ph type="body" idx="1"/>
          </p:nvPr>
        </p:nvSpPr>
        <p:spPr/>
        <p:txBody>
          <a:bodyPr/>
          <a:lstStyle/>
          <a:p>
            <a:endParaRPr lang="nl-BE"/>
          </a:p>
        </p:txBody>
      </p:sp>
      <p:sp>
        <p:nvSpPr>
          <p:cNvPr id="4" name="Tijdelijke aanduiding voor dianummer 3">
            <a:extLst>
              <a:ext uri="{FF2B5EF4-FFF2-40B4-BE49-F238E27FC236}">
                <a16:creationId xmlns:a16="http://schemas.microsoft.com/office/drawing/2014/main" id="{71D3309F-F4B4-4A63-DAE0-3CD8D2129BF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607B6A1-7FB4-4E12-BECA-A87A1A1918EF}" type="slidenum">
              <a:rPr kumimoji="0" lang="nl-BE"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127</a:t>
            </a:fld>
            <a:endParaRPr kumimoji="0" lang="nl-BE"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668211901"/>
      </p:ext>
    </p:extLst>
  </p:cSld>
  <p:clrMapOvr>
    <a:masterClrMapping/>
  </p:clrMapOvr>
</p:notes>
</file>

<file path=ppt/notesSlides/notesSlide10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2E9D0E-5B04-48C9-9765-CE09457B78D7}"/>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FD03963F-5F52-6461-0116-D48AD6CC2D09}"/>
              </a:ext>
            </a:extLst>
          </p:cNvPr>
          <p:cNvSpPr>
            <a:spLocks noGrp="1" noRot="1" noChangeAspect="1"/>
          </p:cNvSpPr>
          <p:nvPr>
            <p:ph type="sldImg"/>
          </p:nvPr>
        </p:nvSpPr>
        <p:spPr/>
        <p:txBody>
          <a:bodyPr/>
          <a:lstStyle/>
          <a:p>
            <a:endParaRPr lang="nl-BE"/>
          </a:p>
        </p:txBody>
      </p:sp>
      <p:sp>
        <p:nvSpPr>
          <p:cNvPr id="3" name="Tijdelijke aanduiding voor notities 2">
            <a:extLst>
              <a:ext uri="{FF2B5EF4-FFF2-40B4-BE49-F238E27FC236}">
                <a16:creationId xmlns:a16="http://schemas.microsoft.com/office/drawing/2014/main" id="{FD40F519-93AB-3618-9571-B894AD3F3964}"/>
              </a:ext>
            </a:extLst>
          </p:cNvPr>
          <p:cNvSpPr>
            <a:spLocks noGrp="1"/>
          </p:cNvSpPr>
          <p:nvPr>
            <p:ph type="body" idx="1"/>
          </p:nvPr>
        </p:nvSpPr>
        <p:spPr/>
        <p:txBody>
          <a:bodyPr/>
          <a:lstStyle/>
          <a:p>
            <a:r>
              <a:rPr lang="nl-NL"/>
              <a:t>Voorbeeld persoonsvorm en het toepassen van de spellingsregels bij het schrijven van werkwoorden</a:t>
            </a:r>
            <a:endParaRPr lang="nl-BE"/>
          </a:p>
        </p:txBody>
      </p:sp>
      <p:sp>
        <p:nvSpPr>
          <p:cNvPr id="4" name="Tijdelijke aanduiding voor dianummer 3">
            <a:extLst>
              <a:ext uri="{FF2B5EF4-FFF2-40B4-BE49-F238E27FC236}">
                <a16:creationId xmlns:a16="http://schemas.microsoft.com/office/drawing/2014/main" id="{CE68F4D2-F2C4-D76B-3744-E5511522F97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607B6A1-7FB4-4E12-BECA-A87A1A1918EF}" type="slidenum">
              <a:rPr kumimoji="0" lang="nl-BE"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128</a:t>
            </a:fld>
            <a:endParaRPr kumimoji="0" lang="nl-BE"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197412352"/>
      </p:ext>
    </p:extLst>
  </p:cSld>
  <p:clrMapOvr>
    <a:masterClrMapping/>
  </p:clrMapOvr>
</p:notes>
</file>

<file path=ppt/notesSlides/notesSlide10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2D3B7B-32EB-0C01-A0EC-B1BD51AE5D98}"/>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BA1E2D05-2D62-E5B4-D0D4-1AC20B148DE1}"/>
              </a:ext>
            </a:extLst>
          </p:cNvPr>
          <p:cNvSpPr>
            <a:spLocks noGrp="1" noRot="1" noChangeAspect="1"/>
          </p:cNvSpPr>
          <p:nvPr>
            <p:ph type="sldImg"/>
          </p:nvPr>
        </p:nvSpPr>
        <p:spPr/>
        <p:txBody>
          <a:bodyPr/>
          <a:lstStyle/>
          <a:p>
            <a:endParaRPr lang="nl-BE"/>
          </a:p>
        </p:txBody>
      </p:sp>
      <p:sp>
        <p:nvSpPr>
          <p:cNvPr id="3" name="Tijdelijke aanduiding voor notities 2">
            <a:extLst>
              <a:ext uri="{FF2B5EF4-FFF2-40B4-BE49-F238E27FC236}">
                <a16:creationId xmlns:a16="http://schemas.microsoft.com/office/drawing/2014/main" id="{95167D36-9859-AD5F-1402-DD4A54F37A48}"/>
              </a:ext>
            </a:extLst>
          </p:cNvPr>
          <p:cNvSpPr>
            <a:spLocks noGrp="1"/>
          </p:cNvSpPr>
          <p:nvPr>
            <p:ph type="body" idx="1"/>
          </p:nvPr>
        </p:nvSpPr>
        <p:spPr/>
        <p:txBody>
          <a:bodyPr/>
          <a:lstStyle/>
          <a:p>
            <a:r>
              <a:rPr lang="nl-NL"/>
              <a:t>Voorbeeld zinnen bouwen en hun gedachten kunnen verwoorden in een zin en op papier zetten met ondersteuning van de leraar</a:t>
            </a:r>
          </a:p>
          <a:p>
            <a:r>
              <a:rPr lang="nl-NL"/>
              <a:t>Bij het domein schrijven gingen we hierop in met een voorbeeld.</a:t>
            </a:r>
            <a:endParaRPr lang="nl-BE"/>
          </a:p>
        </p:txBody>
      </p:sp>
      <p:sp>
        <p:nvSpPr>
          <p:cNvPr id="4" name="Tijdelijke aanduiding voor dianummer 3">
            <a:extLst>
              <a:ext uri="{FF2B5EF4-FFF2-40B4-BE49-F238E27FC236}">
                <a16:creationId xmlns:a16="http://schemas.microsoft.com/office/drawing/2014/main" id="{22E764F2-0623-A4DA-96AE-E70DCEF8E69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607B6A1-7FB4-4E12-BECA-A87A1A1918EF}" type="slidenum">
              <a:rPr kumimoji="0" lang="nl-BE"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129</a:t>
            </a:fld>
            <a:endParaRPr kumimoji="0" lang="nl-BE"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938180413"/>
      </p:ext>
    </p:extLst>
  </p:cSld>
  <p:clrMapOvr>
    <a:masterClrMapping/>
  </p:clrMapOvr>
</p:notes>
</file>

<file path=ppt/notesSlides/notesSlide10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F0C444-5D2C-2987-7AB8-2F30EA47D1B2}"/>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7DBFB249-8C75-01E0-54C7-0CCA08CAA87F}"/>
              </a:ext>
            </a:extLst>
          </p:cNvPr>
          <p:cNvSpPr>
            <a:spLocks noGrp="1" noRot="1" noChangeAspect="1"/>
          </p:cNvSpPr>
          <p:nvPr>
            <p:ph type="sldImg"/>
          </p:nvPr>
        </p:nvSpPr>
        <p:spPr/>
        <p:txBody>
          <a:bodyPr/>
          <a:lstStyle/>
          <a:p>
            <a:endParaRPr lang="nl-BE"/>
          </a:p>
        </p:txBody>
      </p:sp>
      <p:sp>
        <p:nvSpPr>
          <p:cNvPr id="3" name="Tijdelijke aanduiding voor notities 2">
            <a:extLst>
              <a:ext uri="{FF2B5EF4-FFF2-40B4-BE49-F238E27FC236}">
                <a16:creationId xmlns:a16="http://schemas.microsoft.com/office/drawing/2014/main" id="{6D18996A-0F00-923E-608F-FA97CA4861FC}"/>
              </a:ext>
            </a:extLst>
          </p:cNvPr>
          <p:cNvSpPr>
            <a:spLocks noGrp="1"/>
          </p:cNvSpPr>
          <p:nvPr>
            <p:ph type="body" idx="1"/>
          </p:nvPr>
        </p:nvSpPr>
        <p:spPr/>
        <p:txBody>
          <a:bodyPr/>
          <a:lstStyle/>
          <a:p>
            <a:r>
              <a:rPr lang="nl-NL" i="1"/>
              <a:t>We zoomen in op taalsysteem en taalgebruik</a:t>
            </a:r>
          </a:p>
          <a:p>
            <a:endParaRPr lang="nl-NL" i="1"/>
          </a:p>
          <a:p>
            <a:r>
              <a:rPr lang="nl-NL" i="1"/>
              <a:t>In een kennisrijk curriculum zetten we expliciet in op secundaire kennis: kennis die leerlingen niet vanzelf verwerven, maar die onderwijs vraagt. Lezen en schrijven zijn daar duidelijke voorbeelden van. Ze vormen de basis om teksten te begrijpen en kennis op te bouwen en staan daarom bewust eerst. Vlot en vloeiend lezen is noodzakelijk om tot begrip te komen, terwijl schrijven het denken ondersteunt en leren verdiept. Strategieën blijven belangrijk, maar krijgen een andere plaats: ze zijn geen doel op zich, wel een middel om leren en begrip te ondersteunen, op voorwaarde dat er voldoende kennis en leesvaardigheid is opgebouwd.</a:t>
            </a:r>
            <a:endParaRPr lang="nl-NL"/>
          </a:p>
          <a:p>
            <a:endParaRPr lang="nl-NL" i="1"/>
          </a:p>
          <a:p>
            <a:r>
              <a:rPr lang="nl-NL"/>
              <a:t>Het leerplan is daarbij bewust </a:t>
            </a:r>
            <a:r>
              <a:rPr lang="nl-NL" b="1"/>
              <a:t>inhoudsrijk en coherent opgebouwd</a:t>
            </a:r>
            <a:r>
              <a:rPr lang="nl-NL"/>
              <a:t>, en de doelen zijn </a:t>
            </a:r>
            <a:r>
              <a:rPr lang="nl-NL" b="1"/>
              <a:t>duidelijk en concreet geformuleerd</a:t>
            </a:r>
            <a:r>
              <a:rPr lang="nl-NL"/>
              <a:t>. Dat zorgt voor meer doelen, maar ook voor meer houvast: de opbouw is duidelijk, de samenhang zichtbaar en de verwachtingen helder, van kleuter- tot en met lager onderwijs.</a:t>
            </a:r>
          </a:p>
          <a:p>
            <a:endParaRPr lang="nl-NL"/>
          </a:p>
          <a:p>
            <a:r>
              <a:rPr lang="nl-NL" i="1"/>
              <a:t>In het leerplan blijven heel wat subdomeinen herkenbaar, maar er zijn ook duidelijke accenten en nieuwigheden. Zo is er expliciete aandacht voor vlot en vloeiend lezen, handschrift en digitale vaardigheden, schrijven om te leren, spreken, presenteren en vertellen, woordenschat, taalsysteem en taalbeschouwing, en literatuur, met aandacht voor interactie met literatuur en creatieve expressie in taal.</a:t>
            </a:r>
            <a:endParaRPr lang="nl-NL"/>
          </a:p>
          <a:p>
            <a:r>
              <a:rPr lang="nl-NL" i="1"/>
              <a:t>Sommige inhouden vragen binnen deze visie een doelgerichte en geïsoleerde aanpak, zoals vlot en vloeiend lezen en aandacht voor handschrift en correct schrijven. Deze basisvaardigheden zijn noodzakelijk om teksten te begrijpen en vormen het fundament voor schrijven om te leren en om ideeën met anderen te delen. Andere inhouden worden net doelgericht geïntegreerd aangeboden, in samenhang met andere disciplines, zodat leerlingen taal gebruiken om kennis op te bouwen en hun taalcompetentie te versterken. Woordenschat vormt daarbij de centrale motor van taalontwikkeling: ze verbindt alle domeinen van kleuter- tot lager onderwijs, wordt systematisch opgebouwd via rijke teksten en mondelinge interactie, en krijgt betekenis door functioneel gebruik in andere disciplines. Door herhaalde en gevarieerde inzet worden woorden verdiept, verankerd en duurzaam inzetbaar. Het bewuste en rijke taalgebruik van de leraar speelt hierin een sleutelrol.</a:t>
            </a:r>
            <a:endParaRPr lang="nl-NL"/>
          </a:p>
          <a:p>
            <a:endParaRPr lang="nl-NL" i="1"/>
          </a:p>
          <a:p>
            <a:r>
              <a:rPr lang="nl-NL" i="1"/>
              <a:t>LEZEN</a:t>
            </a:r>
          </a:p>
          <a:p>
            <a:r>
              <a:rPr lang="nl-NL" i="1"/>
              <a:t>Vlot en vloeiend lezen: nieuw</a:t>
            </a:r>
          </a:p>
          <a:p>
            <a:r>
              <a:rPr lang="nl-NL" i="1"/>
              <a:t>Tekstbegrip</a:t>
            </a:r>
          </a:p>
          <a:p>
            <a:r>
              <a:rPr lang="nl-NL" i="1"/>
              <a:t>Tekstsoorten en tekstconventies</a:t>
            </a:r>
          </a:p>
          <a:p>
            <a:r>
              <a:rPr lang="nl-NL" i="1"/>
              <a:t>Globaal lezen en Braille: zit niet in de gemeenschappelijke doelen</a:t>
            </a:r>
          </a:p>
          <a:p>
            <a:endParaRPr lang="nl-NL" i="1"/>
          </a:p>
          <a:p>
            <a:r>
              <a:rPr lang="nl-NL" i="1"/>
              <a:t>SCHRIJVEN</a:t>
            </a:r>
          </a:p>
          <a:p>
            <a:r>
              <a:rPr lang="nl-NL" i="1"/>
              <a:t>Handschrift en digitale vaardigheden: nieuw</a:t>
            </a:r>
          </a:p>
          <a:p>
            <a:r>
              <a:rPr lang="nl-NL" i="1"/>
              <a:t>Correct schrijven: vroeger spelling</a:t>
            </a:r>
          </a:p>
          <a:p>
            <a:r>
              <a:rPr lang="nl-NL" i="1"/>
              <a:t>Schrijven om te leren: nieuw</a:t>
            </a:r>
          </a:p>
          <a:p>
            <a:r>
              <a:rPr lang="nl-NL" i="1"/>
              <a:t>Schrijven om te delen: vroegere creatief schrijven</a:t>
            </a:r>
          </a:p>
          <a:p>
            <a:r>
              <a:rPr lang="nl-NL" i="1"/>
              <a:t>Braille (cursief): zit niet in gemeenschappelijk curriculum</a:t>
            </a:r>
          </a:p>
          <a:p>
            <a:r>
              <a:rPr lang="nl-NL" i="1"/>
              <a:t>MONDELING TAALGEBRUIK</a:t>
            </a:r>
          </a:p>
          <a:p>
            <a:r>
              <a:rPr lang="nl-NL" i="1"/>
              <a:t>Presenteren en vertellen : nieuw</a:t>
            </a:r>
          </a:p>
          <a:p>
            <a:r>
              <a:rPr lang="nl-NL" i="1"/>
              <a:t>TAALSYSTEEM EN TAALGEBRUIK</a:t>
            </a:r>
          </a:p>
          <a:p>
            <a:r>
              <a:rPr lang="nl-NL" i="1"/>
              <a:t>Woordenschat: prominente plaats!</a:t>
            </a:r>
          </a:p>
          <a:p>
            <a:r>
              <a:rPr lang="nl-NL" i="1"/>
              <a:t>Taalwetenschap: nieuw</a:t>
            </a:r>
          </a:p>
          <a:p>
            <a:endParaRPr lang="nl-NL" i="1"/>
          </a:p>
          <a:p>
            <a:endParaRPr lang="nl-NL" i="1"/>
          </a:p>
          <a:p>
            <a:endParaRPr lang="nl-NL" i="1"/>
          </a:p>
          <a:p>
            <a:endParaRPr lang="nl-NL" i="1"/>
          </a:p>
          <a:p>
            <a:endParaRPr lang="nl-NL" i="1"/>
          </a:p>
          <a:p>
            <a:r>
              <a:rPr lang="nl-NL" i="1"/>
              <a:t>In een kennisrijk curriculum zetten we expliciet in op secundaire kennis: kennis die leerlingen niet vanzelf verwerven, maar die onderwijs vraagt. Lezen en schrijven zijn daar duidelijke voorbeelden van. Ze vormen de basis om teksten te begrijpen en kennis op te bouwen en staan daarom bewust eerst. Vlot en vloeiend lezen is noodzakelijk om tot begrip te komen, terwijl schrijven het denken ondersteunt en leren verdiept. Strategieën blijven belangrijk, maar krijgen een andere plaats: ze zijn geen doel op zich, wel een middel om leren en begrip te ondersteunen, op voorwaarde dat er voldoende kennis en leesvaardigheid is opgebouwd.</a:t>
            </a:r>
          </a:p>
          <a:p>
            <a:endParaRPr lang="nl-NL" i="1"/>
          </a:p>
          <a:p>
            <a:r>
              <a:rPr lang="nl-NL"/>
              <a:t>Het leerplan is daarbij bewust </a:t>
            </a:r>
            <a:r>
              <a:rPr lang="nl-NL" b="1" err="1"/>
              <a:t>inhoudrijk</a:t>
            </a:r>
            <a:r>
              <a:rPr lang="nl-NL" b="1"/>
              <a:t> en coherent opgebouwd</a:t>
            </a:r>
            <a:r>
              <a:rPr lang="nl-NL"/>
              <a:t>, en de doelen zijn </a:t>
            </a:r>
            <a:r>
              <a:rPr lang="nl-NL" b="1"/>
              <a:t>duidelijk en concreet geformuleerd</a:t>
            </a:r>
            <a:r>
              <a:rPr lang="nl-NL"/>
              <a:t>. Dat zorgt voor meer doelen, maar ook voor meer houvast: de opbouw is duidelijk, de samenhang zichtbaar en de verwachtingen helder, van kleuter- tot en met lager onderwijs.</a:t>
            </a:r>
          </a:p>
          <a:p>
            <a:endParaRPr lang="nl-NL"/>
          </a:p>
          <a:p>
            <a:r>
              <a:rPr lang="nl-NL" i="1"/>
              <a:t>In het leerplan blijven heel wat subdomeinen herkenbaar, maar er zijn ook duidelijke accenten en nieuwigheden. Zo is er expliciete aandacht voor vlot en vloeiend lezen, handschrift en digitale vaardigheden, schrijven om te leren, spreken, presenteren en vertellen, woordenschat, taalsysteem en taalbeschouwing, en literatuur, met aandacht voor interactie met literatuur en creatieve expressie in taal.</a:t>
            </a:r>
            <a:endParaRPr lang="nl-NL"/>
          </a:p>
          <a:p>
            <a:r>
              <a:rPr lang="nl-NL" i="1"/>
              <a:t>Sommige inhouden vragen binnen deze visie een doelgerichte en geïsoleerde aanpak, zoals vlot en vloeiend lezen en aandacht voor handschrift en correct schrijven. Deze basisvaardigheden zijn noodzakelijk om teksten te begrijpen en vormen het fundament voor schrijven om te leren en om ideeën met anderen te delen. Andere inhouden worden net doelgericht geïntegreerd aangeboden, in samenhang met andere disciplines, zodat leerlingen taal gebruiken om kennis op te bouwen en hun taalcompetentie te versterken. Woordenschat vormt daarbij de centrale motor van taalontwikkeling: ze verbindt alle domeinen van kleuter- tot lager onderwijs, wordt systematisch opgebouwd via rijke teksten en mondelinge interactie, en krijgt betekenis door functioneel gebruik in andere disciplines. Door herhaalde en gevarieerde inzet worden woorden verdiept, verankerd en duurzaam inzetbaar. Het bewuste en rijke taalgebruik van de leraar speelt hierin een sleutelrol.</a:t>
            </a:r>
            <a:endParaRPr lang="nl-NL"/>
          </a:p>
        </p:txBody>
      </p:sp>
      <p:sp>
        <p:nvSpPr>
          <p:cNvPr id="4" name="Tijdelijke aanduiding voor dianummer 3">
            <a:extLst>
              <a:ext uri="{FF2B5EF4-FFF2-40B4-BE49-F238E27FC236}">
                <a16:creationId xmlns:a16="http://schemas.microsoft.com/office/drawing/2014/main" id="{30F93856-4079-EAFF-6BA4-90335D5800ED}"/>
              </a:ext>
            </a:extLst>
          </p:cNvPr>
          <p:cNvSpPr>
            <a:spLocks noGrp="1"/>
          </p:cNvSpPr>
          <p:nvPr>
            <p:ph type="sldNum" sz="quarter" idx="5"/>
          </p:nvPr>
        </p:nvSpPr>
        <p:spPr/>
        <p:txBody>
          <a:bodyPr/>
          <a:lstStyle/>
          <a:p>
            <a:fld id="{1A58BFE3-9DEA-42E2-97C5-B65A5C86D9A7}" type="slidenum">
              <a:rPr lang="nl-BE" smtClean="0"/>
              <a:t>130</a:t>
            </a:fld>
            <a:endParaRPr lang="nl-BE"/>
          </a:p>
        </p:txBody>
      </p:sp>
    </p:spTree>
    <p:extLst>
      <p:ext uri="{BB962C8B-B14F-4D97-AF65-F5344CB8AC3E}">
        <p14:creationId xmlns:p14="http://schemas.microsoft.com/office/powerpoint/2010/main" val="4222410710"/>
      </p:ext>
    </p:extLst>
  </p:cSld>
  <p:clrMapOvr>
    <a:masterClrMapping/>
  </p:clrMapOvr>
</p:notes>
</file>

<file path=ppt/notesSlides/notesSlide10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B3B1A4-BD3E-8F5A-B837-E1C834EE5236}"/>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97E8CA74-053A-3D54-34EC-4B821994F738}"/>
              </a:ext>
            </a:extLst>
          </p:cNvPr>
          <p:cNvSpPr>
            <a:spLocks noGrp="1" noRot="1" noChangeAspect="1"/>
          </p:cNvSpPr>
          <p:nvPr>
            <p:ph type="sldImg"/>
          </p:nvPr>
        </p:nvSpPr>
        <p:spPr/>
        <p:txBody>
          <a:bodyPr/>
          <a:lstStyle/>
          <a:p>
            <a:endParaRPr lang="nl-BE"/>
          </a:p>
        </p:txBody>
      </p:sp>
      <p:sp>
        <p:nvSpPr>
          <p:cNvPr id="3" name="Tijdelijke aanduiding voor notities 2">
            <a:extLst>
              <a:ext uri="{FF2B5EF4-FFF2-40B4-BE49-F238E27FC236}">
                <a16:creationId xmlns:a16="http://schemas.microsoft.com/office/drawing/2014/main" id="{B157414A-81C9-28BE-89F3-42CF7B213AED}"/>
              </a:ext>
            </a:extLst>
          </p:cNvPr>
          <p:cNvSpPr>
            <a:spLocks noGrp="1"/>
          </p:cNvSpPr>
          <p:nvPr>
            <p:ph type="body" idx="1"/>
          </p:nvPr>
        </p:nvSpPr>
        <p:spPr/>
        <p:txBody>
          <a:bodyPr/>
          <a:lstStyle/>
          <a:p>
            <a:r>
              <a:rPr lang="nl-BE"/>
              <a:t>“Het communicatiemodel dat we daarnet gebruikten om </a:t>
            </a:r>
            <a:r>
              <a:rPr lang="nl-BE" i="1"/>
              <a:t>Mondeling taalgebruik</a:t>
            </a:r>
            <a:r>
              <a:rPr lang="nl-BE"/>
              <a:t> te begrijpen, komt hier opnieuw terug. Alleen krijgt het nu een andere functie.</a:t>
            </a:r>
          </a:p>
          <a:p>
            <a:r>
              <a:rPr lang="nl-BE"/>
              <a:t>Bij Mondeling taalgebruik gebruikten </a:t>
            </a:r>
            <a:r>
              <a:rPr lang="nl-BE" b="1"/>
              <a:t>wij</a:t>
            </a:r>
            <a:r>
              <a:rPr lang="nl-BE"/>
              <a:t> het model als kapstok: bij luisterbegrip is de leerling vooral ontvanger, bij spreken vooral zender en bij interactie wisselt de leerling voortdurend tussen beide rollen.</a:t>
            </a:r>
          </a:p>
          <a:p>
            <a:r>
              <a:rPr lang="nl-BE"/>
              <a:t>Binnen </a:t>
            </a:r>
            <a:r>
              <a:rPr lang="nl-BE" b="1"/>
              <a:t>Taalgebruik en taalwetenschap wordt communicatie zelf onderwerp van leren</a:t>
            </a:r>
            <a:r>
              <a:rPr lang="nl-BE"/>
              <a:t>.</a:t>
            </a:r>
          </a:p>
          <a:p>
            <a:r>
              <a:rPr lang="nl-BE"/>
              <a:t>Dat begint al bij kleuters… </a:t>
            </a:r>
          </a:p>
          <a:p>
            <a:r>
              <a:rPr lang="nl-BE"/>
              <a:t>In het lager onderwijs …</a:t>
            </a:r>
          </a:p>
        </p:txBody>
      </p:sp>
      <p:sp>
        <p:nvSpPr>
          <p:cNvPr id="4" name="Tijdelijke aanduiding voor dianummer 3">
            <a:extLst>
              <a:ext uri="{FF2B5EF4-FFF2-40B4-BE49-F238E27FC236}">
                <a16:creationId xmlns:a16="http://schemas.microsoft.com/office/drawing/2014/main" id="{3B5105E1-861C-5D71-6D8D-DC2DC27A391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607B6A1-7FB4-4E12-BECA-A87A1A1918EF}" type="slidenum">
              <a:rPr kumimoji="0" lang="nl-BE"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132</a:t>
            </a:fld>
            <a:endParaRPr kumimoji="0" lang="nl-BE"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523813207"/>
      </p:ext>
    </p:extLst>
  </p:cSld>
  <p:clrMapOvr>
    <a:masterClrMapping/>
  </p:clrMapOvr>
</p:notes>
</file>

<file path=ppt/notesSlides/notesSlide10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E19832-DBC4-1076-C844-B68282CF1BFF}"/>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45132FBC-1422-4A8E-02D7-F7FB91B43460}"/>
              </a:ext>
            </a:extLst>
          </p:cNvPr>
          <p:cNvSpPr>
            <a:spLocks noGrp="1" noRot="1" noChangeAspect="1"/>
          </p:cNvSpPr>
          <p:nvPr>
            <p:ph type="sldImg"/>
          </p:nvPr>
        </p:nvSpPr>
        <p:spPr/>
        <p:txBody>
          <a:bodyPr/>
          <a:lstStyle/>
          <a:p>
            <a:endParaRPr lang="nl-BE"/>
          </a:p>
        </p:txBody>
      </p:sp>
      <p:sp>
        <p:nvSpPr>
          <p:cNvPr id="3" name="Tijdelijke aanduiding voor notities 2">
            <a:extLst>
              <a:ext uri="{FF2B5EF4-FFF2-40B4-BE49-F238E27FC236}">
                <a16:creationId xmlns:a16="http://schemas.microsoft.com/office/drawing/2014/main" id="{28548768-A807-E067-267E-E97549D92020}"/>
              </a:ext>
            </a:extLst>
          </p:cNvPr>
          <p:cNvSpPr>
            <a:spLocks noGrp="1"/>
          </p:cNvSpPr>
          <p:nvPr>
            <p:ph type="body" idx="1"/>
          </p:nvPr>
        </p:nvSpPr>
        <p:spPr/>
        <p:txBody>
          <a:bodyPr/>
          <a:lstStyle/>
          <a:p>
            <a:r>
              <a:rPr lang="nl-NL" i="1"/>
              <a:t>In een kennisrijk curriculum zetten we expliciet in op secundaire kennis: kennis die leerlingen niet vanzelf verwerven, maar die onderwijs vraagt. Lezen en schrijven zijn daar duidelijke voorbeelden van. Ze vormen de basis om teksten te begrijpen en kennis op te bouwen en staan daarom bewust eerst. Vlot en vloeiend lezen is noodzakelijk om tot begrip te komen, terwijl schrijven het denken ondersteunt en leren verdiept. Strategieën blijven belangrijk, maar krijgen een andere plaats: ze zijn geen doel op zich, wel een middel om leren en begrip te ondersteunen, op voorwaarde dat er voldoende kennis en leesvaardigheid is opgebouwd.</a:t>
            </a:r>
          </a:p>
          <a:p>
            <a:endParaRPr lang="nl-NL" i="1"/>
          </a:p>
          <a:p>
            <a:r>
              <a:rPr lang="nl-NL"/>
              <a:t>Het leerplan is daarbij bewust </a:t>
            </a:r>
            <a:r>
              <a:rPr lang="nl-NL" b="1"/>
              <a:t>inhoudsrijk en coherent opgebouwd</a:t>
            </a:r>
            <a:r>
              <a:rPr lang="nl-NL"/>
              <a:t>, en de doelen zijn </a:t>
            </a:r>
            <a:r>
              <a:rPr lang="nl-NL" b="1"/>
              <a:t>duidelijk en concreet geformuleerd</a:t>
            </a:r>
            <a:r>
              <a:rPr lang="nl-NL"/>
              <a:t>. Dat zorgt voor meer doelen, maar ook voor meer houvast: de opbouw is duidelijk, de samenhang zichtbaar en de verwachtingen helder, van kleuter- tot en met lager onderwijs.</a:t>
            </a:r>
          </a:p>
          <a:p>
            <a:endParaRPr lang="nl-NL"/>
          </a:p>
          <a:p>
            <a:r>
              <a:rPr lang="nl-NL" i="1"/>
              <a:t>In het leerplan blijven heel wat </a:t>
            </a:r>
            <a:r>
              <a:rPr lang="nl-NL" i="1" err="1"/>
              <a:t>subdomeinen</a:t>
            </a:r>
            <a:r>
              <a:rPr lang="nl-NL" i="1"/>
              <a:t> herkenbaar, maar er zijn ook duidelijke accenten en nieuwigheden. Zo is er expliciete aandacht voor vlot en vloeiend lezen, handschrift en digitale vaardigheden, schrijven om te leren, spreken, presenteren en vertellen, woordenschat, taalsysteem en taalbeschouwing, en literatuur, met aandacht voor interactie met literatuur en creatieve expressie in taal.</a:t>
            </a:r>
            <a:endParaRPr lang="nl-NL"/>
          </a:p>
          <a:p>
            <a:r>
              <a:rPr lang="nl-NL" i="1"/>
              <a:t>Sommige inhouden vragen binnen deze visie een doelgerichte en geïsoleerde aanpak, zoals vlot en vloeiend lezen en aandacht voor handschrift en correct schrijven. Deze basisvaardigheden zijn noodzakelijk om teksten te begrijpen en vormen het fundament voor schrijven om te leren en om ideeën met anderen te delen. Andere inhouden worden net doelgericht geïntegreerd aangeboden, in samenhang met andere disciplines, zodat leerlingen taal gebruiken om kennis op te bouwen en hun taalcompetentie te versterken. Woordenschat vormt daarbij de centrale motor van taalontwikkeling: ze verbindt alle domeinen van kleuter- tot lager onderwijs, wordt systematisch opgebouwd via rijke teksten en mondelinge interactie, en krijgt betekenis door functioneel gebruik in andere disciplines. Door herhaalde en gevarieerde inzet worden woorden verdiept, verankerd en duurzaam inzetbaar. Het bewuste en rijke taalgebruik van de leraar speelt hierin een sleutelrol.</a:t>
            </a:r>
            <a:endParaRPr lang="nl-NL"/>
          </a:p>
          <a:p>
            <a:endParaRPr lang="nl-NL" i="1"/>
          </a:p>
          <a:p>
            <a:r>
              <a:rPr lang="nl-NL" i="1"/>
              <a:t>LEZEN</a:t>
            </a:r>
          </a:p>
          <a:p>
            <a:r>
              <a:rPr lang="nl-NL" i="1"/>
              <a:t>Vlot en vloeiend lezen: nieuw</a:t>
            </a:r>
          </a:p>
          <a:p>
            <a:r>
              <a:rPr lang="nl-NL" i="1"/>
              <a:t>Tekstbegrip</a:t>
            </a:r>
          </a:p>
          <a:p>
            <a:r>
              <a:rPr lang="nl-NL" i="1"/>
              <a:t>Tekstsoorten en tekstconventies</a:t>
            </a:r>
          </a:p>
          <a:p>
            <a:r>
              <a:rPr lang="nl-NL" i="1"/>
              <a:t>Globaal lezen en Braille: zit niet in de gemeenschappelijke doelen</a:t>
            </a:r>
          </a:p>
          <a:p>
            <a:endParaRPr lang="nl-NL" i="1"/>
          </a:p>
          <a:p>
            <a:r>
              <a:rPr lang="nl-NL" i="1"/>
              <a:t>SCHRIJVEN</a:t>
            </a:r>
          </a:p>
          <a:p>
            <a:r>
              <a:rPr lang="nl-NL" i="1"/>
              <a:t>Handschrift en digitale vaardigheden: nieuw</a:t>
            </a:r>
          </a:p>
          <a:p>
            <a:r>
              <a:rPr lang="nl-NL" i="1"/>
              <a:t>Correct schrijven: vroeger spelling</a:t>
            </a:r>
          </a:p>
          <a:p>
            <a:r>
              <a:rPr lang="nl-NL" i="1"/>
              <a:t>Schrijven om te leren: nieuw</a:t>
            </a:r>
          </a:p>
          <a:p>
            <a:r>
              <a:rPr lang="nl-NL" i="1"/>
              <a:t>Schrijven om te delen: vroegere creatief schrijven</a:t>
            </a:r>
          </a:p>
          <a:p>
            <a:r>
              <a:rPr lang="nl-NL" i="1"/>
              <a:t>Braille (cursief): zit niet in gemeenschappelijk curriculum</a:t>
            </a:r>
          </a:p>
          <a:p>
            <a:r>
              <a:rPr lang="nl-NL" i="1"/>
              <a:t>MONDELING TAALGEBRUIK</a:t>
            </a:r>
          </a:p>
          <a:p>
            <a:r>
              <a:rPr lang="nl-NL" i="1"/>
              <a:t>Presenteren en vertellen : nieuw</a:t>
            </a:r>
          </a:p>
          <a:p>
            <a:r>
              <a:rPr lang="nl-NL" i="1"/>
              <a:t>TAALSYSTEEM EN TAALGEBRUIK</a:t>
            </a:r>
          </a:p>
          <a:p>
            <a:r>
              <a:rPr lang="nl-NL" i="1"/>
              <a:t>Woordenschat: prominente plaats!</a:t>
            </a:r>
          </a:p>
          <a:p>
            <a:r>
              <a:rPr lang="nl-NL" i="1"/>
              <a:t>Taalwetenschap: nieuw</a:t>
            </a:r>
          </a:p>
          <a:p>
            <a:endParaRPr lang="nl-NL" i="1"/>
          </a:p>
          <a:p>
            <a:endParaRPr lang="nl-NL" i="1"/>
          </a:p>
          <a:p>
            <a:endParaRPr lang="nl-NL" i="1"/>
          </a:p>
          <a:p>
            <a:endParaRPr lang="nl-NL" i="1"/>
          </a:p>
          <a:p>
            <a:endParaRPr lang="nl-NL" i="1"/>
          </a:p>
          <a:p>
            <a:r>
              <a:rPr lang="nl-NL" i="1"/>
              <a:t>In een kennisrijk curriculum zetten we expliciet in op secundaire kennis: kennis die leerlingen niet vanzelf verwerven, maar die onderwijs vraagt. Lezen en schrijven zijn daar duidelijke voorbeelden van. Ze vormen de basis om teksten te begrijpen en kennis op te bouwen en staan daarom bewust eerst. Vlot en vloeiend lezen is noodzakelijk om tot begrip te komen, terwijl schrijven het denken ondersteunt en leren verdiept. Strategieën blijven belangrijk, maar krijgen een andere plaats: ze zijn geen doel op zich, wel een middel om leren en begrip te ondersteunen, op voorwaarde dat er voldoende kennis en leesvaardigheid is opgebouwd.</a:t>
            </a:r>
          </a:p>
          <a:p>
            <a:endParaRPr lang="nl-NL" i="1"/>
          </a:p>
          <a:p>
            <a:r>
              <a:rPr lang="nl-NL"/>
              <a:t>Het leerplan is daarbij bewust </a:t>
            </a:r>
            <a:r>
              <a:rPr lang="nl-NL" b="1" err="1"/>
              <a:t>inhoudrijk</a:t>
            </a:r>
            <a:r>
              <a:rPr lang="nl-NL" b="1"/>
              <a:t> en coherent opgebouwd</a:t>
            </a:r>
            <a:r>
              <a:rPr lang="nl-NL"/>
              <a:t>, en de doelen zijn </a:t>
            </a:r>
            <a:r>
              <a:rPr lang="nl-NL" b="1"/>
              <a:t>duidelijk en concreet geformuleerd</a:t>
            </a:r>
            <a:r>
              <a:rPr lang="nl-NL"/>
              <a:t>. Dat zorgt voor meer doelen, maar ook voor meer houvast: de opbouw is duidelijk, de samenhang zichtbaar en de verwachtingen helder, van kleuter- tot en met lager onderwijs.</a:t>
            </a:r>
          </a:p>
          <a:p>
            <a:endParaRPr lang="nl-NL"/>
          </a:p>
          <a:p>
            <a:r>
              <a:rPr lang="nl-NL" i="1"/>
              <a:t>In het leerplan blijven heel wat </a:t>
            </a:r>
            <a:r>
              <a:rPr lang="nl-NL" i="1" err="1"/>
              <a:t>subdomeinen</a:t>
            </a:r>
            <a:r>
              <a:rPr lang="nl-NL" i="1"/>
              <a:t> herkenbaar, maar er zijn ook duidelijke accenten en nieuwigheden. Zo is er expliciete aandacht voor vlot en vloeiend lezen, handschrift en digitale vaardigheden, schrijven om te leren, spreken, presenteren en vertellen, woordenschat, taalsysteem en taalbeschouwing, en literatuur, met aandacht voor interactie met literatuur en creatieve expressie in taal.</a:t>
            </a:r>
            <a:endParaRPr lang="nl-NL"/>
          </a:p>
          <a:p>
            <a:r>
              <a:rPr lang="nl-NL" i="1"/>
              <a:t>Sommige inhouden vragen binnen deze visie een doelgerichte en geïsoleerde aanpak, zoals vlot en vloeiend lezen en aandacht voor handschrift en correct schrijven. Deze basisvaardigheden zijn noodzakelijk om teksten te begrijpen en vormen het fundament voor schrijven om te leren en om ideeën met anderen te delen. Andere inhouden worden net doelgericht geïntegreerd aangeboden, in samenhang met andere disciplines, zodat leerlingen taal gebruiken om kennis op te bouwen en hun taalcompetentie te versterken. Woordenschat vormt daarbij de centrale motor van taalontwikkeling: ze verbindt alle domeinen van kleuter- tot lager onderwijs, wordt systematisch opgebouwd via rijke teksten en mondelinge interactie, en krijgt betekenis door functioneel gebruik in andere disciplines. Door herhaalde en gevarieerde inzet worden woorden verdiept, verankerd en duurzaam inzetbaar. Het bewuste en rijke taalgebruik van de leraar speelt hierin een sleutelrol.</a:t>
            </a:r>
            <a:endParaRPr lang="nl-NL"/>
          </a:p>
        </p:txBody>
      </p:sp>
      <p:sp>
        <p:nvSpPr>
          <p:cNvPr id="4" name="Tijdelijke aanduiding voor dianummer 3">
            <a:extLst>
              <a:ext uri="{FF2B5EF4-FFF2-40B4-BE49-F238E27FC236}">
                <a16:creationId xmlns:a16="http://schemas.microsoft.com/office/drawing/2014/main" id="{FDAF5D12-F88A-F4BD-71F6-C32F97AF3C79}"/>
              </a:ext>
            </a:extLst>
          </p:cNvPr>
          <p:cNvSpPr>
            <a:spLocks noGrp="1"/>
          </p:cNvSpPr>
          <p:nvPr>
            <p:ph type="sldNum" sz="quarter" idx="5"/>
          </p:nvPr>
        </p:nvSpPr>
        <p:spPr/>
        <p:txBody>
          <a:bodyPr/>
          <a:lstStyle/>
          <a:p>
            <a:fld id="{1A58BFE3-9DEA-42E2-97C5-B65A5C86D9A7}" type="slidenum">
              <a:rPr lang="nl-BE" smtClean="0"/>
              <a:t>134</a:t>
            </a:fld>
            <a:endParaRPr lang="nl-BE"/>
          </a:p>
        </p:txBody>
      </p:sp>
    </p:spTree>
    <p:extLst>
      <p:ext uri="{BB962C8B-B14F-4D97-AF65-F5344CB8AC3E}">
        <p14:creationId xmlns:p14="http://schemas.microsoft.com/office/powerpoint/2010/main" val="1595466333"/>
      </p:ext>
    </p:extLst>
  </p:cSld>
  <p:clrMapOvr>
    <a:masterClrMapping/>
  </p:clrMapOvr>
</p:notes>
</file>

<file path=ppt/notesSlides/notesSlide10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r>
              <a:rPr lang="nl-NL"/>
              <a:t>In literatuur zie je twee subdomeinen.</a:t>
            </a:r>
            <a:br>
              <a:rPr lang="nl-NL"/>
            </a:br>
            <a:r>
              <a:rPr lang="nl-NL"/>
              <a:t>Bij het subdomein Creatieve expressie in taal zitten er geen clusters onder. </a:t>
            </a:r>
          </a:p>
          <a:p>
            <a:r>
              <a:rPr lang="nl-NL"/>
              <a:t>Bij het subdomein Interactie met literatuur zijn er drie clusters. Wat opvalt is dat er bij lezen van literatuur geen kruisjes staan bij de KS. Dat komt omdat ze nog niet kunnen lezen. Maar we hebben wel aan de kleuters gedacht. </a:t>
            </a:r>
            <a:endParaRPr lang="nl-BE"/>
          </a:p>
        </p:txBody>
      </p:sp>
      <p:sp>
        <p:nvSpPr>
          <p:cNvPr id="4" name="Tijdelijke aanduiding voor dianummer 3"/>
          <p:cNvSpPr>
            <a:spLocks noGrp="1"/>
          </p:cNvSpPr>
          <p:nvPr>
            <p:ph type="sldNum" sz="quarter" idx="5"/>
          </p:nvPr>
        </p:nvSpPr>
        <p:spPr/>
        <p:txBody>
          <a:bodyPr/>
          <a:lstStyle/>
          <a:p>
            <a:fld id="{D607B6A1-7FB4-4E12-BECA-A87A1A1918EF}" type="slidenum">
              <a:rPr lang="nl-BE" smtClean="0"/>
              <a:t>135</a:t>
            </a:fld>
            <a:endParaRPr lang="nl-BE"/>
          </a:p>
        </p:txBody>
      </p:sp>
    </p:spTree>
    <p:extLst>
      <p:ext uri="{BB962C8B-B14F-4D97-AF65-F5344CB8AC3E}">
        <p14:creationId xmlns:p14="http://schemas.microsoft.com/office/powerpoint/2010/main" val="464447322"/>
      </p:ext>
    </p:extLst>
  </p:cSld>
  <p:clrMapOvr>
    <a:masterClrMapping/>
  </p:clrMapOvr>
</p:notes>
</file>

<file path=ppt/notesSlides/notesSlide1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2F84D6-0871-D33C-0482-3F9E79D8F07B}"/>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8B88AC8F-B6CA-645E-5244-6C8BCF4300E9}"/>
              </a:ext>
            </a:extLst>
          </p:cNvPr>
          <p:cNvSpPr>
            <a:spLocks noGrp="1" noRot="1" noChangeAspect="1"/>
          </p:cNvSpPr>
          <p:nvPr>
            <p:ph type="sldImg"/>
          </p:nvPr>
        </p:nvSpPr>
        <p:spPr/>
        <p:txBody>
          <a:bodyPr/>
          <a:lstStyle/>
          <a:p>
            <a:endParaRPr lang="nl-BE"/>
          </a:p>
        </p:txBody>
      </p:sp>
      <p:sp>
        <p:nvSpPr>
          <p:cNvPr id="3" name="Tijdelijke aanduiding voor notities 2">
            <a:extLst>
              <a:ext uri="{FF2B5EF4-FFF2-40B4-BE49-F238E27FC236}">
                <a16:creationId xmlns:a16="http://schemas.microsoft.com/office/drawing/2014/main" id="{B1ACBCA3-AE60-5707-12CC-257F7E108176}"/>
              </a:ext>
            </a:extLst>
          </p:cNvPr>
          <p:cNvSpPr>
            <a:spLocks noGrp="1"/>
          </p:cNvSpPr>
          <p:nvPr>
            <p:ph type="body" idx="1"/>
          </p:nvPr>
        </p:nvSpPr>
        <p:spPr/>
        <p:txBody>
          <a:bodyPr/>
          <a:lstStyle/>
          <a:p>
            <a:endParaRPr lang="nl-NL"/>
          </a:p>
        </p:txBody>
      </p:sp>
      <p:sp>
        <p:nvSpPr>
          <p:cNvPr id="4" name="Tijdelijke aanduiding voor dianummer 3">
            <a:extLst>
              <a:ext uri="{FF2B5EF4-FFF2-40B4-BE49-F238E27FC236}">
                <a16:creationId xmlns:a16="http://schemas.microsoft.com/office/drawing/2014/main" id="{A11F684C-48E2-1ABF-80B1-CFC19F97A8C0}"/>
              </a:ext>
            </a:extLst>
          </p:cNvPr>
          <p:cNvSpPr>
            <a:spLocks noGrp="1"/>
          </p:cNvSpPr>
          <p:nvPr>
            <p:ph type="sldNum" sz="quarter" idx="5"/>
          </p:nvPr>
        </p:nvSpPr>
        <p:spPr/>
        <p:txBody>
          <a:bodyPr/>
          <a:lstStyle/>
          <a:p>
            <a:fld id="{1A58BFE3-9DEA-42E2-97C5-B65A5C86D9A7}" type="slidenum">
              <a:rPr lang="nl-BE" smtClean="0"/>
              <a:t>136</a:t>
            </a:fld>
            <a:endParaRPr lang="nl-BE"/>
          </a:p>
        </p:txBody>
      </p:sp>
    </p:spTree>
    <p:extLst>
      <p:ext uri="{BB962C8B-B14F-4D97-AF65-F5344CB8AC3E}">
        <p14:creationId xmlns:p14="http://schemas.microsoft.com/office/powerpoint/2010/main" val="1602627480"/>
      </p:ext>
    </p:extLst>
  </p:cSld>
  <p:clrMapOvr>
    <a:masterClrMapping/>
  </p:clrMapOvr>
</p:notes>
</file>

<file path=ppt/notesSlides/notesSlide1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77EAE4-4245-2FFB-5A85-2F55A9A4A8E2}"/>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F817140E-9F82-8946-1112-C9EEACA6A476}"/>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FABFD4C2-0B85-08BC-FE75-51EBF5896759}"/>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nl-BE" sz="1200" b="0" i="0" u="none" strike="noStrike" kern="1200" cap="none" spc="0" normalizeH="0" baseline="0" noProof="0">
                <a:ln>
                  <a:noFill/>
                </a:ln>
                <a:solidFill>
                  <a:prstClr val="black"/>
                </a:solidFill>
                <a:effectLst/>
                <a:uLnTx/>
                <a:uFillTx/>
                <a:latin typeface="Aptos" panose="02110004020202020204"/>
                <a:ea typeface="+mn-ea"/>
                <a:cs typeface="+mn-cs"/>
              </a:rPr>
              <a:t>“De drie clusters </a:t>
            </a:r>
            <a:r>
              <a:rPr kumimoji="0" lang="nl-BE" sz="1200" b="1" i="0" u="none" strike="noStrike" kern="1200" cap="none" spc="0" normalizeH="0" baseline="0" noProof="0">
                <a:ln>
                  <a:noFill/>
                </a:ln>
                <a:solidFill>
                  <a:prstClr val="black"/>
                </a:solidFill>
                <a:effectLst/>
                <a:uLnTx/>
                <a:uFillTx/>
                <a:latin typeface="Aptos" panose="02110004020202020204"/>
                <a:ea typeface="+mn-ea"/>
                <a:cs typeface="+mn-cs"/>
              </a:rPr>
              <a:t>kiezen, lezen en reageren</a:t>
            </a:r>
            <a:r>
              <a:rPr kumimoji="0" lang="nl-BE" sz="1200" b="0" i="0" u="none" strike="noStrike" kern="1200" cap="none" spc="0" normalizeH="0" baseline="0" noProof="0">
                <a:ln>
                  <a:noFill/>
                </a:ln>
                <a:solidFill>
                  <a:prstClr val="black"/>
                </a:solidFill>
                <a:effectLst/>
                <a:uLnTx/>
                <a:uFillTx/>
                <a:latin typeface="Aptos" panose="02110004020202020204"/>
                <a:ea typeface="+mn-ea"/>
                <a:cs typeface="+mn-cs"/>
              </a:rPr>
              <a:t> doen sterk denken aan de leescirkel van Aidan Chambers: leerlingen kiezen literatuur, lezen of beluisteren die en reageren vervolgens op hun leeservaring. Die ervaring kan hen opnieuw naar andere boeken brengen.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nl-BE" sz="1200" b="0" i="0" u="none" strike="noStrike" kern="1200" cap="none" spc="0" normalizeH="0" baseline="0" noProof="0">
                <a:ln>
                  <a:noFill/>
                </a:ln>
                <a:solidFill>
                  <a:prstClr val="black"/>
                </a:solidFill>
                <a:effectLst/>
                <a:uLnTx/>
                <a:uFillTx/>
                <a:latin typeface="Aptos" panose="02110004020202020204"/>
                <a:ea typeface="+mn-ea"/>
                <a:cs typeface="+mn-cs"/>
              </a:rPr>
              <a:t>Maar in die leescirkel staat de leerling </a:t>
            </a:r>
            <a:r>
              <a:rPr kumimoji="0" lang="nl-BE" sz="1200" b="1" i="0" u="none" strike="noStrike" kern="1200" cap="none" spc="0" normalizeH="0" baseline="0" noProof="0">
                <a:ln>
                  <a:noFill/>
                </a:ln>
                <a:solidFill>
                  <a:prstClr val="black"/>
                </a:solidFill>
                <a:effectLst/>
                <a:uLnTx/>
                <a:uFillTx/>
                <a:latin typeface="Aptos" panose="02110004020202020204"/>
                <a:ea typeface="+mn-ea"/>
                <a:cs typeface="+mn-cs"/>
              </a:rPr>
              <a:t>niet alleen</a:t>
            </a:r>
            <a:r>
              <a:rPr kumimoji="0" lang="nl-BE" sz="1200" b="0" i="0" u="none" strike="noStrike" kern="1200" cap="none" spc="0" normalizeH="0" baseline="0" noProof="0">
                <a:ln>
                  <a:noFill/>
                </a:ln>
                <a:solidFill>
                  <a:prstClr val="black"/>
                </a:solidFill>
                <a:effectLst/>
                <a:uLnTx/>
                <a:uFillTx/>
                <a:latin typeface="Aptos" panose="02110004020202020204"/>
                <a:ea typeface="+mn-ea"/>
                <a:cs typeface="+mn-cs"/>
              </a:rPr>
              <a:t>. Chambers benadrukt de rol van de </a:t>
            </a:r>
            <a:r>
              <a:rPr kumimoji="0" lang="nl-BE" sz="1200" b="1" i="0" u="none" strike="noStrike" kern="1200" cap="none" spc="0" normalizeH="0" baseline="0" noProof="0">
                <a:ln>
                  <a:noFill/>
                </a:ln>
                <a:solidFill>
                  <a:prstClr val="black"/>
                </a:solidFill>
                <a:effectLst/>
                <a:uLnTx/>
                <a:uFillTx/>
                <a:latin typeface="Aptos" panose="02110004020202020204"/>
                <a:ea typeface="+mn-ea"/>
                <a:cs typeface="+mn-cs"/>
              </a:rPr>
              <a:t>helpende volwassene</a:t>
            </a:r>
            <a:r>
              <a:rPr kumimoji="0" lang="nl-BE" sz="1200" b="0" i="0" u="none" strike="noStrike" kern="1200" cap="none" spc="0" normalizeH="0" baseline="0" noProof="0">
                <a:ln>
                  <a:noFill/>
                </a:ln>
                <a:solidFill>
                  <a:prstClr val="black"/>
                </a:solidFill>
                <a:effectLst/>
                <a:uLnTx/>
                <a:uFillTx/>
                <a:latin typeface="Aptos" panose="02110004020202020204"/>
                <a:ea typeface="+mn-ea"/>
                <a:cs typeface="+mn-cs"/>
              </a:rPr>
              <a:t>. In de klas is dat in de eerste plaats de leraar.</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nl-BE" sz="1200" b="0" i="0" u="none" strike="noStrike" kern="1200" cap="none" spc="0" normalizeH="0" baseline="0" noProof="0">
                <a:ln>
                  <a:noFill/>
                </a:ln>
                <a:solidFill>
                  <a:prstClr val="black"/>
                </a:solidFill>
                <a:effectLst/>
                <a:uLnTx/>
                <a:uFillTx/>
                <a:latin typeface="Aptos" panose="02110004020202020204"/>
                <a:ea typeface="+mn-ea"/>
                <a:cs typeface="+mn-cs"/>
              </a:rPr>
              <a:t>Aan de literaire elementen hangen heel wat begrippen die de kinderen moeten kennen. </a:t>
            </a:r>
          </a:p>
          <a:p>
            <a:endParaRPr lang="nl-BE"/>
          </a:p>
        </p:txBody>
      </p:sp>
      <p:sp>
        <p:nvSpPr>
          <p:cNvPr id="4" name="Tijdelijke aanduiding voor dianummer 3">
            <a:extLst>
              <a:ext uri="{FF2B5EF4-FFF2-40B4-BE49-F238E27FC236}">
                <a16:creationId xmlns:a16="http://schemas.microsoft.com/office/drawing/2014/main" id="{3E23AE48-BCD7-0BE3-DA44-AEEB308ACFBC}"/>
              </a:ext>
            </a:extLst>
          </p:cNvPr>
          <p:cNvSpPr>
            <a:spLocks noGrp="1"/>
          </p:cNvSpPr>
          <p:nvPr>
            <p:ph type="sldNum" sz="quarter" idx="5"/>
          </p:nvPr>
        </p:nvSpPr>
        <p:spPr/>
        <p:txBody>
          <a:bodyPr/>
          <a:lstStyle/>
          <a:p>
            <a:fld id="{D607B6A1-7FB4-4E12-BECA-A87A1A1918EF}" type="slidenum">
              <a:rPr lang="nl-BE" smtClean="0"/>
              <a:t>137</a:t>
            </a:fld>
            <a:endParaRPr lang="nl-BE"/>
          </a:p>
        </p:txBody>
      </p:sp>
    </p:spTree>
    <p:extLst>
      <p:ext uri="{BB962C8B-B14F-4D97-AF65-F5344CB8AC3E}">
        <p14:creationId xmlns:p14="http://schemas.microsoft.com/office/powerpoint/2010/main" val="4206131377"/>
      </p:ext>
    </p:extLst>
  </p:cSld>
  <p:clrMapOvr>
    <a:masterClrMapping/>
  </p:clrMapOvr>
</p:notes>
</file>

<file path=ppt/notesSlides/notesSlide1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r>
              <a:rPr lang="nl-NL"/>
              <a:t>De leesjury</a:t>
            </a:r>
            <a:endParaRPr lang="nl-BE"/>
          </a:p>
        </p:txBody>
      </p:sp>
      <p:sp>
        <p:nvSpPr>
          <p:cNvPr id="4" name="Tijdelijke aanduiding voor dianummer 3"/>
          <p:cNvSpPr>
            <a:spLocks noGrp="1"/>
          </p:cNvSpPr>
          <p:nvPr>
            <p:ph type="sldNum" sz="quarter" idx="5"/>
          </p:nvPr>
        </p:nvSpPr>
        <p:spPr/>
        <p:txBody>
          <a:bodyPr/>
          <a:lstStyle/>
          <a:p>
            <a:fld id="{D607B6A1-7FB4-4E12-BECA-A87A1A1918EF}" type="slidenum">
              <a:rPr lang="nl-BE" smtClean="0"/>
              <a:t>138</a:t>
            </a:fld>
            <a:endParaRPr lang="nl-BE"/>
          </a:p>
        </p:txBody>
      </p:sp>
    </p:spTree>
    <p:extLst>
      <p:ext uri="{BB962C8B-B14F-4D97-AF65-F5344CB8AC3E}">
        <p14:creationId xmlns:p14="http://schemas.microsoft.com/office/powerpoint/2010/main" val="51460594"/>
      </p:ext>
    </p:extLst>
  </p:cSld>
  <p:clrMapOvr>
    <a:masterClrMapping/>
  </p:clrMapOvr>
</p:notes>
</file>

<file path=ppt/notesSlides/notesSlide1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r>
              <a:rPr lang="nl-NL"/>
              <a:t>De Boon Literatuurprijs selecteert de winnaar uit een longlist. </a:t>
            </a:r>
            <a:endParaRPr lang="nl-BE"/>
          </a:p>
        </p:txBody>
      </p:sp>
      <p:sp>
        <p:nvSpPr>
          <p:cNvPr id="4" name="Tijdelijke aanduiding voor dianummer 3"/>
          <p:cNvSpPr>
            <a:spLocks noGrp="1"/>
          </p:cNvSpPr>
          <p:nvPr>
            <p:ph type="sldNum" sz="quarter" idx="5"/>
          </p:nvPr>
        </p:nvSpPr>
        <p:spPr/>
        <p:txBody>
          <a:bodyPr/>
          <a:lstStyle/>
          <a:p>
            <a:fld id="{D607B6A1-7FB4-4E12-BECA-A87A1A1918EF}" type="slidenum">
              <a:rPr lang="nl-BE" smtClean="0"/>
              <a:t>139</a:t>
            </a:fld>
            <a:endParaRPr lang="nl-BE"/>
          </a:p>
        </p:txBody>
      </p:sp>
    </p:spTree>
    <p:extLst>
      <p:ext uri="{BB962C8B-B14F-4D97-AF65-F5344CB8AC3E}">
        <p14:creationId xmlns:p14="http://schemas.microsoft.com/office/powerpoint/2010/main" val="2466809961"/>
      </p:ext>
    </p:extLst>
  </p:cSld>
  <p:clrMapOvr>
    <a:masterClrMapping/>
  </p:clrMapOvr>
</p:notes>
</file>

<file path=ppt/notesSlides/notesSlide1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r>
              <a:rPr lang="nl-NL"/>
              <a:t>Griffels en penselen</a:t>
            </a:r>
            <a:endParaRPr lang="nl-BE"/>
          </a:p>
        </p:txBody>
      </p:sp>
      <p:sp>
        <p:nvSpPr>
          <p:cNvPr id="4" name="Tijdelijke aanduiding voor dianummer 3"/>
          <p:cNvSpPr>
            <a:spLocks noGrp="1"/>
          </p:cNvSpPr>
          <p:nvPr>
            <p:ph type="sldNum" sz="quarter" idx="5"/>
          </p:nvPr>
        </p:nvSpPr>
        <p:spPr/>
        <p:txBody>
          <a:bodyPr/>
          <a:lstStyle/>
          <a:p>
            <a:fld id="{D607B6A1-7FB4-4E12-BECA-A87A1A1918EF}" type="slidenum">
              <a:rPr lang="nl-BE" smtClean="0"/>
              <a:t>140</a:t>
            </a:fld>
            <a:endParaRPr lang="nl-BE"/>
          </a:p>
        </p:txBody>
      </p:sp>
    </p:spTree>
    <p:extLst>
      <p:ext uri="{BB962C8B-B14F-4D97-AF65-F5344CB8AC3E}">
        <p14:creationId xmlns:p14="http://schemas.microsoft.com/office/powerpoint/2010/main" val="2216446809"/>
      </p:ext>
    </p:extLst>
  </p:cSld>
  <p:clrMapOvr>
    <a:masterClrMapping/>
  </p:clrMapOvr>
</p:notes>
</file>

<file path=ppt/notesSlides/notesSlide1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r>
              <a:rPr lang="nl-NL"/>
              <a:t>Dit is alweer de longlist van de griffels en penselen.</a:t>
            </a:r>
            <a:endParaRPr lang="nl-BE"/>
          </a:p>
        </p:txBody>
      </p:sp>
      <p:sp>
        <p:nvSpPr>
          <p:cNvPr id="4" name="Tijdelijke aanduiding voor dianummer 3"/>
          <p:cNvSpPr>
            <a:spLocks noGrp="1"/>
          </p:cNvSpPr>
          <p:nvPr>
            <p:ph type="sldNum" sz="quarter" idx="5"/>
          </p:nvPr>
        </p:nvSpPr>
        <p:spPr/>
        <p:txBody>
          <a:bodyPr/>
          <a:lstStyle/>
          <a:p>
            <a:fld id="{D607B6A1-7FB4-4E12-BECA-A87A1A1918EF}" type="slidenum">
              <a:rPr lang="nl-BE" smtClean="0"/>
              <a:t>141</a:t>
            </a:fld>
            <a:endParaRPr lang="nl-BE"/>
          </a:p>
        </p:txBody>
      </p:sp>
    </p:spTree>
    <p:extLst>
      <p:ext uri="{BB962C8B-B14F-4D97-AF65-F5344CB8AC3E}">
        <p14:creationId xmlns:p14="http://schemas.microsoft.com/office/powerpoint/2010/main" val="765735710"/>
      </p:ext>
    </p:extLst>
  </p:cSld>
  <p:clrMapOvr>
    <a:masterClrMapping/>
  </p:clrMapOvr>
</p:notes>
</file>

<file path=ppt/notesSlides/notesSlide1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r>
              <a:rPr lang="nl-NL" err="1"/>
              <a:t>woutertjepieterseprijs</a:t>
            </a:r>
            <a:endParaRPr lang="nl-BE"/>
          </a:p>
        </p:txBody>
      </p:sp>
      <p:sp>
        <p:nvSpPr>
          <p:cNvPr id="4" name="Tijdelijke aanduiding voor dianummer 3"/>
          <p:cNvSpPr>
            <a:spLocks noGrp="1"/>
          </p:cNvSpPr>
          <p:nvPr>
            <p:ph type="sldNum" sz="quarter" idx="5"/>
          </p:nvPr>
        </p:nvSpPr>
        <p:spPr/>
        <p:txBody>
          <a:bodyPr/>
          <a:lstStyle/>
          <a:p>
            <a:fld id="{D607B6A1-7FB4-4E12-BECA-A87A1A1918EF}" type="slidenum">
              <a:rPr lang="nl-BE" smtClean="0"/>
              <a:t>142</a:t>
            </a:fld>
            <a:endParaRPr lang="nl-BE"/>
          </a:p>
        </p:txBody>
      </p:sp>
    </p:spTree>
    <p:extLst>
      <p:ext uri="{BB962C8B-B14F-4D97-AF65-F5344CB8AC3E}">
        <p14:creationId xmlns:p14="http://schemas.microsoft.com/office/powerpoint/2010/main" val="2250796608"/>
      </p:ext>
    </p:extLst>
  </p:cSld>
  <p:clrMapOvr>
    <a:masterClrMapping/>
  </p:clrMapOvr>
</p:notes>
</file>

<file path=ppt/notesSlides/notesSlide1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nl-BE" sz="1200" b="0" i="0" u="none" strike="noStrike" kern="1200" cap="none" spc="0" normalizeH="0" baseline="0" noProof="0">
                <a:ln>
                  <a:noFill/>
                </a:ln>
                <a:solidFill>
                  <a:prstClr val="black"/>
                </a:solidFill>
                <a:effectLst/>
                <a:uLnTx/>
                <a:uFillTx/>
                <a:latin typeface="Aptos" panose="02110004020202020204"/>
                <a:ea typeface="+mn-ea"/>
                <a:cs typeface="+mn-cs"/>
              </a:rPr>
              <a:t>Wat zijn nu die literaire elementen</a:t>
            </a:r>
          </a:p>
          <a:p>
            <a:endParaRPr lang="nl-BE"/>
          </a:p>
        </p:txBody>
      </p:sp>
      <p:sp>
        <p:nvSpPr>
          <p:cNvPr id="4" name="Tijdelijke aanduiding voor dianummer 3"/>
          <p:cNvSpPr>
            <a:spLocks noGrp="1"/>
          </p:cNvSpPr>
          <p:nvPr>
            <p:ph type="sldNum" sz="quarter" idx="5"/>
          </p:nvPr>
        </p:nvSpPr>
        <p:spPr/>
        <p:txBody>
          <a:bodyPr/>
          <a:lstStyle/>
          <a:p>
            <a:fld id="{D607B6A1-7FB4-4E12-BECA-A87A1A1918EF}" type="slidenum">
              <a:rPr lang="nl-BE" smtClean="0"/>
              <a:t>143</a:t>
            </a:fld>
            <a:endParaRPr lang="nl-BE"/>
          </a:p>
        </p:txBody>
      </p:sp>
    </p:spTree>
    <p:extLst>
      <p:ext uri="{BB962C8B-B14F-4D97-AF65-F5344CB8AC3E}">
        <p14:creationId xmlns:p14="http://schemas.microsoft.com/office/powerpoint/2010/main" val="1048500487"/>
      </p:ext>
    </p:extLst>
  </p:cSld>
  <p:clrMapOvr>
    <a:masterClrMapping/>
  </p:clrMapOvr>
</p:notes>
</file>

<file path=ppt/notesSlides/notesSlide1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r>
              <a:rPr lang="nl-NL"/>
              <a:t>We hebben ze voor jullie op een rijtje gezet. Je kan ze ook terugvinden in het woordenschatdossier en de begrippenlijsten in de leerroutes.</a:t>
            </a:r>
            <a:endParaRPr lang="nl-BE"/>
          </a:p>
        </p:txBody>
      </p:sp>
      <p:sp>
        <p:nvSpPr>
          <p:cNvPr id="4" name="Tijdelijke aanduiding voor dianummer 3"/>
          <p:cNvSpPr>
            <a:spLocks noGrp="1"/>
          </p:cNvSpPr>
          <p:nvPr>
            <p:ph type="sldNum" sz="quarter" idx="5"/>
          </p:nvPr>
        </p:nvSpPr>
        <p:spPr/>
        <p:txBody>
          <a:bodyPr/>
          <a:lstStyle/>
          <a:p>
            <a:fld id="{D607B6A1-7FB4-4E12-BECA-A87A1A1918EF}" type="slidenum">
              <a:rPr lang="nl-BE" smtClean="0"/>
              <a:t>144</a:t>
            </a:fld>
            <a:endParaRPr lang="nl-BE"/>
          </a:p>
        </p:txBody>
      </p:sp>
    </p:spTree>
    <p:extLst>
      <p:ext uri="{BB962C8B-B14F-4D97-AF65-F5344CB8AC3E}">
        <p14:creationId xmlns:p14="http://schemas.microsoft.com/office/powerpoint/2010/main" val="3240496102"/>
      </p:ext>
    </p:extLst>
  </p:cSld>
  <p:clrMapOvr>
    <a:masterClrMapping/>
  </p:clrMapOvr>
</p:notes>
</file>

<file path=ppt/notesSlides/notesSlide1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8534A9-B397-DC6C-5C85-41435EB4B338}"/>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DE52DF89-70F8-91D6-CB5B-5F304D0005DB}"/>
              </a:ext>
            </a:extLst>
          </p:cNvPr>
          <p:cNvSpPr>
            <a:spLocks noGrp="1" noRot="1" noChangeAspect="1"/>
          </p:cNvSpPr>
          <p:nvPr>
            <p:ph type="sldImg"/>
          </p:nvPr>
        </p:nvSpPr>
        <p:spPr/>
        <p:txBody>
          <a:bodyPr/>
          <a:lstStyle/>
          <a:p>
            <a:endParaRPr lang="nl-BE"/>
          </a:p>
        </p:txBody>
      </p:sp>
      <p:sp>
        <p:nvSpPr>
          <p:cNvPr id="3" name="Tijdelijke aanduiding voor notities 2">
            <a:extLst>
              <a:ext uri="{FF2B5EF4-FFF2-40B4-BE49-F238E27FC236}">
                <a16:creationId xmlns:a16="http://schemas.microsoft.com/office/drawing/2014/main" id="{F8A2E01E-CEEF-6F76-1BB1-D1236D2E3E71}"/>
              </a:ext>
            </a:extLst>
          </p:cNvPr>
          <p:cNvSpPr>
            <a:spLocks noGrp="1"/>
          </p:cNvSpPr>
          <p:nvPr>
            <p:ph type="body" idx="1"/>
          </p:nvPr>
        </p:nvSpPr>
        <p:spPr/>
        <p:txBody>
          <a:bodyPr/>
          <a:lstStyle/>
          <a:p>
            <a:endParaRPr lang="nl-NL"/>
          </a:p>
        </p:txBody>
      </p:sp>
      <p:sp>
        <p:nvSpPr>
          <p:cNvPr id="4" name="Tijdelijke aanduiding voor dianummer 3">
            <a:extLst>
              <a:ext uri="{FF2B5EF4-FFF2-40B4-BE49-F238E27FC236}">
                <a16:creationId xmlns:a16="http://schemas.microsoft.com/office/drawing/2014/main" id="{E91D7D34-22E7-D9C8-5B0F-642426B12257}"/>
              </a:ext>
            </a:extLst>
          </p:cNvPr>
          <p:cNvSpPr>
            <a:spLocks noGrp="1"/>
          </p:cNvSpPr>
          <p:nvPr>
            <p:ph type="sldNum" sz="quarter" idx="5"/>
          </p:nvPr>
        </p:nvSpPr>
        <p:spPr/>
        <p:txBody>
          <a:bodyPr/>
          <a:lstStyle/>
          <a:p>
            <a:fld id="{1A58BFE3-9DEA-42E2-97C5-B65A5C86D9A7}" type="slidenum">
              <a:rPr lang="nl-BE" smtClean="0"/>
              <a:t>145</a:t>
            </a:fld>
            <a:endParaRPr lang="nl-BE"/>
          </a:p>
        </p:txBody>
      </p:sp>
    </p:spTree>
    <p:extLst>
      <p:ext uri="{BB962C8B-B14F-4D97-AF65-F5344CB8AC3E}">
        <p14:creationId xmlns:p14="http://schemas.microsoft.com/office/powerpoint/2010/main" val="227473488"/>
      </p:ext>
    </p:extLst>
  </p:cSld>
  <p:clrMapOvr>
    <a:masterClrMapping/>
  </p:clrMapOvr>
</p:notes>
</file>

<file path=ppt/notesSlides/notesSlide1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r>
              <a:rPr lang="nl-BE"/>
              <a:t>“Het tweede subdomein, </a:t>
            </a:r>
            <a:r>
              <a:rPr lang="nl-BE" i="1"/>
              <a:t>Creatieve expressie in taal</a:t>
            </a:r>
            <a:r>
              <a:rPr lang="nl-BE"/>
              <a:t>, heeft een andere insteek.</a:t>
            </a:r>
          </a:p>
          <a:p>
            <a:r>
              <a:rPr lang="nl-BE"/>
              <a:t>Bij jonge kinderen begint dit heel natuurlijk vanuit </a:t>
            </a:r>
            <a:r>
              <a:rPr lang="nl-BE" b="1"/>
              <a:t>spelen en experimenteren met taal</a:t>
            </a:r>
            <a:r>
              <a:rPr lang="nl-BE"/>
              <a:t>. Ze spelen met klanken en woorden, bedenken of vervolledigen verhalen en kunnen taal verbinden met tekenen, vertellen of spel.</a:t>
            </a:r>
          </a:p>
          <a:p>
            <a:r>
              <a:rPr lang="nl-BE"/>
              <a:t>In het lager onderwijs wordt dat creatieve handelen verder uitgebouwd. Leerlingen maken steeds meer eigen taalcreaties, vaak geïnspireerd door voorbeelden die ze gelezen, gehoord of gezien hebben. Ze leren hun ideeën mondeling of schriftelijk vormgeven en kunnen die ook met anderen delen.</a:t>
            </a:r>
          </a:p>
          <a:p>
            <a:r>
              <a:rPr lang="nl-BE"/>
              <a:t>De kern blijft doorheen de hele opbouw dezelfde: </a:t>
            </a:r>
            <a:r>
              <a:rPr lang="nl-BE" b="1"/>
              <a:t>leerlingen krijgen ruimte om met taal te spelen, mogelijkheden te verkennen en zelf iets met taal te creëren.</a:t>
            </a:r>
            <a:r>
              <a:rPr lang="nl-BE"/>
              <a:t>”</a:t>
            </a:r>
          </a:p>
          <a:p>
            <a:endParaRPr lang="nl-BE"/>
          </a:p>
        </p:txBody>
      </p:sp>
      <p:sp>
        <p:nvSpPr>
          <p:cNvPr id="4" name="Tijdelijke aanduiding voor dianummer 3"/>
          <p:cNvSpPr>
            <a:spLocks noGrp="1"/>
          </p:cNvSpPr>
          <p:nvPr>
            <p:ph type="sldNum" sz="quarter" idx="5"/>
          </p:nvPr>
        </p:nvSpPr>
        <p:spPr/>
        <p:txBody>
          <a:bodyPr/>
          <a:lstStyle/>
          <a:p>
            <a:fld id="{D607B6A1-7FB4-4E12-BECA-A87A1A1918EF}" type="slidenum">
              <a:rPr lang="nl-BE" smtClean="0"/>
              <a:t>146</a:t>
            </a:fld>
            <a:endParaRPr lang="nl-BE"/>
          </a:p>
        </p:txBody>
      </p:sp>
    </p:spTree>
    <p:extLst>
      <p:ext uri="{BB962C8B-B14F-4D97-AF65-F5344CB8AC3E}">
        <p14:creationId xmlns:p14="http://schemas.microsoft.com/office/powerpoint/2010/main" val="1771720458"/>
      </p:ext>
    </p:extLst>
  </p:cSld>
  <p:clrMapOvr>
    <a:masterClrMapping/>
  </p:clrMapOvr>
</p:notes>
</file>

<file path=ppt/notesSlides/notesSlide1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endParaRPr lang="nl-BE"/>
          </a:p>
        </p:txBody>
      </p:sp>
      <p:sp>
        <p:nvSpPr>
          <p:cNvPr id="4" name="Tijdelijke aanduiding voor dianummer 3"/>
          <p:cNvSpPr>
            <a:spLocks noGrp="1"/>
          </p:cNvSpPr>
          <p:nvPr>
            <p:ph type="sldNum" sz="quarter" idx="5"/>
          </p:nvPr>
        </p:nvSpPr>
        <p:spPr/>
        <p:txBody>
          <a:bodyPr/>
          <a:lstStyle/>
          <a:p>
            <a:fld id="{D607B6A1-7FB4-4E12-BECA-A87A1A1918EF}" type="slidenum">
              <a:rPr lang="nl-BE" smtClean="0"/>
              <a:t>148</a:t>
            </a:fld>
            <a:endParaRPr lang="nl-BE"/>
          </a:p>
        </p:txBody>
      </p:sp>
    </p:spTree>
    <p:extLst>
      <p:ext uri="{BB962C8B-B14F-4D97-AF65-F5344CB8AC3E}">
        <p14:creationId xmlns:p14="http://schemas.microsoft.com/office/powerpoint/2010/main" val="3940965537"/>
      </p:ext>
    </p:extLst>
  </p:cSld>
  <p:clrMapOvr>
    <a:masterClrMapping/>
  </p:clrMapOvr>
</p:notes>
</file>

<file path=ppt/notesSlides/notesSlide1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6E1932-4736-36B5-76F3-3BA854606C68}"/>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AE26C5C3-8360-C472-9C76-B6CEB3CE72FD}"/>
              </a:ext>
            </a:extLst>
          </p:cNvPr>
          <p:cNvSpPr>
            <a:spLocks noGrp="1" noRot="1" noChangeAspect="1"/>
          </p:cNvSpPr>
          <p:nvPr>
            <p:ph type="sldImg"/>
          </p:nvPr>
        </p:nvSpPr>
        <p:spPr/>
        <p:txBody>
          <a:bodyPr/>
          <a:lstStyle/>
          <a:p>
            <a:endParaRPr lang="nl-BE"/>
          </a:p>
        </p:txBody>
      </p:sp>
      <p:sp>
        <p:nvSpPr>
          <p:cNvPr id="3" name="Tijdelijke aanduiding voor notities 2">
            <a:extLst>
              <a:ext uri="{FF2B5EF4-FFF2-40B4-BE49-F238E27FC236}">
                <a16:creationId xmlns:a16="http://schemas.microsoft.com/office/drawing/2014/main" id="{D99FA5CB-E4A6-7091-F081-40515EF498E4}"/>
              </a:ext>
            </a:extLst>
          </p:cNvPr>
          <p:cNvSpPr>
            <a:spLocks noGrp="1"/>
          </p:cNvSpPr>
          <p:nvPr>
            <p:ph type="body" idx="1"/>
          </p:nvPr>
        </p:nvSpPr>
        <p:spPr/>
        <p:txBody>
          <a:bodyPr/>
          <a:lstStyle/>
          <a:p>
            <a:r>
              <a:rPr lang="nl-BE" dirty="0"/>
              <a:t>We hebben de verschillende domeinen van de discipline Nederlands en communicatie overlopen. Doorheen al die domeinen hebben we geprobeerd een aantal belangrijke principes zichtbaar te maken.</a:t>
            </a:r>
          </a:p>
          <a:p>
            <a:r>
              <a:rPr lang="nl-BE" b="1" dirty="0"/>
              <a:t>Het is een leerplan voor iedereen.</a:t>
            </a:r>
            <a:r>
              <a:rPr lang="nl-BE" dirty="0"/>
              <a:t> De verschillende leerroutes ondersteunen leraren om met hoge verwachtingen doelgericht te werken vanuit verschillende beginsituaties.</a:t>
            </a:r>
          </a:p>
          <a:p>
            <a:r>
              <a:rPr lang="nl-BE" b="1" dirty="0"/>
              <a:t>Het leerplan is opgebouwd volgens de principes van een kennisrijk curriculum.</a:t>
            </a:r>
            <a:r>
              <a:rPr lang="nl-BE" dirty="0"/>
              <a:t> We zetten secundaire kennis voorop: kennis die leerlingen niet vanzelf verwerven en die daarom doelgericht en expliciet onderwijs vraagt.</a:t>
            </a:r>
          </a:p>
          <a:p>
            <a:r>
              <a:rPr lang="nl-BE" b="1" dirty="0"/>
              <a:t>Het leerplan is inhoudsrijk, duidelijk en coherent.</a:t>
            </a:r>
            <a:r>
              <a:rPr lang="nl-BE" dirty="0"/>
              <a:t> De leerinhouden zijn helder omschreven en bouwen doorheen het kleuter- en lager onderwijs doelgericht op.</a:t>
            </a:r>
          </a:p>
          <a:p>
            <a:r>
              <a:rPr lang="nl-BE" dirty="0"/>
              <a:t>En daarmee komen we opnieuw bij de metafoor van de doos waarmee we gestart zijn. Binnen de discipline Nederlands en communicatie </a:t>
            </a:r>
            <a:r>
              <a:rPr lang="nl-BE" b="1" dirty="0"/>
              <a:t>leren leerlingen Nederlands</a:t>
            </a:r>
            <a:r>
              <a:rPr lang="nl-BE" dirty="0"/>
              <a:t>. Tegelijk hebben ze dat Nederlands nodig om kennis op te bouwen binnen en over de verschillende disciplines heen: </a:t>
            </a:r>
            <a:r>
              <a:rPr lang="nl-BE" b="1" dirty="0"/>
              <a:t>leerlingen leren door Nederlands</a:t>
            </a:r>
            <a:r>
              <a:rPr lang="nl-BE" dirty="0"/>
              <a:t>.</a:t>
            </a:r>
          </a:p>
          <a:p>
            <a:r>
              <a:rPr lang="nl-BE" dirty="0"/>
              <a:t>Wil je na deze sessie nog verder verdiepen? Meer informatie vind je op onze PRO.-pagina. Vragen kunnen jullie uiteraard ook aan ons doorsturen.</a:t>
            </a:r>
          </a:p>
          <a:p>
            <a:endParaRPr lang="nl-BE" dirty="0"/>
          </a:p>
          <a:p>
            <a:endParaRPr lang="nl-BE" dirty="0"/>
          </a:p>
        </p:txBody>
      </p:sp>
      <p:sp>
        <p:nvSpPr>
          <p:cNvPr id="4" name="Tijdelijke aanduiding voor dianummer 3">
            <a:extLst>
              <a:ext uri="{FF2B5EF4-FFF2-40B4-BE49-F238E27FC236}">
                <a16:creationId xmlns:a16="http://schemas.microsoft.com/office/drawing/2014/main" id="{FD4C5B19-36FF-D769-DF7C-257A9F3AA19A}"/>
              </a:ext>
            </a:extLst>
          </p:cNvPr>
          <p:cNvSpPr>
            <a:spLocks noGrp="1"/>
          </p:cNvSpPr>
          <p:nvPr>
            <p:ph type="sldNum" sz="quarter" idx="5"/>
          </p:nvPr>
        </p:nvSpPr>
        <p:spPr/>
        <p:txBody>
          <a:bodyPr/>
          <a:lstStyle/>
          <a:p>
            <a:fld id="{D607B6A1-7FB4-4E12-BECA-A87A1A1918EF}" type="slidenum">
              <a:rPr lang="nl-BE" smtClean="0"/>
              <a:t>149</a:t>
            </a:fld>
            <a:endParaRPr lang="nl-BE"/>
          </a:p>
        </p:txBody>
      </p:sp>
    </p:spTree>
    <p:extLst>
      <p:ext uri="{BB962C8B-B14F-4D97-AF65-F5344CB8AC3E}">
        <p14:creationId xmlns:p14="http://schemas.microsoft.com/office/powerpoint/2010/main" val="3512744220"/>
      </p:ext>
    </p:extLst>
  </p:cSld>
  <p:clrMapOvr>
    <a:masterClrMapping/>
  </p:clrMapOvr>
</p:notes>
</file>

<file path=ppt/notesSlides/notesSlide1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r>
              <a:rPr lang="nl-NL"/>
              <a:t>Dit waren de doelen van vandaag. Dit was veel info. Warme oproep tot het gebruik van de tool.</a:t>
            </a:r>
            <a:endParaRPr lang="nl-BE"/>
          </a:p>
        </p:txBody>
      </p:sp>
      <p:sp>
        <p:nvSpPr>
          <p:cNvPr id="4" name="Tijdelijke aanduiding voor dianummer 3"/>
          <p:cNvSpPr>
            <a:spLocks noGrp="1"/>
          </p:cNvSpPr>
          <p:nvPr>
            <p:ph type="sldNum" sz="quarter" idx="5"/>
          </p:nvPr>
        </p:nvSpPr>
        <p:spPr/>
        <p:txBody>
          <a:bodyPr/>
          <a:lstStyle/>
          <a:p>
            <a:fld id="{D607B6A1-7FB4-4E12-BECA-A87A1A1918EF}" type="slidenum">
              <a:rPr lang="nl-BE" smtClean="0"/>
              <a:t>150</a:t>
            </a:fld>
            <a:endParaRPr lang="nl-BE"/>
          </a:p>
        </p:txBody>
      </p:sp>
    </p:spTree>
    <p:extLst>
      <p:ext uri="{BB962C8B-B14F-4D97-AF65-F5344CB8AC3E}">
        <p14:creationId xmlns:p14="http://schemas.microsoft.com/office/powerpoint/2010/main" val="221362031"/>
      </p:ext>
    </p:extLst>
  </p:cSld>
  <p:clrMapOvr>
    <a:masterClrMapping/>
  </p:clrMapOvr>
</p:notes>
</file>

<file path=ppt/notesSlides/notesSlide1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1066EB-B35E-57FD-6E9F-AB4AD5EE8A11}"/>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E1E226BA-6A28-D78C-6124-1954CE330D72}"/>
              </a:ext>
            </a:extLst>
          </p:cNvPr>
          <p:cNvSpPr>
            <a:spLocks noGrp="1" noRot="1" noChangeAspect="1"/>
          </p:cNvSpPr>
          <p:nvPr>
            <p:ph type="sldImg"/>
          </p:nvPr>
        </p:nvSpPr>
        <p:spPr/>
        <p:txBody>
          <a:bodyPr/>
          <a:lstStyle/>
          <a:p>
            <a:endParaRPr lang="nl-BE"/>
          </a:p>
        </p:txBody>
      </p:sp>
      <p:sp>
        <p:nvSpPr>
          <p:cNvPr id="3" name="Tijdelijke aanduiding voor notities 2">
            <a:extLst>
              <a:ext uri="{FF2B5EF4-FFF2-40B4-BE49-F238E27FC236}">
                <a16:creationId xmlns:a16="http://schemas.microsoft.com/office/drawing/2014/main" id="{45748C69-069C-FD5D-0D82-32A5E478A58A}"/>
              </a:ext>
            </a:extLst>
          </p:cNvPr>
          <p:cNvSpPr>
            <a:spLocks noGrp="1"/>
          </p:cNvSpPr>
          <p:nvPr>
            <p:ph type="body" idx="1"/>
          </p:nvPr>
        </p:nvSpPr>
        <p:spPr/>
        <p:txBody>
          <a:bodyPr/>
          <a:lstStyle/>
          <a:p>
            <a:r>
              <a:rPr lang="nl-NL"/>
              <a:t>We hebben communicatie toegevoegd omdat </a:t>
            </a:r>
          </a:p>
          <a:p>
            <a:pPr marL="171450" indent="-171450">
              <a:buFontTx/>
              <a:buChar char="-"/>
            </a:pPr>
            <a:r>
              <a:rPr lang="nl-NL"/>
              <a:t>kinderen op verschillende manieren. </a:t>
            </a:r>
          </a:p>
          <a:p>
            <a:pPr marL="171450" indent="-171450">
              <a:buFontTx/>
              <a:buChar char="-"/>
            </a:pPr>
            <a:r>
              <a:rPr lang="nl-NL"/>
              <a:t>Vertrekken vanuit verschillende talige en communicatieve beginsituaties</a:t>
            </a:r>
          </a:p>
          <a:p>
            <a:pPr marL="171450" indent="-171450">
              <a:buFontTx/>
              <a:buChar char="-"/>
            </a:pPr>
            <a:r>
              <a:rPr lang="nl-NL"/>
              <a:t>Vlaamse gebarentaal als erkende (instructie)taal naast het Nederlands</a:t>
            </a:r>
          </a:p>
          <a:p>
            <a:r>
              <a:rPr lang="nl-NL"/>
              <a:t>Dit vertaalt zich in verschillende doelensets en daar komen we straks op terug.</a:t>
            </a:r>
          </a:p>
          <a:p>
            <a:endParaRPr lang="nl-NL"/>
          </a:p>
          <a:p>
            <a:endParaRPr lang="nl-BE"/>
          </a:p>
        </p:txBody>
      </p:sp>
      <p:sp>
        <p:nvSpPr>
          <p:cNvPr id="4" name="Tijdelijke aanduiding voor dianummer 3">
            <a:extLst>
              <a:ext uri="{FF2B5EF4-FFF2-40B4-BE49-F238E27FC236}">
                <a16:creationId xmlns:a16="http://schemas.microsoft.com/office/drawing/2014/main" id="{6C241C89-FD3C-7087-8E1B-BDD2B5A9DF1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A58BFE3-9DEA-42E2-97C5-B65A5C86D9A7}" type="slidenum">
              <a:rPr kumimoji="0" lang="nl-BE"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151</a:t>
            </a:fld>
            <a:endParaRPr kumimoji="0" lang="nl-BE"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792927214"/>
      </p:ext>
    </p:extLst>
  </p:cSld>
  <p:clrMapOvr>
    <a:masterClrMapping/>
  </p:clrMapOvr>
</p:notes>
</file>

<file path=ppt/notesSlides/notesSlide1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r>
              <a:rPr lang="nl-BE" dirty="0" err="1"/>
              <a:t>Ned</a:t>
            </a:r>
            <a:r>
              <a:rPr lang="nl-BE" dirty="0"/>
              <a:t> &amp;c heeft een dubbele rol.</a:t>
            </a:r>
          </a:p>
          <a:p>
            <a:r>
              <a:rPr lang="nl-BE" b="1" dirty="0"/>
              <a:t>Leerlingen leren Ned.</a:t>
            </a:r>
            <a:br>
              <a:rPr lang="nl-BE" dirty="0"/>
            </a:br>
            <a:r>
              <a:rPr lang="nl-BE" dirty="0"/>
              <a:t>doelgericht aan </a:t>
            </a:r>
            <a:r>
              <a:rPr lang="nl-BE" dirty="0" err="1"/>
              <a:t>Ned</a:t>
            </a:r>
            <a:r>
              <a:rPr lang="nl-BE" dirty="0"/>
              <a:t> zelf. Zoals  … zijn leerinhouden die expliciete aandacht vragen.</a:t>
            </a:r>
          </a:p>
          <a:p>
            <a:r>
              <a:rPr lang="nl-BE" b="1" dirty="0"/>
              <a:t>Leerlingen leren door Ned.</a:t>
            </a:r>
            <a:br>
              <a:rPr lang="nl-BE" dirty="0"/>
            </a:br>
            <a:r>
              <a:rPr lang="nl-BE" dirty="0"/>
              <a:t>Tegelijk gebruiken leerlingen </a:t>
            </a:r>
            <a:r>
              <a:rPr lang="nl-BE" dirty="0" err="1"/>
              <a:t>Ned</a:t>
            </a:r>
            <a:r>
              <a:rPr lang="nl-BE" dirty="0"/>
              <a:t> voortdurend om andere inhouden te leren. Ze luisteren, spreken, lezen en schrijven om kennis en inzichten uit </a:t>
            </a:r>
            <a:r>
              <a:rPr lang="nl-BE" dirty="0" err="1"/>
              <a:t>Ned</a:t>
            </a:r>
            <a:r>
              <a:rPr lang="nl-BE" dirty="0"/>
              <a:t> &amp; c én uit andere disciplines te verwerven, te verwerken en te delen. </a:t>
            </a:r>
            <a:r>
              <a:rPr lang="nl-BE" dirty="0" err="1"/>
              <a:t>Ned</a:t>
            </a:r>
            <a:r>
              <a:rPr lang="nl-BE" dirty="0"/>
              <a:t> vormt zo het omhulsel dat al die inhouden bij elkaar houdt.</a:t>
            </a:r>
          </a:p>
          <a:p>
            <a:r>
              <a:rPr lang="nl-BE" dirty="0"/>
              <a:t>Voor een kleine groep leerlingen kan </a:t>
            </a:r>
            <a:r>
              <a:rPr lang="nl-BE" b="1" dirty="0"/>
              <a:t>comm die omhullende functie van het </a:t>
            </a:r>
            <a:r>
              <a:rPr lang="nl-BE" b="1" dirty="0" err="1"/>
              <a:t>Ned</a:t>
            </a:r>
            <a:r>
              <a:rPr lang="nl-BE" b="1" dirty="0"/>
              <a:t> geheel of gedeeltelijk overnemen</a:t>
            </a:r>
            <a:r>
              <a:rPr lang="nl-BE" dirty="0"/>
              <a:t>. Zij gebruiken bv ondersteunende of alternatieve comm om kennis te verwerven, te verwerken en te delen. Ook hun </a:t>
            </a:r>
            <a:r>
              <a:rPr lang="nl-BE" dirty="0" err="1"/>
              <a:t>commvorm</a:t>
            </a:r>
            <a:r>
              <a:rPr lang="nl-BE" dirty="0"/>
              <a:t> wordt doelgericht ontwikkeld.</a:t>
            </a:r>
          </a:p>
          <a:p>
            <a:endParaRPr lang="nl-BE"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nl-BE" sz="1200" b="1" dirty="0"/>
          </a:p>
          <a:p>
            <a:endParaRPr lang="nl-BE" dirty="0"/>
          </a:p>
        </p:txBody>
      </p:sp>
      <p:sp>
        <p:nvSpPr>
          <p:cNvPr id="4" name="Tijdelijke aanduiding voor dianummer 3"/>
          <p:cNvSpPr>
            <a:spLocks noGrp="1"/>
          </p:cNvSpPr>
          <p:nvPr>
            <p:ph type="sldNum" sz="quarter" idx="5"/>
          </p:nvPr>
        </p:nvSpPr>
        <p:spPr/>
        <p:txBody>
          <a:bodyPr/>
          <a:lstStyle/>
          <a:p>
            <a:fld id="{D607B6A1-7FB4-4E12-BECA-A87A1A1918EF}" type="slidenum">
              <a:rPr lang="nl-BE" smtClean="0"/>
              <a:t>152</a:t>
            </a:fld>
            <a:endParaRPr lang="nl-BE"/>
          </a:p>
        </p:txBody>
      </p:sp>
    </p:spTree>
    <p:extLst>
      <p:ext uri="{BB962C8B-B14F-4D97-AF65-F5344CB8AC3E}">
        <p14:creationId xmlns:p14="http://schemas.microsoft.com/office/powerpoint/2010/main" val="1950303730"/>
      </p:ext>
    </p:extLst>
  </p:cSld>
  <p:clrMapOvr>
    <a:masterClrMapping/>
  </p:clrMapOvr>
</p:notes>
</file>

<file path=ppt/notesSlides/notesSlide1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2BA940-B8C7-EA40-458E-18F7267F734D}"/>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0FF32823-A35F-A32A-576D-BB767429E8D1}"/>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EEF6677E-D31C-C067-ACEF-070789A2FF09}"/>
              </a:ext>
            </a:extLst>
          </p:cNvPr>
          <p:cNvSpPr>
            <a:spLocks noGrp="1"/>
          </p:cNvSpPr>
          <p:nvPr>
            <p:ph type="body" idx="1"/>
          </p:nvPr>
        </p:nvSpPr>
        <p:spPr/>
        <p:txBody>
          <a:bodyPr/>
          <a:lstStyle/>
          <a:p>
            <a:r>
              <a:rPr lang="nl-NL" dirty="0"/>
              <a:t>Wil je aan de slag met deze discipline Nederlands en communicatie. Ga dan naar onze leerplantool, waardoor je vlot met de doelen aan de slag kan, waar je ook de toelichting en de directe samenhang, gelinkte minimumdoelen kan terugvinden </a:t>
            </a:r>
            <a:endParaRPr lang="nl-BE" dirty="0"/>
          </a:p>
        </p:txBody>
      </p:sp>
      <p:sp>
        <p:nvSpPr>
          <p:cNvPr id="4" name="Tijdelijke aanduiding voor dianummer 3">
            <a:extLst>
              <a:ext uri="{FF2B5EF4-FFF2-40B4-BE49-F238E27FC236}">
                <a16:creationId xmlns:a16="http://schemas.microsoft.com/office/drawing/2014/main" id="{6ECDCBF3-8B73-3F22-CD7A-13E4B7C7FDF1}"/>
              </a:ext>
            </a:extLst>
          </p:cNvPr>
          <p:cNvSpPr>
            <a:spLocks noGrp="1"/>
          </p:cNvSpPr>
          <p:nvPr>
            <p:ph type="sldNum" sz="quarter" idx="5"/>
          </p:nvPr>
        </p:nvSpPr>
        <p:spPr/>
        <p:txBody>
          <a:bodyPr/>
          <a:lstStyle/>
          <a:p>
            <a:fld id="{D607B6A1-7FB4-4E12-BECA-A87A1A1918EF}" type="slidenum">
              <a:rPr lang="nl-BE" smtClean="0"/>
              <a:t>153</a:t>
            </a:fld>
            <a:endParaRPr lang="nl-BE"/>
          </a:p>
        </p:txBody>
      </p:sp>
    </p:spTree>
    <p:extLst>
      <p:ext uri="{BB962C8B-B14F-4D97-AF65-F5344CB8AC3E}">
        <p14:creationId xmlns:p14="http://schemas.microsoft.com/office/powerpoint/2010/main" val="1896733750"/>
      </p:ext>
    </p:extLst>
  </p:cSld>
  <p:clrMapOvr>
    <a:masterClrMapping/>
  </p:clrMapOvr>
</p:notes>
</file>

<file path=ppt/notesSlides/notesSlide1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txBody>
          <a:bodyPr/>
          <a:lstStyle/>
          <a:p>
            <a:endParaRPr lang="nl-NL"/>
          </a:p>
        </p:txBody>
      </p:sp>
      <p:sp>
        <p:nvSpPr>
          <p:cNvPr id="3" name="Tijdelijke aanduiding voor notities 2"/>
          <p:cNvSpPr>
            <a:spLocks noGrp="1"/>
          </p:cNvSpPr>
          <p:nvPr>
            <p:ph type="body" idx="1"/>
          </p:nvPr>
        </p:nvSpPr>
        <p:spPr/>
        <p:txBody>
          <a:bodyPr/>
          <a:lstStyle/>
          <a:p>
            <a:r>
              <a:rPr lang="nl-BE" dirty="0"/>
              <a:t>Meer info vind je ook op onze PRO.-site onder het luikje Nieuw leerplan basisonderwijs, specifiek de leerroutes en pagina over Nederlands en communicatie.</a:t>
            </a:r>
          </a:p>
        </p:txBody>
      </p:sp>
      <p:sp>
        <p:nvSpPr>
          <p:cNvPr id="4" name="Tijdelijke aanduiding voor dianummer 3"/>
          <p:cNvSpPr>
            <a:spLocks noGrp="1"/>
          </p:cNvSpPr>
          <p:nvPr>
            <p:ph type="sldNum" sz="quarter" idx="5"/>
          </p:nvPr>
        </p:nvSpPr>
        <p:spPr/>
        <p:txBody>
          <a:bodyPr/>
          <a:lstStyle/>
          <a:p>
            <a:fld id="{1A58BFE3-9DEA-42E2-97C5-B65A5C86D9A7}" type="slidenum">
              <a:rPr lang="nl-BE" smtClean="0"/>
              <a:t>154</a:t>
            </a:fld>
            <a:endParaRPr lang="nl-BE"/>
          </a:p>
        </p:txBody>
      </p:sp>
    </p:spTree>
    <p:extLst>
      <p:ext uri="{BB962C8B-B14F-4D97-AF65-F5344CB8AC3E}">
        <p14:creationId xmlns:p14="http://schemas.microsoft.com/office/powerpoint/2010/main" val="3900202523"/>
      </p:ext>
    </p:extLst>
  </p:cSld>
  <p:clrMapOvr>
    <a:masterClrMapping/>
  </p:clrMapOvr>
</p:notes>
</file>

<file path=ppt/notesSlides/notesSlide1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E394CB-ECAD-682F-ECC7-00C5CC99AD24}"/>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5B392399-E880-21F6-4566-8340399E99D1}"/>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71E843B2-E1C6-B79E-2EE0-5EB22DD22D16}"/>
              </a:ext>
            </a:extLst>
          </p:cNvPr>
          <p:cNvSpPr>
            <a:spLocks noGrp="1"/>
          </p:cNvSpPr>
          <p:nvPr>
            <p:ph type="body" idx="1"/>
          </p:nvPr>
        </p:nvSpPr>
        <p:spPr/>
        <p:txBody>
          <a:bodyPr/>
          <a:lstStyle/>
          <a:p>
            <a:r>
              <a:rPr lang="nl-NL" dirty="0"/>
              <a:t>Wil je aan de slag met deze discipline Nederlands en communicatie. Ga dan naar onze leerplantool, waardoor je vlot met de doelen aan de slag kan, waar je ook de toelichting en de directe samenhang, gelinkte minimumdoelen kan terugvinden </a:t>
            </a:r>
            <a:endParaRPr lang="nl-BE" dirty="0"/>
          </a:p>
        </p:txBody>
      </p:sp>
      <p:sp>
        <p:nvSpPr>
          <p:cNvPr id="4" name="Tijdelijke aanduiding voor dianummer 3">
            <a:extLst>
              <a:ext uri="{FF2B5EF4-FFF2-40B4-BE49-F238E27FC236}">
                <a16:creationId xmlns:a16="http://schemas.microsoft.com/office/drawing/2014/main" id="{E9C7D054-A36A-0528-CB22-B17B431B8870}"/>
              </a:ext>
            </a:extLst>
          </p:cNvPr>
          <p:cNvSpPr>
            <a:spLocks noGrp="1"/>
          </p:cNvSpPr>
          <p:nvPr>
            <p:ph type="sldNum" sz="quarter" idx="5"/>
          </p:nvPr>
        </p:nvSpPr>
        <p:spPr/>
        <p:txBody>
          <a:bodyPr/>
          <a:lstStyle/>
          <a:p>
            <a:fld id="{D607B6A1-7FB4-4E12-BECA-A87A1A1918EF}" type="slidenum">
              <a:rPr lang="nl-BE" smtClean="0"/>
              <a:t>155</a:t>
            </a:fld>
            <a:endParaRPr lang="nl-BE"/>
          </a:p>
        </p:txBody>
      </p:sp>
    </p:spTree>
    <p:extLst>
      <p:ext uri="{BB962C8B-B14F-4D97-AF65-F5344CB8AC3E}">
        <p14:creationId xmlns:p14="http://schemas.microsoft.com/office/powerpoint/2010/main" val="3556056024"/>
      </p:ext>
    </p:extLst>
  </p:cSld>
  <p:clrMapOvr>
    <a:masterClrMapping/>
  </p:clrMapOvr>
</p:notes>
</file>

<file path=ppt/notesSlides/notesSlide1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6BADC9-4C18-674F-41C5-290877F999DE}"/>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A5B1173A-0F03-E457-F4C0-010785C508A9}"/>
              </a:ext>
            </a:extLst>
          </p:cNvPr>
          <p:cNvSpPr>
            <a:spLocks noGrp="1" noRot="1" noChangeAspect="1"/>
          </p:cNvSpPr>
          <p:nvPr>
            <p:ph type="sldImg"/>
          </p:nvPr>
        </p:nvSpPr>
        <p:spPr/>
        <p:txBody>
          <a:bodyPr/>
          <a:lstStyle/>
          <a:p>
            <a:endParaRPr lang="nl-NL"/>
          </a:p>
        </p:txBody>
      </p:sp>
      <p:sp>
        <p:nvSpPr>
          <p:cNvPr id="3" name="Tijdelijke aanduiding voor notities 2">
            <a:extLst>
              <a:ext uri="{FF2B5EF4-FFF2-40B4-BE49-F238E27FC236}">
                <a16:creationId xmlns:a16="http://schemas.microsoft.com/office/drawing/2014/main" id="{DB6B3FD1-E7F1-7ABA-D26B-8ABB5CB78222}"/>
              </a:ext>
            </a:extLst>
          </p:cNvPr>
          <p:cNvSpPr>
            <a:spLocks noGrp="1"/>
          </p:cNvSpPr>
          <p:nvPr>
            <p:ph type="body" idx="1"/>
          </p:nvPr>
        </p:nvSpPr>
        <p:spPr/>
        <p:txBody>
          <a:bodyPr/>
          <a:lstStyle/>
          <a:p>
            <a:r>
              <a:rPr lang="nl-BE" dirty="0"/>
              <a:t>Meer info vind je ook op onze PRO.-site onder het luikje Nieuw leerplan basisonderwijs, specifiek de leerroutes en pagina over Nederlands en communicatie</a:t>
            </a:r>
          </a:p>
        </p:txBody>
      </p:sp>
      <p:sp>
        <p:nvSpPr>
          <p:cNvPr id="4" name="Tijdelijke aanduiding voor dianummer 3">
            <a:extLst>
              <a:ext uri="{FF2B5EF4-FFF2-40B4-BE49-F238E27FC236}">
                <a16:creationId xmlns:a16="http://schemas.microsoft.com/office/drawing/2014/main" id="{FEEBC08F-69D0-47BC-87A8-A0C97F111C81}"/>
              </a:ext>
            </a:extLst>
          </p:cNvPr>
          <p:cNvSpPr>
            <a:spLocks noGrp="1"/>
          </p:cNvSpPr>
          <p:nvPr>
            <p:ph type="sldNum" sz="quarter" idx="5"/>
          </p:nvPr>
        </p:nvSpPr>
        <p:spPr/>
        <p:txBody>
          <a:bodyPr/>
          <a:lstStyle/>
          <a:p>
            <a:fld id="{1A58BFE3-9DEA-42E2-97C5-B65A5C86D9A7}" type="slidenum">
              <a:rPr lang="nl-BE" smtClean="0"/>
              <a:t>156</a:t>
            </a:fld>
            <a:endParaRPr lang="nl-BE"/>
          </a:p>
        </p:txBody>
      </p:sp>
    </p:spTree>
    <p:extLst>
      <p:ext uri="{BB962C8B-B14F-4D97-AF65-F5344CB8AC3E}">
        <p14:creationId xmlns:p14="http://schemas.microsoft.com/office/powerpoint/2010/main" val="1080807007"/>
      </p:ext>
    </p:extLst>
  </p:cSld>
  <p:clrMapOvr>
    <a:masterClrMapping/>
  </p:clrMapOvr>
</p:notes>
</file>

<file path=ppt/notesSlides/notesSlide1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D582B3-69D2-EA71-131E-DCFB4464A643}"/>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CDE974D4-0F98-F762-EAF1-09300C8C630D}"/>
              </a:ext>
            </a:extLst>
          </p:cNvPr>
          <p:cNvSpPr>
            <a:spLocks noGrp="1" noRot="1" noChangeAspect="1"/>
          </p:cNvSpPr>
          <p:nvPr>
            <p:ph type="sldImg"/>
          </p:nvPr>
        </p:nvSpPr>
        <p:spPr/>
        <p:txBody>
          <a:bodyPr/>
          <a:lstStyle/>
          <a:p>
            <a:endParaRPr lang="nl-BE"/>
          </a:p>
        </p:txBody>
      </p:sp>
      <p:sp>
        <p:nvSpPr>
          <p:cNvPr id="3" name="Tijdelijke aanduiding voor notities 2">
            <a:extLst>
              <a:ext uri="{FF2B5EF4-FFF2-40B4-BE49-F238E27FC236}">
                <a16:creationId xmlns:a16="http://schemas.microsoft.com/office/drawing/2014/main" id="{FFCEC79E-4771-08CB-34BD-8010E099DE8E}"/>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nl-NL" dirty="0"/>
              <a:t>Heb je nog verdere ondersteuning nodig of </a:t>
            </a:r>
            <a:r>
              <a:rPr lang="nl-NL"/>
              <a:t>vragen? Onze </a:t>
            </a:r>
            <a:r>
              <a:rPr lang="nl-NL" dirty="0"/>
              <a:t>PRO.-website bevat nog heel wat meer informatie.</a:t>
            </a:r>
          </a:p>
          <a:p>
            <a:pPr marL="0" marR="0" lvl="0" indent="0" algn="l" defTabSz="914400" rtl="0" eaLnBrk="1" fontAlgn="auto" latinLnBrk="0" hangingPunct="1">
              <a:lnSpc>
                <a:spcPct val="100000"/>
              </a:lnSpc>
              <a:spcBef>
                <a:spcPts val="0"/>
              </a:spcBef>
              <a:spcAft>
                <a:spcPts val="0"/>
              </a:spcAft>
              <a:buClrTx/>
              <a:buSzTx/>
              <a:buFontTx/>
              <a:buNone/>
              <a:tabLst/>
              <a:defRPr/>
            </a:pPr>
            <a:r>
              <a:rPr lang="nl-NL" dirty="0"/>
              <a:t>Vragen kan je ook steeds mailen naar </a:t>
            </a:r>
            <a:r>
              <a:rPr lang="nl-NL" dirty="0" err="1"/>
              <a:t>leerplanbasis</a:t>
            </a:r>
            <a:r>
              <a:rPr lang="nl-NL" dirty="0"/>
              <a:t>…</a:t>
            </a:r>
          </a:p>
          <a:p>
            <a:pPr marL="0" marR="0" lvl="0" indent="0" algn="l" defTabSz="914400" rtl="0" eaLnBrk="1" fontAlgn="auto" latinLnBrk="0" hangingPunct="1">
              <a:lnSpc>
                <a:spcPct val="100000"/>
              </a:lnSpc>
              <a:spcBef>
                <a:spcPts val="0"/>
              </a:spcBef>
              <a:spcAft>
                <a:spcPts val="0"/>
              </a:spcAft>
              <a:buClrTx/>
              <a:buSzTx/>
              <a:buFontTx/>
              <a:buNone/>
              <a:tabLst/>
              <a:defRPr/>
            </a:pPr>
            <a:r>
              <a:rPr lang="nl-NL" dirty="0"/>
              <a:t>Of word lid van onze officiële </a:t>
            </a:r>
            <a:r>
              <a:rPr lang="nl-NL" dirty="0" err="1"/>
              <a:t>Fbgroep</a:t>
            </a:r>
            <a:r>
              <a:rPr lang="nl-NL" dirty="0"/>
              <a:t> waar we heel wat interessante info delen, maar je ook zelf kan posten en inspiratie van andere leraren/scholen kan opdoen.</a:t>
            </a:r>
          </a:p>
          <a:p>
            <a:pPr marL="0" marR="0" lvl="0" indent="0" algn="l" defTabSz="914400" rtl="0" eaLnBrk="1" fontAlgn="auto" latinLnBrk="0" hangingPunct="1">
              <a:lnSpc>
                <a:spcPct val="100000"/>
              </a:lnSpc>
              <a:spcBef>
                <a:spcPts val="0"/>
              </a:spcBef>
              <a:spcAft>
                <a:spcPts val="0"/>
              </a:spcAft>
              <a:buClrTx/>
              <a:buSzTx/>
              <a:buFontTx/>
              <a:buNone/>
              <a:tabLst/>
              <a:defRPr/>
            </a:pPr>
            <a:endParaRPr lang="nl-NL" dirty="0"/>
          </a:p>
          <a:p>
            <a:pPr marL="0" marR="0" lvl="0" indent="0" algn="l" defTabSz="914400" rtl="0" eaLnBrk="1" fontAlgn="auto" latinLnBrk="0" hangingPunct="1">
              <a:lnSpc>
                <a:spcPct val="100000"/>
              </a:lnSpc>
              <a:spcBef>
                <a:spcPts val="0"/>
              </a:spcBef>
              <a:spcAft>
                <a:spcPts val="0"/>
              </a:spcAft>
              <a:buClrTx/>
              <a:buSzTx/>
              <a:buFontTx/>
              <a:buNone/>
              <a:tabLst/>
              <a:defRPr/>
            </a:pPr>
            <a:r>
              <a:rPr lang="nl-NL" dirty="0"/>
              <a:t>Veel succes!</a:t>
            </a:r>
            <a:endParaRPr lang="nl-BE" dirty="0"/>
          </a:p>
        </p:txBody>
      </p:sp>
      <p:sp>
        <p:nvSpPr>
          <p:cNvPr id="4" name="Tijdelijke aanduiding voor dianummer 3">
            <a:extLst>
              <a:ext uri="{FF2B5EF4-FFF2-40B4-BE49-F238E27FC236}">
                <a16:creationId xmlns:a16="http://schemas.microsoft.com/office/drawing/2014/main" id="{70F52A67-8D45-5418-ADB6-2BEF86F05E7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A58BFE3-9DEA-42E2-97C5-B65A5C86D9A7}" type="slidenum">
              <a:rPr kumimoji="0" lang="nl-BE"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157</a:t>
            </a:fld>
            <a:endParaRPr kumimoji="0" lang="nl-BE"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557358408"/>
      </p:ext>
    </p:extLst>
  </p:cSld>
  <p:clrMapOvr>
    <a:masterClrMapping/>
  </p:clrMapOvr>
</p:notes>
</file>

<file path=ppt/notesSlides/notesSlide1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A20FC3-EFE7-D911-9DA2-81B9500FBD2D}"/>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5CF4DEF0-0052-AEA3-B66C-4734E0AE5112}"/>
              </a:ext>
            </a:extLst>
          </p:cNvPr>
          <p:cNvSpPr>
            <a:spLocks noGrp="1" noRot="1" noChangeAspect="1"/>
          </p:cNvSpPr>
          <p:nvPr>
            <p:ph type="sldImg"/>
          </p:nvPr>
        </p:nvSpPr>
        <p:spPr/>
        <p:txBody>
          <a:bodyPr/>
          <a:lstStyle/>
          <a:p>
            <a:endParaRPr lang="nl-BE"/>
          </a:p>
        </p:txBody>
      </p:sp>
      <p:sp>
        <p:nvSpPr>
          <p:cNvPr id="3" name="Tijdelijke aanduiding voor notities 2">
            <a:extLst>
              <a:ext uri="{FF2B5EF4-FFF2-40B4-BE49-F238E27FC236}">
                <a16:creationId xmlns:a16="http://schemas.microsoft.com/office/drawing/2014/main" id="{BF11946D-C044-95BF-7D00-33E80EEAE2C3}"/>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nl-BE" dirty="0"/>
          </a:p>
        </p:txBody>
      </p:sp>
      <p:sp>
        <p:nvSpPr>
          <p:cNvPr id="4" name="Tijdelijke aanduiding voor dianummer 3">
            <a:extLst>
              <a:ext uri="{FF2B5EF4-FFF2-40B4-BE49-F238E27FC236}">
                <a16:creationId xmlns:a16="http://schemas.microsoft.com/office/drawing/2014/main" id="{4BCDCDE5-8DE8-4E4A-B2C5-82F4AED8987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A58BFE3-9DEA-42E2-97C5-B65A5C86D9A7}" type="slidenum">
              <a:rPr kumimoji="0" lang="nl-BE"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158</a:t>
            </a:fld>
            <a:endParaRPr kumimoji="0" lang="nl-BE"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63583274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emf"/><Relationship Id="rId1" Type="http://schemas.openxmlformats.org/officeDocument/2006/relationships/slideMaster" Target="../slideMasters/slideMaster1.xml"/><Relationship Id="rId4" Type="http://schemas.openxmlformats.org/officeDocument/2006/relationships/image" Target="../media/image3.sv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4.emf"/><Relationship Id="rId1" Type="http://schemas.openxmlformats.org/officeDocument/2006/relationships/slideMaster" Target="../slideMasters/slideMaster1.xml"/><Relationship Id="rId5" Type="http://schemas.openxmlformats.org/officeDocument/2006/relationships/image" Target="../media/image3.svg"/><Relationship Id="rId4" Type="http://schemas.openxmlformats.org/officeDocument/2006/relationships/image" Target="../media/image2.svg"/></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Master" Target="../slideMasters/slideMaster1.xml"/><Relationship Id="rId4" Type="http://schemas.openxmlformats.org/officeDocument/2006/relationships/image" Target="../media/image3.svg"/></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8" Type="http://schemas.openxmlformats.org/officeDocument/2006/relationships/hyperlink" Target="https://twitter.com/KathOndVla" TargetMode="External"/><Relationship Id="rId13" Type="http://schemas.openxmlformats.org/officeDocument/2006/relationships/image" Target="../media/image16.png"/><Relationship Id="rId3" Type="http://schemas.openxmlformats.org/officeDocument/2006/relationships/image" Target="../media/image11.png"/><Relationship Id="rId7" Type="http://schemas.openxmlformats.org/officeDocument/2006/relationships/image" Target="../media/image13.png"/><Relationship Id="rId12" Type="http://schemas.openxmlformats.org/officeDocument/2006/relationships/hyperlink" Target="https://pro.katholiekonderwijs.vlaanderen/" TargetMode="External"/><Relationship Id="rId2" Type="http://schemas.openxmlformats.org/officeDocument/2006/relationships/hyperlink" Target="https://www.facebook.com/KatholiekOnderwijsVlaanderen/" TargetMode="External"/><Relationship Id="rId1" Type="http://schemas.openxmlformats.org/officeDocument/2006/relationships/slideMaster" Target="../slideMasters/slideMaster1.xml"/><Relationship Id="rId6" Type="http://schemas.openxmlformats.org/officeDocument/2006/relationships/hyperlink" Target="https://www.linkedin.com/company/katholiekonderwijsvlaanderen/" TargetMode="External"/><Relationship Id="rId11" Type="http://schemas.openxmlformats.org/officeDocument/2006/relationships/image" Target="../media/image15.png"/><Relationship Id="rId5" Type="http://schemas.openxmlformats.org/officeDocument/2006/relationships/image" Target="../media/image12.png"/><Relationship Id="rId15" Type="http://schemas.openxmlformats.org/officeDocument/2006/relationships/image" Target="../media/image17.png"/><Relationship Id="rId10" Type="http://schemas.openxmlformats.org/officeDocument/2006/relationships/hyperlink" Target="https://www.katholiekonderwijs.vlaanderen/" TargetMode="External"/><Relationship Id="rId4" Type="http://schemas.openxmlformats.org/officeDocument/2006/relationships/hyperlink" Target="https://www.instagram.com/kathondvla" TargetMode="External"/><Relationship Id="rId9" Type="http://schemas.openxmlformats.org/officeDocument/2006/relationships/image" Target="../media/image14.jpeg"/><Relationship Id="rId14" Type="http://schemas.openxmlformats.org/officeDocument/2006/relationships/hyperlink" Target="https://www.youtube.com/@kathondvla" TargetMode="Externa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Master" Target="../slideMasters/slideMaster2.xml"/><Relationship Id="rId4" Type="http://schemas.openxmlformats.org/officeDocument/2006/relationships/image" Target="../media/image3.svg"/></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9.jpeg"/><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emf"/><Relationship Id="rId1" Type="http://schemas.openxmlformats.org/officeDocument/2006/relationships/slideMaster" Target="../slideMasters/slideMaster3.xml"/><Relationship Id="rId4" Type="http://schemas.openxmlformats.org/officeDocument/2006/relationships/image" Target="../media/image19.emf"/></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4.emf"/><Relationship Id="rId1" Type="http://schemas.openxmlformats.org/officeDocument/2006/relationships/slideMaster" Target="../slideMasters/slideMaster3.xml"/><Relationship Id="rId5" Type="http://schemas.openxmlformats.org/officeDocument/2006/relationships/image" Target="../media/image18.svg"/><Relationship Id="rId4" Type="http://schemas.openxmlformats.org/officeDocument/2006/relationships/image" Target="../media/image20.svg"/></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8.svg"/><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0.svg"/><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18.svg"/><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18.svg"/><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Master" Target="../slideMasters/slideMaster3.xml"/><Relationship Id="rId4" Type="http://schemas.openxmlformats.org/officeDocument/2006/relationships/image" Target="../media/image18.svg"/></Relationships>
</file>

<file path=ppt/slideLayouts/_rels/slideLayout48.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49.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8.jpeg"/><Relationship Id="rId1" Type="http://schemas.openxmlformats.org/officeDocument/2006/relationships/slideMaster" Target="../slideMasters/slideMaster3.xml"/></Relationships>
</file>

<file path=ppt/slideLayouts/_rels/slideLayout50.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9.jpeg"/><Relationship Id="rId1" Type="http://schemas.openxmlformats.org/officeDocument/2006/relationships/slideMaster" Target="../slideMasters/slideMaster3.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18.svg"/><Relationship Id="rId1" Type="http://schemas.openxmlformats.org/officeDocument/2006/relationships/slideMaster" Target="../slideMasters/slideMaster3.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3.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4.xml.rels><?xml version="1.0" encoding="UTF-8" standalone="yes"?>
<Relationships xmlns="http://schemas.openxmlformats.org/package/2006/relationships"><Relationship Id="rId8" Type="http://schemas.openxmlformats.org/officeDocument/2006/relationships/hyperlink" Target="https://twitter.com/KathOndVla" TargetMode="External"/><Relationship Id="rId13" Type="http://schemas.openxmlformats.org/officeDocument/2006/relationships/image" Target="../media/image16.png"/><Relationship Id="rId3" Type="http://schemas.openxmlformats.org/officeDocument/2006/relationships/image" Target="../media/image11.png"/><Relationship Id="rId7" Type="http://schemas.openxmlformats.org/officeDocument/2006/relationships/image" Target="../media/image13.png"/><Relationship Id="rId12" Type="http://schemas.openxmlformats.org/officeDocument/2006/relationships/hyperlink" Target="https://pro.katholiekonderwijs.vlaanderen/" TargetMode="External"/><Relationship Id="rId2" Type="http://schemas.openxmlformats.org/officeDocument/2006/relationships/hyperlink" Target="https://www.facebook.com/KatholiekOnderwijsVlaanderen/" TargetMode="External"/><Relationship Id="rId1" Type="http://schemas.openxmlformats.org/officeDocument/2006/relationships/slideMaster" Target="../slideMasters/slideMaster3.xml"/><Relationship Id="rId6" Type="http://schemas.openxmlformats.org/officeDocument/2006/relationships/hyperlink" Target="https://www.linkedin.com/company/katholiekonderwijsvlaanderen/" TargetMode="External"/><Relationship Id="rId11" Type="http://schemas.openxmlformats.org/officeDocument/2006/relationships/image" Target="../media/image15.png"/><Relationship Id="rId5" Type="http://schemas.openxmlformats.org/officeDocument/2006/relationships/image" Target="../media/image12.png"/><Relationship Id="rId15" Type="http://schemas.openxmlformats.org/officeDocument/2006/relationships/image" Target="../media/image17.png"/><Relationship Id="rId10" Type="http://schemas.openxmlformats.org/officeDocument/2006/relationships/hyperlink" Target="https://www.katholiekonderwijs.vlaanderen/" TargetMode="External"/><Relationship Id="rId4" Type="http://schemas.openxmlformats.org/officeDocument/2006/relationships/hyperlink" Target="https://www.instagram.com/kathondvla" TargetMode="External"/><Relationship Id="rId9" Type="http://schemas.openxmlformats.org/officeDocument/2006/relationships/image" Target="../media/image14.jpeg"/><Relationship Id="rId14" Type="http://schemas.openxmlformats.org/officeDocument/2006/relationships/hyperlink" Target="https://www.youtube.com/@kathondvla" TargetMode="Externa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8.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emf"/><Relationship Id="rId1" Type="http://schemas.openxmlformats.org/officeDocument/2006/relationships/slideMaster" Target="../slideMasters/slideMaster4.xml"/><Relationship Id="rId4" Type="http://schemas.openxmlformats.org/officeDocument/2006/relationships/image" Target="../media/image18.svg"/></Relationships>
</file>

<file path=ppt/slideLayouts/_rels/slideLayout59.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4.emf"/><Relationship Id="rId1" Type="http://schemas.openxmlformats.org/officeDocument/2006/relationships/slideMaster" Target="../slideMasters/slideMaster4.xml"/><Relationship Id="rId5" Type="http://schemas.openxmlformats.org/officeDocument/2006/relationships/image" Target="../media/image18.svg"/><Relationship Id="rId4" Type="http://schemas.openxmlformats.org/officeDocument/2006/relationships/image" Target="../media/image20.svg"/></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18.svg"/><Relationship Id="rId1" Type="http://schemas.openxmlformats.org/officeDocument/2006/relationships/slideMaster" Target="../slideMasters/slideMaster4.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20.svg"/><Relationship Id="rId1" Type="http://schemas.openxmlformats.org/officeDocument/2006/relationships/slideMaster" Target="../slideMasters/slideMaster4.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18.svg"/><Relationship Id="rId1" Type="http://schemas.openxmlformats.org/officeDocument/2006/relationships/slideMaster" Target="../slideMasters/slideMaster4.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0.xml.rels><?xml version="1.0" encoding="UTF-8" standalone="yes"?>
<Relationships xmlns="http://schemas.openxmlformats.org/package/2006/relationships"><Relationship Id="rId2" Type="http://schemas.openxmlformats.org/officeDocument/2006/relationships/image" Target="../media/image18.svg"/><Relationship Id="rId1" Type="http://schemas.openxmlformats.org/officeDocument/2006/relationships/slideMaster" Target="../slideMasters/slideMaster4.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Master" Target="../slideMasters/slideMaster4.xml"/><Relationship Id="rId4" Type="http://schemas.openxmlformats.org/officeDocument/2006/relationships/image" Target="../media/image18.svg"/></Relationships>
</file>

<file path=ppt/slideLayouts/_rels/slideLayout74.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7.png"/><Relationship Id="rId1" Type="http://schemas.openxmlformats.org/officeDocument/2006/relationships/slideMaster" Target="../slideMasters/slideMaster4.xml"/></Relationships>
</file>

<file path=ppt/slideLayouts/_rels/slideLayout75.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8.jpeg"/><Relationship Id="rId1" Type="http://schemas.openxmlformats.org/officeDocument/2006/relationships/slideMaster" Target="../slideMasters/slideMaster4.xml"/></Relationships>
</file>

<file path=ppt/slideLayouts/_rels/slideLayout76.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9.jpeg"/><Relationship Id="rId1" Type="http://schemas.openxmlformats.org/officeDocument/2006/relationships/slideMaster" Target="../slideMasters/slideMaster4.xml"/></Relationships>
</file>

<file path=ppt/slideLayouts/_rels/slideLayout77.xml.rels><?xml version="1.0" encoding="UTF-8" standalone="yes"?>
<Relationships xmlns="http://schemas.openxmlformats.org/package/2006/relationships"><Relationship Id="rId2" Type="http://schemas.openxmlformats.org/officeDocument/2006/relationships/image" Target="../media/image18.svg"/><Relationship Id="rId1" Type="http://schemas.openxmlformats.org/officeDocument/2006/relationships/slideMaster" Target="../slideMasters/slideMaster4.xml"/></Relationships>
</file>

<file path=ppt/slideLayouts/_rels/slideLayout7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4.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0.xml.rels><?xml version="1.0" encoding="UTF-8" standalone="yes"?>
<Relationships xmlns="http://schemas.openxmlformats.org/package/2006/relationships"><Relationship Id="rId8" Type="http://schemas.openxmlformats.org/officeDocument/2006/relationships/hyperlink" Target="https://twitter.com/KathOndVla" TargetMode="External"/><Relationship Id="rId13" Type="http://schemas.openxmlformats.org/officeDocument/2006/relationships/image" Target="../media/image16.png"/><Relationship Id="rId3" Type="http://schemas.openxmlformats.org/officeDocument/2006/relationships/image" Target="../media/image11.png"/><Relationship Id="rId7" Type="http://schemas.openxmlformats.org/officeDocument/2006/relationships/image" Target="../media/image13.png"/><Relationship Id="rId12" Type="http://schemas.openxmlformats.org/officeDocument/2006/relationships/hyperlink" Target="https://pro.katholiekonderwijs.vlaanderen/" TargetMode="External"/><Relationship Id="rId2" Type="http://schemas.openxmlformats.org/officeDocument/2006/relationships/hyperlink" Target="https://www.facebook.com/KatholiekOnderwijsVlaanderen/" TargetMode="External"/><Relationship Id="rId1" Type="http://schemas.openxmlformats.org/officeDocument/2006/relationships/slideMaster" Target="../slideMasters/slideMaster4.xml"/><Relationship Id="rId6" Type="http://schemas.openxmlformats.org/officeDocument/2006/relationships/hyperlink" Target="https://www.linkedin.com/company/katholiekonderwijsvlaanderen/" TargetMode="External"/><Relationship Id="rId11" Type="http://schemas.openxmlformats.org/officeDocument/2006/relationships/image" Target="../media/image15.png"/><Relationship Id="rId5" Type="http://schemas.openxmlformats.org/officeDocument/2006/relationships/image" Target="../media/image12.png"/><Relationship Id="rId15" Type="http://schemas.openxmlformats.org/officeDocument/2006/relationships/image" Target="../media/image17.png"/><Relationship Id="rId10" Type="http://schemas.openxmlformats.org/officeDocument/2006/relationships/hyperlink" Target="https://www.katholiekonderwijs.vlaanderen/" TargetMode="External"/><Relationship Id="rId4" Type="http://schemas.openxmlformats.org/officeDocument/2006/relationships/hyperlink" Target="https://www.instagram.com/kathondvla" TargetMode="External"/><Relationship Id="rId9" Type="http://schemas.openxmlformats.org/officeDocument/2006/relationships/image" Target="../media/image14.jpeg"/><Relationship Id="rId14" Type="http://schemas.openxmlformats.org/officeDocument/2006/relationships/hyperlink" Target="https://www.youtube.com/@kathondvla" TargetMode="Externa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1_Titeldia">
    <p:spTree>
      <p:nvGrpSpPr>
        <p:cNvPr id="1" name=""/>
        <p:cNvGrpSpPr/>
        <p:nvPr/>
      </p:nvGrpSpPr>
      <p:grpSpPr>
        <a:xfrm>
          <a:off x="0" y="0"/>
          <a:ext cx="0" cy="0"/>
          <a:chOff x="0" y="0"/>
          <a:chExt cx="0" cy="0"/>
        </a:xfrm>
      </p:grpSpPr>
      <p:pic>
        <p:nvPicPr>
          <p:cNvPr id="11" name="Afbeelding 10">
            <a:extLst>
              <a:ext uri="{FF2B5EF4-FFF2-40B4-BE49-F238E27FC236}">
                <a16:creationId xmlns:a16="http://schemas.microsoft.com/office/drawing/2014/main" id="{393B1DDF-82B4-6CBB-CD08-A10D6033126B}"/>
              </a:ext>
            </a:extLst>
          </p:cNvPr>
          <p:cNvPicPr>
            <a:picLocks noChangeAspect="1"/>
          </p:cNvPicPr>
          <p:nvPr/>
        </p:nvPicPr>
        <p:blipFill>
          <a:blip r:embed="rId2"/>
          <a:srcRect t="-10630" r="29851" b="10630"/>
          <a:stretch>
            <a:fillRect/>
          </a:stretch>
        </p:blipFill>
        <p:spPr>
          <a:xfrm>
            <a:off x="9505950" y="-515413"/>
            <a:ext cx="2686050" cy="7373413"/>
          </a:xfrm>
          <a:prstGeom prst="rect">
            <a:avLst/>
          </a:prstGeom>
        </p:spPr>
      </p:pic>
      <p:pic>
        <p:nvPicPr>
          <p:cNvPr id="3" name="Afbeelding 2">
            <a:extLst>
              <a:ext uri="{FF2B5EF4-FFF2-40B4-BE49-F238E27FC236}">
                <a16:creationId xmlns:a16="http://schemas.microsoft.com/office/drawing/2014/main" id="{43CC96B8-9774-A520-55A1-87CA40279FC2}"/>
              </a:ext>
            </a:extLst>
          </p:cNvPr>
          <p:cNvPicPr>
            <a:picLocks noChangeAspect="1"/>
          </p:cNvPicPr>
          <p:nvPr/>
        </p:nvPicPr>
        <p:blipFill>
          <a:blip>
            <a:extLst>
              <a:ext uri="{96DAC541-7B7A-43D3-8B79-37D633B846F1}">
                <asvg:svgBlip xmlns:asvg="http://schemas.microsoft.com/office/drawing/2016/SVG/main" r:embed="rId3"/>
              </a:ext>
            </a:extLst>
          </a:blip>
          <a:srcRect/>
          <a:stretch/>
        </p:blipFill>
        <p:spPr>
          <a:xfrm>
            <a:off x="186688" y="5711190"/>
            <a:ext cx="2204720" cy="975360"/>
          </a:xfrm>
          <a:prstGeom prst="rect">
            <a:avLst/>
          </a:prstGeom>
        </p:spPr>
      </p:pic>
      <p:pic>
        <p:nvPicPr>
          <p:cNvPr id="5" name="Graphic 4">
            <a:extLst>
              <a:ext uri="{FF2B5EF4-FFF2-40B4-BE49-F238E27FC236}">
                <a16:creationId xmlns:a16="http://schemas.microsoft.com/office/drawing/2014/main" id="{AA6C648D-D5E0-B41D-9FD4-F4B85DEB1491}"/>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587016" y="1867871"/>
            <a:ext cx="11017968" cy="3122258"/>
          </a:xfrm>
          <a:prstGeom prst="rect">
            <a:avLst/>
          </a:prstGeom>
        </p:spPr>
      </p:pic>
    </p:spTree>
    <p:extLst>
      <p:ext uri="{BB962C8B-B14F-4D97-AF65-F5344CB8AC3E}">
        <p14:creationId xmlns:p14="http://schemas.microsoft.com/office/powerpoint/2010/main" val="12830032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eldia">
    <p:spTree>
      <p:nvGrpSpPr>
        <p:cNvPr id="1" name=""/>
        <p:cNvGrpSpPr/>
        <p:nvPr/>
      </p:nvGrpSpPr>
      <p:grpSpPr>
        <a:xfrm>
          <a:off x="0" y="0"/>
          <a:ext cx="0" cy="0"/>
          <a:chOff x="0" y="0"/>
          <a:chExt cx="0" cy="0"/>
        </a:xfrm>
      </p:grpSpPr>
      <p:pic>
        <p:nvPicPr>
          <p:cNvPr id="16" name="Afbeelding 15">
            <a:extLst>
              <a:ext uri="{FF2B5EF4-FFF2-40B4-BE49-F238E27FC236}">
                <a16:creationId xmlns:a16="http://schemas.microsoft.com/office/drawing/2014/main" id="{82F5FE88-8A4A-AB8B-3C4C-3ECBB7ECBDC1}"/>
              </a:ext>
            </a:extLst>
          </p:cNvPr>
          <p:cNvPicPr>
            <a:picLocks noChangeAspect="1"/>
          </p:cNvPicPr>
          <p:nvPr/>
        </p:nvPicPr>
        <p:blipFill>
          <a:blip r:embed="rId2"/>
          <a:srcRect l="10802" t="21913" r="15169" b="36446"/>
          <a:stretch>
            <a:fillRect/>
          </a:stretch>
        </p:blipFill>
        <p:spPr>
          <a:xfrm>
            <a:off x="0" y="162232"/>
            <a:ext cx="12192001" cy="6695767"/>
          </a:xfrm>
          <a:prstGeom prst="rect">
            <a:avLst/>
          </a:prstGeom>
        </p:spPr>
      </p:pic>
      <p:pic>
        <p:nvPicPr>
          <p:cNvPr id="11" name="Afbeelding 10">
            <a:extLst>
              <a:ext uri="{FF2B5EF4-FFF2-40B4-BE49-F238E27FC236}">
                <a16:creationId xmlns:a16="http://schemas.microsoft.com/office/drawing/2014/main" id="{393B1DDF-82B4-6CBB-CD08-A10D6033126B}"/>
              </a:ext>
            </a:extLst>
          </p:cNvPr>
          <p:cNvPicPr>
            <a:picLocks noChangeAspect="1"/>
          </p:cNvPicPr>
          <p:nvPr/>
        </p:nvPicPr>
        <p:blipFill>
          <a:blip r:embed="rId3"/>
          <a:srcRect t="-10630" r="29851" b="10630"/>
          <a:stretch>
            <a:fillRect/>
          </a:stretch>
        </p:blipFill>
        <p:spPr>
          <a:xfrm>
            <a:off x="9505950" y="-515413"/>
            <a:ext cx="2686050" cy="7373413"/>
          </a:xfrm>
          <a:prstGeom prst="rect">
            <a:avLst/>
          </a:prstGeom>
        </p:spPr>
      </p:pic>
      <p:sp>
        <p:nvSpPr>
          <p:cNvPr id="7" name="Ondertitel 2">
            <a:extLst>
              <a:ext uri="{FF2B5EF4-FFF2-40B4-BE49-F238E27FC236}">
                <a16:creationId xmlns:a16="http://schemas.microsoft.com/office/drawing/2014/main" id="{65550227-3B69-4ED6-B2B7-782A18AF07E0}"/>
              </a:ext>
            </a:extLst>
          </p:cNvPr>
          <p:cNvSpPr>
            <a:spLocks noGrp="1"/>
          </p:cNvSpPr>
          <p:nvPr>
            <p:ph type="subTitle" idx="1" hasCustomPrompt="1"/>
          </p:nvPr>
        </p:nvSpPr>
        <p:spPr>
          <a:xfrm>
            <a:off x="2332811" y="3419091"/>
            <a:ext cx="7476225" cy="1206630"/>
          </a:xfrm>
          <a:noFill/>
          <a:ln>
            <a:solidFill>
              <a:schemeClr val="lt1">
                <a:hueOff val="0"/>
                <a:satOff val="0"/>
                <a:lumOff val="0"/>
              </a:schemeClr>
            </a:solidFill>
          </a:ln>
        </p:spPr>
        <p:txBody>
          <a:bodyPr>
            <a:normAutofit/>
          </a:bodyPr>
          <a:lstStyle>
            <a:lvl1pPr marL="0" indent="0" algn="ctr">
              <a:buNone/>
              <a:defRPr sz="2100" b="0">
                <a:solidFill>
                  <a:schemeClr val="tx1"/>
                </a:solidFill>
                <a:latin typeface="Roboto" pitchFamily="2" charset="0"/>
                <a:ea typeface="Roboto" pitchFamily="2" charset="0"/>
                <a:cs typeface="Arial" pitchFamily="34" charset="0"/>
              </a:defRPr>
            </a:lvl1pPr>
            <a:lvl2pPr marL="342892" indent="0" algn="ctr">
              <a:buNone/>
              <a:defRPr>
                <a:solidFill>
                  <a:schemeClr val="tx1">
                    <a:tint val="75000"/>
                  </a:schemeClr>
                </a:solidFill>
              </a:defRPr>
            </a:lvl2pPr>
            <a:lvl3pPr marL="685783" indent="0" algn="ctr">
              <a:buNone/>
              <a:defRPr>
                <a:solidFill>
                  <a:schemeClr val="tx1">
                    <a:tint val="75000"/>
                  </a:schemeClr>
                </a:solidFill>
              </a:defRPr>
            </a:lvl3pPr>
            <a:lvl4pPr marL="1028675" indent="0" algn="ctr">
              <a:buNone/>
              <a:defRPr>
                <a:solidFill>
                  <a:schemeClr val="tx1">
                    <a:tint val="75000"/>
                  </a:schemeClr>
                </a:solidFill>
              </a:defRPr>
            </a:lvl4pPr>
            <a:lvl5pPr marL="1371566" indent="0" algn="ctr">
              <a:buNone/>
              <a:defRPr>
                <a:solidFill>
                  <a:schemeClr val="tx1">
                    <a:tint val="75000"/>
                  </a:schemeClr>
                </a:solidFill>
              </a:defRPr>
            </a:lvl5pPr>
            <a:lvl6pPr marL="1714457" indent="0" algn="ctr">
              <a:buNone/>
              <a:defRPr>
                <a:solidFill>
                  <a:schemeClr val="tx1">
                    <a:tint val="75000"/>
                  </a:schemeClr>
                </a:solidFill>
              </a:defRPr>
            </a:lvl6pPr>
            <a:lvl7pPr marL="2057348" indent="0" algn="ctr">
              <a:buNone/>
              <a:defRPr>
                <a:solidFill>
                  <a:schemeClr val="tx1">
                    <a:tint val="75000"/>
                  </a:schemeClr>
                </a:solidFill>
              </a:defRPr>
            </a:lvl7pPr>
            <a:lvl8pPr marL="2400240" indent="0" algn="ctr">
              <a:buNone/>
              <a:defRPr>
                <a:solidFill>
                  <a:schemeClr val="tx1">
                    <a:tint val="75000"/>
                  </a:schemeClr>
                </a:solidFill>
              </a:defRPr>
            </a:lvl8pPr>
            <a:lvl9pPr marL="2743132" indent="0" algn="ctr">
              <a:buNone/>
              <a:defRPr>
                <a:solidFill>
                  <a:schemeClr val="tx1">
                    <a:tint val="75000"/>
                  </a:schemeClr>
                </a:solidFill>
              </a:defRPr>
            </a:lvl9pPr>
          </a:lstStyle>
          <a:p>
            <a:r>
              <a:rPr lang="nl-NL"/>
              <a:t>Beschrijf in 140 tekens waarover je presentatie gaat</a:t>
            </a:r>
            <a:endParaRPr lang="nl-BE"/>
          </a:p>
        </p:txBody>
      </p:sp>
      <p:sp>
        <p:nvSpPr>
          <p:cNvPr id="4" name="Titel 3">
            <a:extLst>
              <a:ext uri="{FF2B5EF4-FFF2-40B4-BE49-F238E27FC236}">
                <a16:creationId xmlns:a16="http://schemas.microsoft.com/office/drawing/2014/main" id="{0A40482B-BC27-4DC4-A82C-081E98EE5167}"/>
              </a:ext>
            </a:extLst>
          </p:cNvPr>
          <p:cNvSpPr>
            <a:spLocks noGrp="1"/>
          </p:cNvSpPr>
          <p:nvPr>
            <p:ph type="title" hasCustomPrompt="1"/>
          </p:nvPr>
        </p:nvSpPr>
        <p:spPr>
          <a:xfrm>
            <a:off x="2357887" y="2081472"/>
            <a:ext cx="7476225" cy="1143000"/>
          </a:xfrm>
          <a:ln>
            <a:solidFill>
              <a:schemeClr val="lt1">
                <a:hueOff val="0"/>
                <a:satOff val="0"/>
                <a:lumOff val="0"/>
              </a:schemeClr>
            </a:solidFill>
          </a:ln>
        </p:spPr>
        <p:txBody>
          <a:bodyPr>
            <a:normAutofit/>
          </a:bodyPr>
          <a:lstStyle>
            <a:lvl1pPr algn="ctr">
              <a:defRPr sz="3600">
                <a:solidFill>
                  <a:schemeClr val="tx1"/>
                </a:solidFill>
                <a:latin typeface="Poppins ExtraBold" panose="00000900000000000000" pitchFamily="2" charset="0"/>
                <a:ea typeface="Roboto Bk" pitchFamily="2" charset="0"/>
                <a:cs typeface="Poppins ExtraBold" panose="00000900000000000000" pitchFamily="2" charset="0"/>
              </a:defRPr>
            </a:lvl1pPr>
          </a:lstStyle>
          <a:p>
            <a:r>
              <a:rPr lang="nl-NL"/>
              <a:t>Schrijf hier je pakkende titel</a:t>
            </a:r>
            <a:endParaRPr lang="nl-BE"/>
          </a:p>
        </p:txBody>
      </p:sp>
      <p:pic>
        <p:nvPicPr>
          <p:cNvPr id="15" name="Afbeelding 14">
            <a:extLst>
              <a:ext uri="{FF2B5EF4-FFF2-40B4-BE49-F238E27FC236}">
                <a16:creationId xmlns:a16="http://schemas.microsoft.com/office/drawing/2014/main" id="{F17BFCA5-6CD2-8DA2-6EFB-FE66E6CD34E3}"/>
              </a:ext>
            </a:extLst>
          </p:cNvPr>
          <p:cNvPicPr>
            <a:picLocks noChangeAspect="1"/>
          </p:cNvPicPr>
          <p:nvPr/>
        </p:nvPicPr>
        <p:blipFill>
          <a:blip>
            <a:extLst>
              <a:ext uri="{96DAC541-7B7A-43D3-8B79-37D633B846F1}">
                <asvg:svgBlip xmlns:asvg="http://schemas.microsoft.com/office/drawing/2016/SVG/main" r:embed="rId4"/>
              </a:ext>
            </a:extLst>
          </a:blip>
          <a:srcRect/>
          <a:stretch/>
        </p:blipFill>
        <p:spPr>
          <a:xfrm>
            <a:off x="4248325" y="5580104"/>
            <a:ext cx="2204720" cy="975360"/>
          </a:xfrm>
          <a:prstGeom prst="rect">
            <a:avLst/>
          </a:prstGeom>
        </p:spPr>
      </p:pic>
      <p:pic>
        <p:nvPicPr>
          <p:cNvPr id="2" name="Graphic 1">
            <a:extLst>
              <a:ext uri="{FF2B5EF4-FFF2-40B4-BE49-F238E27FC236}">
                <a16:creationId xmlns:a16="http://schemas.microsoft.com/office/drawing/2014/main" id="{FE3F8E69-70D2-268D-C968-F367E3F3247E}"/>
              </a:ext>
            </a:extLst>
          </p:cNvPr>
          <p:cNvPicPr>
            <a:picLocks noChangeAspect="1"/>
          </p:cNvPicPr>
          <p:nvPr userDrawn="1"/>
        </p:nvPicPr>
        <p:blipFill>
          <a:blip>
            <a:extLst>
              <a:ext uri="{96DAC541-7B7A-43D3-8B79-37D633B846F1}">
                <asvg:svgBlip xmlns:asvg="http://schemas.microsoft.com/office/drawing/2016/SVG/main" r:embed="rId5"/>
              </a:ext>
            </a:extLst>
          </a:blip>
          <a:stretch>
            <a:fillRect/>
          </a:stretch>
        </p:blipFill>
        <p:spPr>
          <a:xfrm>
            <a:off x="349062" y="5550132"/>
            <a:ext cx="3547662" cy="1005332"/>
          </a:xfrm>
          <a:prstGeom prst="rect">
            <a:avLst/>
          </a:prstGeom>
        </p:spPr>
      </p:pic>
    </p:spTree>
    <p:extLst>
      <p:ext uri="{BB962C8B-B14F-4D97-AF65-F5344CB8AC3E}">
        <p14:creationId xmlns:p14="http://schemas.microsoft.com/office/powerpoint/2010/main" val="37361000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Inhoud">
    <p:spTree>
      <p:nvGrpSpPr>
        <p:cNvPr id="1" name=""/>
        <p:cNvGrpSpPr/>
        <p:nvPr/>
      </p:nvGrpSpPr>
      <p:grpSpPr>
        <a:xfrm>
          <a:off x="0" y="0"/>
          <a:ext cx="0" cy="0"/>
          <a:chOff x="0" y="0"/>
          <a:chExt cx="0" cy="0"/>
        </a:xfrm>
      </p:grpSpPr>
      <p:sp>
        <p:nvSpPr>
          <p:cNvPr id="5" name="Tijdelijke aanduiding voor tekst 4">
            <a:extLst>
              <a:ext uri="{FF2B5EF4-FFF2-40B4-BE49-F238E27FC236}">
                <a16:creationId xmlns:a16="http://schemas.microsoft.com/office/drawing/2014/main" id="{34E63E14-F94E-FB86-6121-D57B340A0E55}"/>
              </a:ext>
            </a:extLst>
          </p:cNvPr>
          <p:cNvSpPr>
            <a:spLocks noGrp="1"/>
          </p:cNvSpPr>
          <p:nvPr>
            <p:ph type="body" sz="quarter" idx="10" hasCustomPrompt="1"/>
          </p:nvPr>
        </p:nvSpPr>
        <p:spPr>
          <a:xfrm>
            <a:off x="319177" y="1121557"/>
            <a:ext cx="9799638" cy="5021262"/>
          </a:xfrm>
        </p:spPr>
        <p:txBody>
          <a:bodyPr/>
          <a:lstStyle/>
          <a:p>
            <a:pPr lvl="0"/>
            <a:r>
              <a:rPr lang="nl-NL" b="0" i="0">
                <a:solidFill>
                  <a:srgbClr val="242424"/>
                </a:solidFill>
                <a:effectLst/>
                <a:latin typeface="Calibri" panose="020F0502020204030204" pitchFamily="34" charset="0"/>
              </a:rPr>
              <a:t>Voeg op deze slide de </a:t>
            </a:r>
            <a:r>
              <a:rPr lang="nl-NL" b="1" i="0">
                <a:solidFill>
                  <a:srgbClr val="242424"/>
                </a:solidFill>
                <a:effectLst/>
                <a:latin typeface="Calibri" panose="020F0502020204030204" pitchFamily="34" charset="0"/>
              </a:rPr>
              <a:t>titels</a:t>
            </a:r>
            <a:r>
              <a:rPr lang="nl-NL" b="0" i="0">
                <a:solidFill>
                  <a:srgbClr val="242424"/>
                </a:solidFill>
                <a:effectLst/>
                <a:latin typeface="Calibri" panose="020F0502020204030204" pitchFamily="34" charset="0"/>
              </a:rPr>
              <a:t> van je presentatie toe, zodat er een </a:t>
            </a:r>
            <a:r>
              <a:rPr lang="nl-NL" b="1" i="0">
                <a:solidFill>
                  <a:srgbClr val="242424"/>
                </a:solidFill>
                <a:effectLst/>
                <a:latin typeface="Calibri" panose="020F0502020204030204" pitchFamily="34" charset="0"/>
              </a:rPr>
              <a:t>overzicht</a:t>
            </a:r>
            <a:r>
              <a:rPr lang="nl-NL" b="0" i="0">
                <a:solidFill>
                  <a:srgbClr val="242424"/>
                </a:solidFill>
                <a:effectLst/>
                <a:latin typeface="Calibri" panose="020F0502020204030204" pitchFamily="34" charset="0"/>
              </a:rPr>
              <a:t> is.</a:t>
            </a:r>
            <a:endParaRPr lang="nl-NL"/>
          </a:p>
        </p:txBody>
      </p:sp>
      <p:sp>
        <p:nvSpPr>
          <p:cNvPr id="13" name="Titel 13">
            <a:extLst>
              <a:ext uri="{FF2B5EF4-FFF2-40B4-BE49-F238E27FC236}">
                <a16:creationId xmlns:a16="http://schemas.microsoft.com/office/drawing/2014/main" id="{E861B17C-3043-8C7E-ABAA-528B0E09E915}"/>
              </a:ext>
            </a:extLst>
          </p:cNvPr>
          <p:cNvSpPr>
            <a:spLocks noGrp="1"/>
          </p:cNvSpPr>
          <p:nvPr>
            <p:ph type="title" hasCustomPrompt="1"/>
          </p:nvPr>
        </p:nvSpPr>
        <p:spPr>
          <a:xfrm>
            <a:off x="319177" y="473076"/>
            <a:ext cx="9799638" cy="648481"/>
          </a:xfrm>
          <a:noFill/>
          <a:ln>
            <a:noFill/>
          </a:ln>
        </p:spPr>
        <p:txBody>
          <a:bodyPr>
            <a:noAutofit/>
          </a:bodyPr>
          <a:lstStyle>
            <a:lvl1pPr>
              <a:defRPr lang="nl-BE" sz="3600" kern="1200" dirty="0">
                <a:solidFill>
                  <a:srgbClr val="2D3E4E"/>
                </a:solidFill>
                <a:latin typeface="Poppins ExtraBold" panose="00000900000000000000" pitchFamily="2" charset="0"/>
                <a:ea typeface="Roboto Bk" pitchFamily="2" charset="0"/>
                <a:cs typeface="Poppins ExtraBold" panose="00000900000000000000" pitchFamily="2" charset="0"/>
              </a:defRPr>
            </a:lvl1pPr>
          </a:lstStyle>
          <a:p>
            <a:pPr marL="0" lvl="0" indent="0" algn="l" defTabSz="685783" rtl="0" eaLnBrk="1" latinLnBrk="0" hangingPunct="1">
              <a:spcBef>
                <a:spcPct val="20000"/>
              </a:spcBef>
              <a:buClrTx/>
              <a:buFont typeface="Arial" pitchFamily="34" charset="0"/>
              <a:buNone/>
            </a:pPr>
            <a:r>
              <a:rPr lang="nl-NL"/>
              <a:t>Inhoud</a:t>
            </a:r>
            <a:endParaRPr lang="nl-BE"/>
          </a:p>
        </p:txBody>
      </p:sp>
      <p:pic>
        <p:nvPicPr>
          <p:cNvPr id="3" name="Graphic 2">
            <a:extLst>
              <a:ext uri="{FF2B5EF4-FFF2-40B4-BE49-F238E27FC236}">
                <a16:creationId xmlns:a16="http://schemas.microsoft.com/office/drawing/2014/main" id="{A45F4D08-19BE-9A8E-87B5-411BEC9C695E}"/>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9863036" y="6071818"/>
            <a:ext cx="2209802" cy="626211"/>
          </a:xfrm>
          <a:prstGeom prst="rect">
            <a:avLst/>
          </a:prstGeom>
        </p:spPr>
      </p:pic>
    </p:spTree>
    <p:extLst>
      <p:ext uri="{BB962C8B-B14F-4D97-AF65-F5344CB8AC3E}">
        <p14:creationId xmlns:p14="http://schemas.microsoft.com/office/powerpoint/2010/main" val="14895453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Onderdeel presentatie">
    <p:bg>
      <p:bgPr>
        <a:solidFill>
          <a:schemeClr val="bg1"/>
        </a:solidFill>
        <a:effectLst/>
      </p:bgPr>
    </p:bg>
    <p:spTree>
      <p:nvGrpSpPr>
        <p:cNvPr id="1" name=""/>
        <p:cNvGrpSpPr/>
        <p:nvPr/>
      </p:nvGrpSpPr>
      <p:grpSpPr>
        <a:xfrm>
          <a:off x="0" y="0"/>
          <a:ext cx="0" cy="0"/>
          <a:chOff x="0" y="0"/>
          <a:chExt cx="0" cy="0"/>
        </a:xfrm>
      </p:grpSpPr>
      <p:sp>
        <p:nvSpPr>
          <p:cNvPr id="14" name="Titel 13">
            <a:extLst>
              <a:ext uri="{FF2B5EF4-FFF2-40B4-BE49-F238E27FC236}">
                <a16:creationId xmlns:a16="http://schemas.microsoft.com/office/drawing/2014/main" id="{C4620826-5859-898D-9BFD-E8F9BB331650}"/>
              </a:ext>
            </a:extLst>
          </p:cNvPr>
          <p:cNvSpPr>
            <a:spLocks noGrp="1"/>
          </p:cNvSpPr>
          <p:nvPr>
            <p:ph type="title" hasCustomPrompt="1"/>
          </p:nvPr>
        </p:nvSpPr>
        <p:spPr>
          <a:xfrm>
            <a:off x="1251493" y="2780519"/>
            <a:ext cx="9941608" cy="648481"/>
          </a:xfrm>
          <a:noFill/>
          <a:ln>
            <a:noFill/>
          </a:ln>
        </p:spPr>
        <p:txBody>
          <a:bodyPr>
            <a:noAutofit/>
          </a:bodyPr>
          <a:lstStyle>
            <a:lvl1pPr>
              <a:defRPr lang="nl-BE" sz="3600" kern="1200" dirty="0">
                <a:solidFill>
                  <a:srgbClr val="4CBCC5"/>
                </a:solidFill>
                <a:latin typeface="Poppins ExtraBold" panose="00000900000000000000" pitchFamily="2" charset="0"/>
                <a:ea typeface="Roboto Bk" pitchFamily="2" charset="0"/>
                <a:cs typeface="Poppins ExtraBold" panose="00000900000000000000" pitchFamily="2" charset="0"/>
              </a:defRPr>
            </a:lvl1pPr>
          </a:lstStyle>
          <a:p>
            <a:pPr marL="0" lvl="0" indent="0" algn="l" defTabSz="685783" rtl="0" eaLnBrk="1" latinLnBrk="0" hangingPunct="1">
              <a:spcBef>
                <a:spcPct val="20000"/>
              </a:spcBef>
              <a:buClrTx/>
              <a:buFont typeface="Arial" pitchFamily="34" charset="0"/>
              <a:buNone/>
            </a:pPr>
            <a:r>
              <a:rPr lang="nl-NL"/>
              <a:t>Titel van dit onderdeel van je presentatie</a:t>
            </a:r>
            <a:endParaRPr lang="nl-BE"/>
          </a:p>
        </p:txBody>
      </p:sp>
      <p:sp>
        <p:nvSpPr>
          <p:cNvPr id="19" name="Tijdelijke aanduiding voor tekst 18">
            <a:extLst>
              <a:ext uri="{FF2B5EF4-FFF2-40B4-BE49-F238E27FC236}">
                <a16:creationId xmlns:a16="http://schemas.microsoft.com/office/drawing/2014/main" id="{38DBC7CF-4BA6-5D48-378C-7C304F8BEBDF}"/>
              </a:ext>
            </a:extLst>
          </p:cNvPr>
          <p:cNvSpPr>
            <a:spLocks noGrp="1"/>
          </p:cNvSpPr>
          <p:nvPr>
            <p:ph type="body" sz="quarter" idx="12" hasCustomPrompt="1"/>
          </p:nvPr>
        </p:nvSpPr>
        <p:spPr>
          <a:xfrm>
            <a:off x="1254125" y="3441309"/>
            <a:ext cx="9944100" cy="2405063"/>
          </a:xfrm>
          <a:solidFill>
            <a:srgbClr val="DEF3F4"/>
          </a:solidFill>
        </p:spPr>
        <p:txBody>
          <a:bodyPr>
            <a:normAutofit/>
          </a:bodyPr>
          <a:lstStyle>
            <a:lvl1pPr marL="0" indent="0">
              <a:buNone/>
              <a:defRPr sz="2800">
                <a:solidFill>
                  <a:srgbClr val="2D3E4E"/>
                </a:solidFill>
                <a:latin typeface="Poppins" panose="00000500000000000000" pitchFamily="2" charset="0"/>
                <a:ea typeface="Roboto Bk" pitchFamily="2" charset="0"/>
                <a:cs typeface="Poppins" panose="00000500000000000000" pitchFamily="2" charset="0"/>
              </a:defRPr>
            </a:lvl1pPr>
          </a:lstStyle>
          <a:p>
            <a:pPr lvl="0"/>
            <a:r>
              <a:rPr lang="nl-NL"/>
              <a:t>Vat kort samen wat er in dit onderdeel van je presentatie volgt</a:t>
            </a:r>
          </a:p>
        </p:txBody>
      </p:sp>
    </p:spTree>
    <p:extLst>
      <p:ext uri="{BB962C8B-B14F-4D97-AF65-F5344CB8AC3E}">
        <p14:creationId xmlns:p14="http://schemas.microsoft.com/office/powerpoint/2010/main" val="11143685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ekst">
    <p:spTree>
      <p:nvGrpSpPr>
        <p:cNvPr id="1" name=""/>
        <p:cNvGrpSpPr/>
        <p:nvPr/>
      </p:nvGrpSpPr>
      <p:grpSpPr>
        <a:xfrm>
          <a:off x="0" y="0"/>
          <a:ext cx="0" cy="0"/>
          <a:chOff x="0" y="0"/>
          <a:chExt cx="0" cy="0"/>
        </a:xfrm>
      </p:grpSpPr>
      <p:sp>
        <p:nvSpPr>
          <p:cNvPr id="12" name="Titel 1"/>
          <p:cNvSpPr>
            <a:spLocks noGrp="1"/>
          </p:cNvSpPr>
          <p:nvPr>
            <p:ph type="title" hasCustomPrompt="1"/>
          </p:nvPr>
        </p:nvSpPr>
        <p:spPr>
          <a:xfrm>
            <a:off x="212848" y="180000"/>
            <a:ext cx="9902892" cy="1143000"/>
          </a:xfrm>
        </p:spPr>
        <p:txBody>
          <a:bodyPr>
            <a:normAutofit/>
          </a:bodyPr>
          <a:lstStyle>
            <a:lvl1pPr>
              <a:defRPr sz="3200">
                <a:solidFill>
                  <a:srgbClr val="2D3E4E"/>
                </a:solidFill>
              </a:defRPr>
            </a:lvl1pPr>
          </a:lstStyle>
          <a:p>
            <a:r>
              <a:rPr lang="nl-NL"/>
              <a:t>Typ hier een duidelijke titel</a:t>
            </a:r>
            <a:endParaRPr lang="nl-BE"/>
          </a:p>
        </p:txBody>
      </p:sp>
      <p:sp>
        <p:nvSpPr>
          <p:cNvPr id="5" name="Tijdelijke aanduiding voor tekst 4">
            <a:extLst>
              <a:ext uri="{FF2B5EF4-FFF2-40B4-BE49-F238E27FC236}">
                <a16:creationId xmlns:a16="http://schemas.microsoft.com/office/drawing/2014/main" id="{43B91BBB-316A-A3B6-4CAD-BDE52062A082}"/>
              </a:ext>
            </a:extLst>
          </p:cNvPr>
          <p:cNvSpPr>
            <a:spLocks noGrp="1"/>
          </p:cNvSpPr>
          <p:nvPr>
            <p:ph type="body" sz="quarter" idx="10" hasCustomPrompt="1"/>
          </p:nvPr>
        </p:nvSpPr>
        <p:spPr>
          <a:xfrm>
            <a:off x="2673626" y="1523929"/>
            <a:ext cx="7378700" cy="3963988"/>
          </a:xfrm>
        </p:spPr>
        <p:txBody>
          <a:bodyPr/>
          <a:lstStyle>
            <a:lvl1pPr>
              <a:defRPr/>
            </a:lvl1pPr>
          </a:lstStyle>
          <a:p>
            <a:pPr lvl="0"/>
            <a:r>
              <a:rPr lang="nl-NL"/>
              <a:t>Noteer hier je belangrijkste items in </a:t>
            </a:r>
            <a:r>
              <a:rPr lang="nl-NL" err="1"/>
              <a:t>bullets</a:t>
            </a:r>
            <a:r>
              <a:rPr lang="nl-NL"/>
              <a:t> (en vertel de rest)</a:t>
            </a:r>
          </a:p>
          <a:p>
            <a:pPr lvl="1"/>
            <a:r>
              <a:rPr lang="nl-NL"/>
              <a:t>Tweede niveau</a:t>
            </a:r>
          </a:p>
          <a:p>
            <a:pPr lvl="2"/>
            <a:r>
              <a:rPr lang="nl-NL"/>
              <a:t>Derde niveau</a:t>
            </a:r>
          </a:p>
          <a:p>
            <a:pPr lvl="3"/>
            <a:r>
              <a:rPr lang="nl-NL"/>
              <a:t>Vierde niveau</a:t>
            </a:r>
          </a:p>
          <a:p>
            <a:pPr lvl="4"/>
            <a:r>
              <a:rPr lang="nl-NL"/>
              <a:t>Vijfde niveau</a:t>
            </a:r>
            <a:endParaRPr lang="nl-BE"/>
          </a:p>
        </p:txBody>
      </p:sp>
    </p:spTree>
    <p:extLst>
      <p:ext uri="{BB962C8B-B14F-4D97-AF65-F5344CB8AC3E}">
        <p14:creationId xmlns:p14="http://schemas.microsoft.com/office/powerpoint/2010/main" val="32339965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ekst + afbeelding">
    <p:spTree>
      <p:nvGrpSpPr>
        <p:cNvPr id="1" name=""/>
        <p:cNvGrpSpPr/>
        <p:nvPr/>
      </p:nvGrpSpPr>
      <p:grpSpPr>
        <a:xfrm>
          <a:off x="0" y="0"/>
          <a:ext cx="0" cy="0"/>
          <a:chOff x="0" y="0"/>
          <a:chExt cx="0" cy="0"/>
        </a:xfrm>
      </p:grpSpPr>
      <p:sp>
        <p:nvSpPr>
          <p:cNvPr id="3" name="Tijdelijke aanduiding voor inhoud 2">
            <a:extLst>
              <a:ext uri="{FF2B5EF4-FFF2-40B4-BE49-F238E27FC236}">
                <a16:creationId xmlns:a16="http://schemas.microsoft.com/office/drawing/2014/main" id="{246A0613-2DAC-E67F-10EE-5E54907967D7}"/>
              </a:ext>
            </a:extLst>
          </p:cNvPr>
          <p:cNvSpPr>
            <a:spLocks noGrp="1"/>
          </p:cNvSpPr>
          <p:nvPr>
            <p:ph idx="10" hasCustomPrompt="1"/>
          </p:nvPr>
        </p:nvSpPr>
        <p:spPr>
          <a:xfrm>
            <a:off x="5928235" y="742844"/>
            <a:ext cx="4740965" cy="5372311"/>
          </a:xfrm>
        </p:spPr>
        <p:txBody>
          <a:bodyPr/>
          <a:lstStyle>
            <a:lvl1pPr marL="0" indent="0">
              <a:buClrTx/>
              <a:buNone/>
              <a:defRPr>
                <a:solidFill>
                  <a:srgbClr val="2D3E4E"/>
                </a:solidFill>
                <a:latin typeface="Roboto" pitchFamily="2" charset="0"/>
                <a:ea typeface="Roboto" pitchFamily="2" charset="0"/>
                <a:cs typeface="Arial" pitchFamily="34" charset="0"/>
              </a:defRPr>
            </a:lvl1pPr>
            <a:lvl2pPr marL="557199" indent="-214308" algn="l">
              <a:buClr>
                <a:srgbClr val="BF18B3"/>
              </a:buClr>
              <a:defRPr lang="nl-NL" sz="2100" kern="1200" dirty="0" smtClean="0">
                <a:solidFill>
                  <a:srgbClr val="B22A89"/>
                </a:solidFill>
                <a:latin typeface="Roboto" pitchFamily="2" charset="0"/>
                <a:ea typeface="Roboto" pitchFamily="2" charset="0"/>
                <a:cs typeface="+mn-cs"/>
              </a:defRPr>
            </a:lvl2pPr>
            <a:lvl3pPr marL="857228" indent="-171446">
              <a:buClr>
                <a:srgbClr val="F18E00"/>
              </a:buClr>
              <a:defRPr lang="nl-NL" sz="1800" kern="1200" dirty="0" smtClean="0">
                <a:solidFill>
                  <a:srgbClr val="2D3E4E"/>
                </a:solidFill>
                <a:latin typeface="Roboto" pitchFamily="2" charset="0"/>
                <a:ea typeface="Roboto" pitchFamily="2" charset="0"/>
                <a:cs typeface="+mn-cs"/>
              </a:defRPr>
            </a:lvl3pPr>
            <a:lvl4pPr>
              <a:buClr>
                <a:schemeClr val="tx1"/>
              </a:buClr>
              <a:defRPr>
                <a:solidFill>
                  <a:srgbClr val="2D3E4E"/>
                </a:solidFill>
                <a:latin typeface="Roboto" pitchFamily="2" charset="0"/>
                <a:ea typeface="Roboto" pitchFamily="2" charset="0"/>
                <a:cs typeface="Arial" pitchFamily="34" charset="0"/>
              </a:defRPr>
            </a:lvl4pPr>
            <a:lvl5pPr marL="1543012" indent="-171446">
              <a:buClr>
                <a:srgbClr val="BF18B3"/>
              </a:buClr>
              <a:defRPr lang="nl-BE" sz="1500" kern="1200" dirty="0">
                <a:solidFill>
                  <a:srgbClr val="2D3E4E"/>
                </a:solidFill>
                <a:latin typeface="Roboto" pitchFamily="2" charset="0"/>
                <a:ea typeface="Roboto" pitchFamily="2" charset="0"/>
                <a:cs typeface="+mn-cs"/>
              </a:defRPr>
            </a:lvl5pPr>
          </a:lstStyle>
          <a:p>
            <a:pPr lvl="0"/>
            <a:r>
              <a:rPr lang="nl-NL"/>
              <a:t>Zet hier een afbeelding die je tekst ondersteunt</a:t>
            </a:r>
          </a:p>
        </p:txBody>
      </p:sp>
      <p:sp>
        <p:nvSpPr>
          <p:cNvPr id="5" name="Tijdelijke aanduiding voor tekst 4">
            <a:extLst>
              <a:ext uri="{FF2B5EF4-FFF2-40B4-BE49-F238E27FC236}">
                <a16:creationId xmlns:a16="http://schemas.microsoft.com/office/drawing/2014/main" id="{8907D5A8-FA16-7402-F6D0-641E620008BA}"/>
              </a:ext>
            </a:extLst>
          </p:cNvPr>
          <p:cNvSpPr>
            <a:spLocks noGrp="1"/>
          </p:cNvSpPr>
          <p:nvPr>
            <p:ph type="body" sz="quarter" idx="11" hasCustomPrompt="1"/>
          </p:nvPr>
        </p:nvSpPr>
        <p:spPr>
          <a:xfrm>
            <a:off x="603250" y="742738"/>
            <a:ext cx="5056188" cy="5372312"/>
          </a:xfrm>
        </p:spPr>
        <p:txBody>
          <a:bodyPr/>
          <a:lstStyle/>
          <a:p>
            <a:pPr lvl="0"/>
            <a:r>
              <a:rPr lang="nl-NL"/>
              <a:t>Noteer hier je belangrijkste items in </a:t>
            </a:r>
            <a:r>
              <a:rPr lang="nl-NL" err="1"/>
              <a:t>bullets</a:t>
            </a:r>
            <a:r>
              <a:rPr lang="nl-NL"/>
              <a:t> (en vertel de rest)</a:t>
            </a:r>
          </a:p>
        </p:txBody>
      </p:sp>
    </p:spTree>
    <p:extLst>
      <p:ext uri="{BB962C8B-B14F-4D97-AF65-F5344CB8AC3E}">
        <p14:creationId xmlns:p14="http://schemas.microsoft.com/office/powerpoint/2010/main" val="28543000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Afbeelding">
    <p:spTree>
      <p:nvGrpSpPr>
        <p:cNvPr id="1" name=""/>
        <p:cNvGrpSpPr/>
        <p:nvPr/>
      </p:nvGrpSpPr>
      <p:grpSpPr>
        <a:xfrm>
          <a:off x="0" y="0"/>
          <a:ext cx="0" cy="0"/>
          <a:chOff x="0" y="0"/>
          <a:chExt cx="0" cy="0"/>
        </a:xfrm>
      </p:grpSpPr>
      <p:sp>
        <p:nvSpPr>
          <p:cNvPr id="13" name="Tijdelijke aanduiding voor inhoud 2"/>
          <p:cNvSpPr>
            <a:spLocks noGrp="1"/>
          </p:cNvSpPr>
          <p:nvPr>
            <p:ph idx="1" hasCustomPrompt="1"/>
          </p:nvPr>
        </p:nvSpPr>
        <p:spPr>
          <a:xfrm>
            <a:off x="457200" y="439947"/>
            <a:ext cx="10714008" cy="6133381"/>
          </a:xfrm>
          <a:prstGeom prst="roundRect">
            <a:avLst>
              <a:gd name="adj" fmla="val 5447"/>
            </a:avLst>
          </a:prstGeom>
          <a:solidFill>
            <a:schemeClr val="bg1"/>
          </a:solidFill>
          <a:effectLst>
            <a:outerShdw blurRad="50800" dist="38100" dir="2700000" sx="102000" sy="102000" algn="tl" rotWithShape="0">
              <a:prstClr val="black">
                <a:alpha val="40000"/>
              </a:prstClr>
            </a:outerShdw>
          </a:effectLst>
        </p:spPr>
        <p:txBody>
          <a:bodyPr/>
          <a:lstStyle>
            <a:lvl1pPr marL="0" indent="0">
              <a:buClrTx/>
              <a:buNone/>
              <a:defRPr>
                <a:solidFill>
                  <a:srgbClr val="2D3E4E"/>
                </a:solidFill>
                <a:latin typeface="Roboto" pitchFamily="2" charset="0"/>
                <a:ea typeface="Roboto" pitchFamily="2" charset="0"/>
                <a:cs typeface="Arial" pitchFamily="34" charset="0"/>
              </a:defRPr>
            </a:lvl1pPr>
            <a:lvl2pPr marL="557199" indent="-214308" algn="l">
              <a:buClr>
                <a:srgbClr val="BF18B3"/>
              </a:buClr>
              <a:defRPr lang="nl-NL" sz="2100" kern="1200" dirty="0" smtClean="0">
                <a:solidFill>
                  <a:srgbClr val="B22A89"/>
                </a:solidFill>
                <a:latin typeface="Roboto" pitchFamily="2" charset="0"/>
                <a:ea typeface="Roboto" pitchFamily="2" charset="0"/>
                <a:cs typeface="+mn-cs"/>
              </a:defRPr>
            </a:lvl2pPr>
            <a:lvl3pPr marL="857228" indent="-171446">
              <a:buClr>
                <a:srgbClr val="F18E00"/>
              </a:buClr>
              <a:defRPr lang="nl-NL" sz="1800" kern="1200" dirty="0" smtClean="0">
                <a:solidFill>
                  <a:srgbClr val="2D3E4E"/>
                </a:solidFill>
                <a:latin typeface="Roboto" pitchFamily="2" charset="0"/>
                <a:ea typeface="Roboto" pitchFamily="2" charset="0"/>
                <a:cs typeface="+mn-cs"/>
              </a:defRPr>
            </a:lvl3pPr>
            <a:lvl4pPr>
              <a:buClr>
                <a:schemeClr val="tx1"/>
              </a:buClr>
              <a:defRPr>
                <a:solidFill>
                  <a:srgbClr val="2D3E4E"/>
                </a:solidFill>
                <a:latin typeface="Roboto" pitchFamily="2" charset="0"/>
                <a:ea typeface="Roboto" pitchFamily="2" charset="0"/>
                <a:cs typeface="Arial" pitchFamily="34" charset="0"/>
              </a:defRPr>
            </a:lvl4pPr>
            <a:lvl5pPr marL="1543012" indent="-171446">
              <a:buClr>
                <a:srgbClr val="BF18B3"/>
              </a:buClr>
              <a:defRPr lang="nl-BE" sz="1500" kern="1200" dirty="0">
                <a:solidFill>
                  <a:srgbClr val="2D3E4E"/>
                </a:solidFill>
                <a:latin typeface="Roboto" pitchFamily="2" charset="0"/>
                <a:ea typeface="Roboto" pitchFamily="2" charset="0"/>
                <a:cs typeface="+mn-cs"/>
              </a:defRPr>
            </a:lvl5pPr>
          </a:lstStyle>
          <a:p>
            <a:pPr lvl="0"/>
            <a:r>
              <a:rPr lang="nl-NL"/>
              <a:t>Zet hier je afbeelding</a:t>
            </a:r>
          </a:p>
        </p:txBody>
      </p:sp>
    </p:spTree>
    <p:extLst>
      <p:ext uri="{BB962C8B-B14F-4D97-AF65-F5344CB8AC3E}">
        <p14:creationId xmlns:p14="http://schemas.microsoft.com/office/powerpoint/2010/main" val="6543164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Vergelijking">
    <p:spTree>
      <p:nvGrpSpPr>
        <p:cNvPr id="1" name=""/>
        <p:cNvGrpSpPr/>
        <p:nvPr/>
      </p:nvGrpSpPr>
      <p:grpSpPr>
        <a:xfrm>
          <a:off x="0" y="0"/>
          <a:ext cx="0" cy="0"/>
          <a:chOff x="0" y="0"/>
          <a:chExt cx="0" cy="0"/>
        </a:xfrm>
      </p:grpSpPr>
      <p:sp>
        <p:nvSpPr>
          <p:cNvPr id="5" name="Tijdelijke aanduiding voor tekst 4">
            <a:extLst>
              <a:ext uri="{FF2B5EF4-FFF2-40B4-BE49-F238E27FC236}">
                <a16:creationId xmlns:a16="http://schemas.microsoft.com/office/drawing/2014/main" id="{8907D5A8-FA16-7402-F6D0-641E620008BA}"/>
              </a:ext>
            </a:extLst>
          </p:cNvPr>
          <p:cNvSpPr>
            <a:spLocks noGrp="1"/>
          </p:cNvSpPr>
          <p:nvPr>
            <p:ph type="body" sz="quarter" idx="11" hasCustomPrompt="1"/>
          </p:nvPr>
        </p:nvSpPr>
        <p:spPr>
          <a:xfrm>
            <a:off x="603250" y="742738"/>
            <a:ext cx="5056188" cy="5372312"/>
          </a:xfrm>
        </p:spPr>
        <p:txBody>
          <a:bodyPr/>
          <a:lstStyle/>
          <a:p>
            <a:pPr lvl="0"/>
            <a:r>
              <a:rPr lang="nl-NL"/>
              <a:t>Noteer hier je belangrijkste items in </a:t>
            </a:r>
            <a:r>
              <a:rPr lang="nl-NL" err="1"/>
              <a:t>bullets</a:t>
            </a:r>
            <a:r>
              <a:rPr lang="nl-NL"/>
              <a:t> (en vertel de rest)</a:t>
            </a:r>
          </a:p>
        </p:txBody>
      </p:sp>
      <p:sp>
        <p:nvSpPr>
          <p:cNvPr id="4" name="Tijdelijke aanduiding voor tekst 4">
            <a:extLst>
              <a:ext uri="{FF2B5EF4-FFF2-40B4-BE49-F238E27FC236}">
                <a16:creationId xmlns:a16="http://schemas.microsoft.com/office/drawing/2014/main" id="{A74F469D-EA25-AF43-5F92-8CB069D10A17}"/>
              </a:ext>
            </a:extLst>
          </p:cNvPr>
          <p:cNvSpPr>
            <a:spLocks noGrp="1"/>
          </p:cNvSpPr>
          <p:nvPr>
            <p:ph type="body" sz="quarter" idx="12" hasCustomPrompt="1"/>
          </p:nvPr>
        </p:nvSpPr>
        <p:spPr>
          <a:xfrm>
            <a:off x="5898644" y="742738"/>
            <a:ext cx="5056188" cy="5372312"/>
          </a:xfrm>
        </p:spPr>
        <p:txBody>
          <a:bodyPr/>
          <a:lstStyle/>
          <a:p>
            <a:pPr lvl="0"/>
            <a:r>
              <a:rPr lang="nl-NL"/>
              <a:t>Noteer hier je belangrijkste items in </a:t>
            </a:r>
            <a:r>
              <a:rPr lang="nl-NL" err="1"/>
              <a:t>bullets</a:t>
            </a:r>
            <a:r>
              <a:rPr lang="nl-NL"/>
              <a:t> (en vertel de rest)</a:t>
            </a:r>
          </a:p>
        </p:txBody>
      </p:sp>
    </p:spTree>
    <p:extLst>
      <p:ext uri="{BB962C8B-B14F-4D97-AF65-F5344CB8AC3E}">
        <p14:creationId xmlns:p14="http://schemas.microsoft.com/office/powerpoint/2010/main" val="15604758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Omgekeerd">
    <p:spTree>
      <p:nvGrpSpPr>
        <p:cNvPr id="1" name=""/>
        <p:cNvGrpSpPr/>
        <p:nvPr/>
      </p:nvGrpSpPr>
      <p:grpSpPr>
        <a:xfrm>
          <a:off x="0" y="0"/>
          <a:ext cx="0" cy="0"/>
          <a:chOff x="0" y="0"/>
          <a:chExt cx="0" cy="0"/>
        </a:xfrm>
      </p:grpSpPr>
      <p:sp>
        <p:nvSpPr>
          <p:cNvPr id="12" name="Titel 1"/>
          <p:cNvSpPr>
            <a:spLocks noGrp="1"/>
          </p:cNvSpPr>
          <p:nvPr>
            <p:ph type="title" hasCustomPrompt="1"/>
          </p:nvPr>
        </p:nvSpPr>
        <p:spPr>
          <a:xfrm>
            <a:off x="212846" y="5610639"/>
            <a:ext cx="9902892" cy="1143000"/>
          </a:xfrm>
        </p:spPr>
        <p:txBody>
          <a:bodyPr>
            <a:normAutofit/>
          </a:bodyPr>
          <a:lstStyle>
            <a:lvl1pPr>
              <a:defRPr sz="3200">
                <a:solidFill>
                  <a:srgbClr val="2D3E4E"/>
                </a:solidFill>
              </a:defRPr>
            </a:lvl1pPr>
          </a:lstStyle>
          <a:p>
            <a:r>
              <a:rPr lang="nl-NL"/>
              <a:t>Maak hier je concluderend punt</a:t>
            </a:r>
            <a:endParaRPr lang="nl-BE"/>
          </a:p>
        </p:txBody>
      </p:sp>
      <p:sp>
        <p:nvSpPr>
          <p:cNvPr id="13" name="Tijdelijke aanduiding voor inhoud 2"/>
          <p:cNvSpPr>
            <a:spLocks noGrp="1"/>
          </p:cNvSpPr>
          <p:nvPr>
            <p:ph idx="1" hasCustomPrompt="1"/>
          </p:nvPr>
        </p:nvSpPr>
        <p:spPr>
          <a:xfrm>
            <a:off x="2673626" y="575035"/>
            <a:ext cx="7442112" cy="4931243"/>
          </a:xfrm>
        </p:spPr>
        <p:txBody>
          <a:bodyPr/>
          <a:lstStyle>
            <a:lvl1pPr>
              <a:buClrTx/>
              <a:defRPr>
                <a:solidFill>
                  <a:srgbClr val="2D3E4E"/>
                </a:solidFill>
                <a:latin typeface="Roboto" pitchFamily="2" charset="0"/>
                <a:ea typeface="Roboto" pitchFamily="2" charset="0"/>
                <a:cs typeface="Arial" pitchFamily="34" charset="0"/>
              </a:defRPr>
            </a:lvl1pPr>
            <a:lvl2pPr marL="557199" indent="-214308" algn="l">
              <a:buClr>
                <a:srgbClr val="BF18B3"/>
              </a:buClr>
              <a:defRPr lang="nl-NL" sz="2100" kern="1200" dirty="0" smtClean="0">
                <a:solidFill>
                  <a:srgbClr val="B22A89"/>
                </a:solidFill>
                <a:latin typeface="Roboto" pitchFamily="2" charset="0"/>
                <a:ea typeface="Roboto" pitchFamily="2" charset="0"/>
                <a:cs typeface="+mn-cs"/>
              </a:defRPr>
            </a:lvl2pPr>
            <a:lvl3pPr marL="857228" indent="-171446">
              <a:buClr>
                <a:srgbClr val="F18E00"/>
              </a:buClr>
              <a:defRPr lang="nl-NL" sz="1800" kern="1200" dirty="0" smtClean="0">
                <a:solidFill>
                  <a:srgbClr val="2D3E4E"/>
                </a:solidFill>
                <a:latin typeface="Roboto" pitchFamily="2" charset="0"/>
                <a:ea typeface="Roboto" pitchFamily="2" charset="0"/>
                <a:cs typeface="+mn-cs"/>
              </a:defRPr>
            </a:lvl3pPr>
            <a:lvl4pPr>
              <a:buClr>
                <a:schemeClr val="tx1"/>
              </a:buClr>
              <a:defRPr>
                <a:solidFill>
                  <a:srgbClr val="2D3E4E"/>
                </a:solidFill>
                <a:latin typeface="Roboto" pitchFamily="2" charset="0"/>
                <a:ea typeface="Roboto" pitchFamily="2" charset="0"/>
                <a:cs typeface="Arial" pitchFamily="34" charset="0"/>
              </a:defRPr>
            </a:lvl4pPr>
            <a:lvl5pPr marL="1543012" indent="-171446">
              <a:buClr>
                <a:srgbClr val="BF18B3"/>
              </a:buClr>
              <a:defRPr lang="nl-BE" sz="1500" kern="1200" dirty="0">
                <a:solidFill>
                  <a:srgbClr val="2D3E4E"/>
                </a:solidFill>
                <a:latin typeface="Roboto" pitchFamily="2" charset="0"/>
                <a:ea typeface="Roboto" pitchFamily="2" charset="0"/>
                <a:cs typeface="+mn-cs"/>
              </a:defRPr>
            </a:lvl5pPr>
          </a:lstStyle>
          <a:p>
            <a:pPr lvl="0"/>
            <a:r>
              <a:rPr lang="nl-NL"/>
              <a:t>Noteer hier je belangrijkste items in </a:t>
            </a:r>
            <a:r>
              <a:rPr lang="nl-NL" err="1"/>
              <a:t>bullets</a:t>
            </a:r>
            <a:r>
              <a:rPr lang="nl-NL"/>
              <a:t> (en vertel de rest)</a:t>
            </a:r>
          </a:p>
        </p:txBody>
      </p:sp>
    </p:spTree>
    <p:extLst>
      <p:ext uri="{BB962C8B-B14F-4D97-AF65-F5344CB8AC3E}">
        <p14:creationId xmlns:p14="http://schemas.microsoft.com/office/powerpoint/2010/main" val="4814772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Blanco">
    <p:spTree>
      <p:nvGrpSpPr>
        <p:cNvPr id="1" name=""/>
        <p:cNvGrpSpPr/>
        <p:nvPr/>
      </p:nvGrpSpPr>
      <p:grpSpPr>
        <a:xfrm>
          <a:off x="0" y="0"/>
          <a:ext cx="0" cy="0"/>
          <a:chOff x="0" y="0"/>
          <a:chExt cx="0" cy="0"/>
        </a:xfrm>
      </p:grpSpPr>
      <p:pic>
        <p:nvPicPr>
          <p:cNvPr id="6" name="Afbeelding 5">
            <a:extLst>
              <a:ext uri="{FF2B5EF4-FFF2-40B4-BE49-F238E27FC236}">
                <a16:creationId xmlns:a16="http://schemas.microsoft.com/office/drawing/2014/main" id="{8C4289DF-E660-51F7-607F-AF25C00F863C}"/>
              </a:ext>
            </a:extLst>
          </p:cNvPr>
          <p:cNvPicPr>
            <a:picLocks noChangeAspect="1"/>
          </p:cNvPicPr>
          <p:nvPr/>
        </p:nvPicPr>
        <p:blipFill>
          <a:blip>
            <a:extLst>
              <a:ext uri="{96DAC541-7B7A-43D3-8B79-37D633B846F1}">
                <asvg:svgBlip xmlns:asvg="http://schemas.microsoft.com/office/drawing/2016/SVG/main" r:embed="rId2"/>
              </a:ext>
            </a:extLst>
          </a:blip>
          <a:srcRect/>
          <a:stretch/>
        </p:blipFill>
        <p:spPr>
          <a:xfrm>
            <a:off x="186688" y="5711190"/>
            <a:ext cx="2204720" cy="975360"/>
          </a:xfrm>
          <a:prstGeom prst="rect">
            <a:avLst/>
          </a:prstGeom>
        </p:spPr>
      </p:pic>
    </p:spTree>
    <p:extLst>
      <p:ext uri="{BB962C8B-B14F-4D97-AF65-F5344CB8AC3E}">
        <p14:creationId xmlns:p14="http://schemas.microsoft.com/office/powerpoint/2010/main" val="13982471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Leeg">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D8628CB9-7E6F-BE34-CCEC-64FADF0336EC}"/>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9863036" y="6071818"/>
            <a:ext cx="2209802" cy="626211"/>
          </a:xfrm>
          <a:prstGeom prst="rect">
            <a:avLst/>
          </a:prstGeom>
        </p:spPr>
      </p:pic>
    </p:spTree>
    <p:extLst>
      <p:ext uri="{BB962C8B-B14F-4D97-AF65-F5344CB8AC3E}">
        <p14:creationId xmlns:p14="http://schemas.microsoft.com/office/powerpoint/2010/main" val="6842898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2_Leeg">
    <p:spTree>
      <p:nvGrpSpPr>
        <p:cNvPr id="1" name=""/>
        <p:cNvGrpSpPr/>
        <p:nvPr/>
      </p:nvGrpSpPr>
      <p:grpSpPr>
        <a:xfrm>
          <a:off x="0" y="0"/>
          <a:ext cx="0" cy="0"/>
          <a:chOff x="0" y="0"/>
          <a:chExt cx="0" cy="0"/>
        </a:xfrm>
      </p:grpSpPr>
    </p:spTree>
    <p:extLst>
      <p:ext uri="{BB962C8B-B14F-4D97-AF65-F5344CB8AC3E}">
        <p14:creationId xmlns:p14="http://schemas.microsoft.com/office/powerpoint/2010/main" val="884199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1_Leeg">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0187A673-F41E-073E-C1A8-310F5942B3F0}"/>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62444" y="6042001"/>
            <a:ext cx="2209802" cy="626211"/>
          </a:xfrm>
          <a:prstGeom prst="rect">
            <a:avLst/>
          </a:prstGeom>
        </p:spPr>
      </p:pic>
    </p:spTree>
    <p:extLst>
      <p:ext uri="{BB962C8B-B14F-4D97-AF65-F5344CB8AC3E}">
        <p14:creationId xmlns:p14="http://schemas.microsoft.com/office/powerpoint/2010/main" val="10712348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31" name="Vrije vorm: vorm 30">
            <a:extLst>
              <a:ext uri="{FF2B5EF4-FFF2-40B4-BE49-F238E27FC236}">
                <a16:creationId xmlns:a16="http://schemas.microsoft.com/office/drawing/2014/main" id="{99D4DD7C-8151-3883-040A-F59E0685B768}"/>
              </a:ext>
            </a:extLst>
          </p:cNvPr>
          <p:cNvSpPr/>
          <p:nvPr/>
        </p:nvSpPr>
        <p:spPr>
          <a:xfrm>
            <a:off x="1618231" y="1421296"/>
            <a:ext cx="9324752" cy="4611756"/>
          </a:xfrm>
          <a:custGeom>
            <a:avLst/>
            <a:gdLst>
              <a:gd name="connsiteX0" fmla="*/ 6357557 w 7042023"/>
              <a:gd name="connsiteY0" fmla="*/ 3679412 h 3679412"/>
              <a:gd name="connsiteX1" fmla="*/ 684467 w 7042023"/>
              <a:gd name="connsiteY1" fmla="*/ 3679412 h 3679412"/>
              <a:gd name="connsiteX2" fmla="*/ 0 w 7042023"/>
              <a:gd name="connsiteY2" fmla="*/ 2994946 h 3679412"/>
              <a:gd name="connsiteX3" fmla="*/ 0 w 7042023"/>
              <a:gd name="connsiteY3" fmla="*/ 763905 h 3679412"/>
              <a:gd name="connsiteX4" fmla="*/ 57150 w 7042023"/>
              <a:gd name="connsiteY4" fmla="*/ 763905 h 3679412"/>
              <a:gd name="connsiteX5" fmla="*/ 57150 w 7042023"/>
              <a:gd name="connsiteY5" fmla="*/ 2994946 h 3679412"/>
              <a:gd name="connsiteX6" fmla="*/ 684467 w 7042023"/>
              <a:gd name="connsiteY6" fmla="*/ 3622262 h 3679412"/>
              <a:gd name="connsiteX7" fmla="*/ 6357652 w 7042023"/>
              <a:gd name="connsiteY7" fmla="*/ 3622262 h 3679412"/>
              <a:gd name="connsiteX8" fmla="*/ 6984969 w 7042023"/>
              <a:gd name="connsiteY8" fmla="*/ 2994946 h 3679412"/>
              <a:gd name="connsiteX9" fmla="*/ 6984969 w 7042023"/>
              <a:gd name="connsiteY9" fmla="*/ 684466 h 3679412"/>
              <a:gd name="connsiteX10" fmla="*/ 6357652 w 7042023"/>
              <a:gd name="connsiteY10" fmla="*/ 57150 h 3679412"/>
              <a:gd name="connsiteX11" fmla="*/ 1460564 w 7042023"/>
              <a:gd name="connsiteY11" fmla="*/ 57150 h 3679412"/>
              <a:gd name="connsiteX12" fmla="*/ 1460564 w 7042023"/>
              <a:gd name="connsiteY12" fmla="*/ 0 h 3679412"/>
              <a:gd name="connsiteX13" fmla="*/ 6357557 w 7042023"/>
              <a:gd name="connsiteY13" fmla="*/ 0 h 3679412"/>
              <a:gd name="connsiteX14" fmla="*/ 7042023 w 7042023"/>
              <a:gd name="connsiteY14" fmla="*/ 684466 h 3679412"/>
              <a:gd name="connsiteX15" fmla="*/ 7042023 w 7042023"/>
              <a:gd name="connsiteY15" fmla="*/ 2994946 h 3679412"/>
              <a:gd name="connsiteX16" fmla="*/ 6357557 w 7042023"/>
              <a:gd name="connsiteY16" fmla="*/ 3679412 h 3679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042023" h="3679412">
                <a:moveTo>
                  <a:pt x="6357557" y="3679412"/>
                </a:moveTo>
                <a:lnTo>
                  <a:pt x="684467" y="3679412"/>
                </a:lnTo>
                <a:cubicBezTo>
                  <a:pt x="307086" y="3679412"/>
                  <a:pt x="0" y="3372326"/>
                  <a:pt x="0" y="2994946"/>
                </a:cubicBezTo>
                <a:lnTo>
                  <a:pt x="0" y="763905"/>
                </a:lnTo>
                <a:lnTo>
                  <a:pt x="57150" y="763905"/>
                </a:lnTo>
                <a:lnTo>
                  <a:pt x="57150" y="2994946"/>
                </a:lnTo>
                <a:cubicBezTo>
                  <a:pt x="57150" y="3340799"/>
                  <a:pt x="338519" y="3622262"/>
                  <a:pt x="684467" y="3622262"/>
                </a:cubicBezTo>
                <a:lnTo>
                  <a:pt x="6357652" y="3622262"/>
                </a:lnTo>
                <a:cubicBezTo>
                  <a:pt x="6703505" y="3622262"/>
                  <a:pt x="6984969" y="3340894"/>
                  <a:pt x="6984969" y="2994946"/>
                </a:cubicBezTo>
                <a:lnTo>
                  <a:pt x="6984969" y="684466"/>
                </a:lnTo>
                <a:cubicBezTo>
                  <a:pt x="6984969" y="338614"/>
                  <a:pt x="6703600" y="57150"/>
                  <a:pt x="6357652" y="57150"/>
                </a:cubicBezTo>
                <a:lnTo>
                  <a:pt x="1460564" y="57150"/>
                </a:lnTo>
                <a:lnTo>
                  <a:pt x="1460564" y="0"/>
                </a:lnTo>
                <a:lnTo>
                  <a:pt x="6357557" y="0"/>
                </a:lnTo>
                <a:cubicBezTo>
                  <a:pt x="6734937" y="0"/>
                  <a:pt x="7042023" y="306991"/>
                  <a:pt x="7042023" y="684466"/>
                </a:cubicBezTo>
                <a:lnTo>
                  <a:pt x="7042023" y="2994946"/>
                </a:lnTo>
                <a:cubicBezTo>
                  <a:pt x="7042023" y="3372326"/>
                  <a:pt x="6734937" y="3679412"/>
                  <a:pt x="6357557" y="3679412"/>
                </a:cubicBezTo>
                <a:close/>
              </a:path>
            </a:pathLst>
          </a:custGeom>
          <a:solidFill>
            <a:srgbClr val="4CBCC5"/>
          </a:solidFill>
          <a:ln w="0" cap="flat">
            <a:noFill/>
            <a:prstDash val="solid"/>
            <a:miter/>
          </a:ln>
        </p:spPr>
        <p:txBody>
          <a:bodyPr rtlCol="0" anchor="ctr"/>
          <a:lstStyle/>
          <a:p>
            <a:endParaRPr lang="nl-BE"/>
          </a:p>
        </p:txBody>
      </p:sp>
      <p:sp>
        <p:nvSpPr>
          <p:cNvPr id="34" name="Tijdelijke aanduiding voor tekst 33">
            <a:extLst>
              <a:ext uri="{FF2B5EF4-FFF2-40B4-BE49-F238E27FC236}">
                <a16:creationId xmlns:a16="http://schemas.microsoft.com/office/drawing/2014/main" id="{3BCD951C-6BD9-B406-D5E9-9DBF75EF90D1}"/>
              </a:ext>
            </a:extLst>
          </p:cNvPr>
          <p:cNvSpPr>
            <a:spLocks noGrp="1"/>
          </p:cNvSpPr>
          <p:nvPr>
            <p:ph type="body" sz="quarter" idx="10" hasCustomPrompt="1"/>
          </p:nvPr>
        </p:nvSpPr>
        <p:spPr>
          <a:xfrm>
            <a:off x="2216150" y="1768475"/>
            <a:ext cx="8061325" cy="3956050"/>
          </a:xfrm>
        </p:spPr>
        <p:txBody>
          <a:bodyPr>
            <a:normAutofit/>
          </a:bodyPr>
          <a:lstStyle>
            <a:lvl1pPr marL="0" indent="0" algn="ctr">
              <a:buNone/>
              <a:defRPr sz="3600">
                <a:latin typeface="Poppins ExtraBold" panose="00000900000000000000" pitchFamily="2" charset="0"/>
                <a:cs typeface="Poppins ExtraBold" panose="00000900000000000000" pitchFamily="2" charset="0"/>
              </a:defRPr>
            </a:lvl1pPr>
          </a:lstStyle>
          <a:p>
            <a:pPr lvl="0"/>
            <a:r>
              <a:rPr lang="nl-NL"/>
              <a:t>Zet hier een quote</a:t>
            </a:r>
          </a:p>
        </p:txBody>
      </p:sp>
      <p:sp>
        <p:nvSpPr>
          <p:cNvPr id="6" name="Rechthoek 5">
            <a:extLst>
              <a:ext uri="{FF2B5EF4-FFF2-40B4-BE49-F238E27FC236}">
                <a16:creationId xmlns:a16="http://schemas.microsoft.com/office/drawing/2014/main" id="{24B11C2A-39B1-8042-8294-59F95469BCA1}"/>
              </a:ext>
            </a:extLst>
          </p:cNvPr>
          <p:cNvSpPr/>
          <p:nvPr/>
        </p:nvSpPr>
        <p:spPr>
          <a:xfrm>
            <a:off x="1249017" y="85725"/>
            <a:ext cx="2340705" cy="4508927"/>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nl-NL" sz="28700" b="1" cap="none" spc="0">
                <a:ln/>
                <a:solidFill>
                  <a:schemeClr val="accent4"/>
                </a:solidFill>
                <a:effectLst/>
              </a:rPr>
              <a:t>“</a:t>
            </a:r>
          </a:p>
        </p:txBody>
      </p:sp>
    </p:spTree>
    <p:extLst>
      <p:ext uri="{BB962C8B-B14F-4D97-AF65-F5344CB8AC3E}">
        <p14:creationId xmlns:p14="http://schemas.microsoft.com/office/powerpoint/2010/main" val="4149969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Quote met afbeelding">
    <p:spTree>
      <p:nvGrpSpPr>
        <p:cNvPr id="1" name=""/>
        <p:cNvGrpSpPr/>
        <p:nvPr/>
      </p:nvGrpSpPr>
      <p:grpSpPr>
        <a:xfrm>
          <a:off x="0" y="0"/>
          <a:ext cx="0" cy="0"/>
          <a:chOff x="0" y="0"/>
          <a:chExt cx="0" cy="0"/>
        </a:xfrm>
      </p:grpSpPr>
      <p:sp>
        <p:nvSpPr>
          <p:cNvPr id="4" name="Tijdelijke aanduiding voor afbeelding 3">
            <a:extLst>
              <a:ext uri="{FF2B5EF4-FFF2-40B4-BE49-F238E27FC236}">
                <a16:creationId xmlns:a16="http://schemas.microsoft.com/office/drawing/2014/main" id="{D2A68C2A-B007-F12D-E4BA-3355F79F9AF3}"/>
              </a:ext>
            </a:extLst>
          </p:cNvPr>
          <p:cNvSpPr>
            <a:spLocks noGrp="1" noRot="1" noMove="1" noResize="1" noEditPoints="1" noAdjustHandles="1" noChangeArrowheads="1" noChangeShapeType="1"/>
          </p:cNvSpPr>
          <p:nvPr>
            <p:ph type="pic" sz="quarter" idx="11" hasCustomPrompt="1"/>
          </p:nvPr>
        </p:nvSpPr>
        <p:spPr>
          <a:xfrm>
            <a:off x="-7938" y="179388"/>
            <a:ext cx="12199938" cy="4449762"/>
          </a:xfrm>
        </p:spPr>
        <p:txBody>
          <a:bodyPr/>
          <a:lstStyle>
            <a:lvl1pPr>
              <a:defRPr/>
            </a:lvl1pPr>
          </a:lstStyle>
          <a:p>
            <a:r>
              <a:rPr lang="nl-BE"/>
              <a:t>Plaats hier je afbeelding</a:t>
            </a:r>
          </a:p>
        </p:txBody>
      </p:sp>
      <p:sp>
        <p:nvSpPr>
          <p:cNvPr id="2" name="Rechthoek 1">
            <a:extLst>
              <a:ext uri="{FF2B5EF4-FFF2-40B4-BE49-F238E27FC236}">
                <a16:creationId xmlns:a16="http://schemas.microsoft.com/office/drawing/2014/main" id="{327DF45D-CEE8-E027-5958-4E60095D0A49}"/>
              </a:ext>
            </a:extLst>
          </p:cNvPr>
          <p:cNvSpPr>
            <a:spLocks noGrp="1" noRot="1" noMove="1" noResize="1" noEditPoints="1" noAdjustHandles="1" noChangeArrowheads="1" noChangeShapeType="1"/>
          </p:cNvSpPr>
          <p:nvPr/>
        </p:nvSpPr>
        <p:spPr>
          <a:xfrm>
            <a:off x="-7979" y="4647414"/>
            <a:ext cx="12199979" cy="2210586"/>
          </a:xfrm>
          <a:prstGeom prst="rect">
            <a:avLst/>
          </a:prstGeom>
          <a:solidFill>
            <a:srgbClr val="2D3E4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
        <p:nvSpPr>
          <p:cNvPr id="34" name="Tijdelijke aanduiding voor tekst 33">
            <a:extLst>
              <a:ext uri="{FF2B5EF4-FFF2-40B4-BE49-F238E27FC236}">
                <a16:creationId xmlns:a16="http://schemas.microsoft.com/office/drawing/2014/main" id="{3BCD951C-6BD9-B406-D5E9-9DBF75EF90D1}"/>
              </a:ext>
            </a:extLst>
          </p:cNvPr>
          <p:cNvSpPr>
            <a:spLocks noGrp="1"/>
          </p:cNvSpPr>
          <p:nvPr>
            <p:ph type="body" sz="quarter" idx="10" hasCustomPrompt="1"/>
          </p:nvPr>
        </p:nvSpPr>
        <p:spPr>
          <a:xfrm>
            <a:off x="603315" y="2991574"/>
            <a:ext cx="10426045" cy="3343238"/>
          </a:xfrm>
          <a:prstGeom prst="roundRect">
            <a:avLst>
              <a:gd name="adj" fmla="val 11874"/>
            </a:avLst>
          </a:prstGeom>
          <a:solidFill>
            <a:schemeClr val="bg1"/>
          </a:solidFill>
        </p:spPr>
        <p:txBody>
          <a:bodyPr>
            <a:normAutofit/>
          </a:bodyPr>
          <a:lstStyle>
            <a:lvl1pPr marL="0" indent="0" algn="ctr">
              <a:buNone/>
              <a:defRPr sz="3600">
                <a:latin typeface="Poppins ExtraBold" panose="00000900000000000000" pitchFamily="2" charset="0"/>
                <a:cs typeface="Poppins ExtraBold" panose="00000900000000000000" pitchFamily="2" charset="0"/>
              </a:defRPr>
            </a:lvl1pPr>
          </a:lstStyle>
          <a:p>
            <a:pPr lvl="0"/>
            <a:r>
              <a:rPr lang="nl-NL"/>
              <a:t>Zet hier een quote</a:t>
            </a:r>
          </a:p>
        </p:txBody>
      </p:sp>
      <p:sp>
        <p:nvSpPr>
          <p:cNvPr id="8" name="Rechthoek 7">
            <a:extLst>
              <a:ext uri="{FF2B5EF4-FFF2-40B4-BE49-F238E27FC236}">
                <a16:creationId xmlns:a16="http://schemas.microsoft.com/office/drawing/2014/main" id="{9F885A47-5B4B-9C05-2EF4-BD2CD1A82093}"/>
              </a:ext>
            </a:extLst>
          </p:cNvPr>
          <p:cNvSpPr/>
          <p:nvPr/>
        </p:nvSpPr>
        <p:spPr>
          <a:xfrm>
            <a:off x="689811" y="2674753"/>
            <a:ext cx="1221809" cy="2215991"/>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nl-NL" sz="13800" b="1" cap="none" spc="0">
                <a:ln/>
                <a:solidFill>
                  <a:schemeClr val="accent4"/>
                </a:solidFill>
                <a:effectLst/>
              </a:rPr>
              <a:t>“</a:t>
            </a:r>
          </a:p>
        </p:txBody>
      </p:sp>
    </p:spTree>
    <p:extLst>
      <p:ext uri="{BB962C8B-B14F-4D97-AF65-F5344CB8AC3E}">
        <p14:creationId xmlns:p14="http://schemas.microsoft.com/office/powerpoint/2010/main" val="32384090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Begin: gsm">
    <p:bg>
      <p:bgPr>
        <a:blipFill dpi="0" rotWithShape="1">
          <a:blip r:embed="rId2" cstate="print">
            <a:lum/>
            <a:extLst>
              <a:ext uri="{28A0092B-C50C-407E-A947-70E740481C1C}">
                <a14:useLocalDpi xmlns:a14="http://schemas.microsoft.com/office/drawing/2010/main" val="0"/>
              </a:ext>
            </a:extLst>
          </a:blip>
          <a:srcRect/>
          <a:stretch>
            <a:fillRect t="2000"/>
          </a:stretch>
        </a:blipFill>
        <a:effectLst/>
      </p:bgPr>
    </p:bg>
    <p:spTree>
      <p:nvGrpSpPr>
        <p:cNvPr id="1" name=""/>
        <p:cNvGrpSpPr/>
        <p:nvPr/>
      </p:nvGrpSpPr>
      <p:grpSpPr>
        <a:xfrm>
          <a:off x="0" y="0"/>
          <a:ext cx="0" cy="0"/>
          <a:chOff x="0" y="0"/>
          <a:chExt cx="0" cy="0"/>
        </a:xfrm>
      </p:grpSpPr>
      <p:sp>
        <p:nvSpPr>
          <p:cNvPr id="6" name="Tekstvak 5"/>
          <p:cNvSpPr txBox="1">
            <a:spLocks/>
          </p:cNvSpPr>
          <p:nvPr/>
        </p:nvSpPr>
        <p:spPr>
          <a:xfrm>
            <a:off x="798445" y="768613"/>
            <a:ext cx="10814755" cy="2585323"/>
          </a:xfrm>
          <a:prstGeom prst="rect">
            <a:avLst/>
          </a:prstGeom>
          <a:noFill/>
        </p:spPr>
        <p:txBody>
          <a:bodyPr wrap="square" rtlCol="0">
            <a:spAutoFit/>
          </a:bodyPr>
          <a:lstStyle/>
          <a:p>
            <a:pPr marL="0" marR="0" lvl="0" indent="0" algn="l" defTabSz="685783" rtl="0" eaLnBrk="1" fontAlgn="auto" latinLnBrk="0" hangingPunct="1">
              <a:lnSpc>
                <a:spcPct val="100000"/>
              </a:lnSpc>
              <a:spcBef>
                <a:spcPts val="0"/>
              </a:spcBef>
              <a:spcAft>
                <a:spcPts val="0"/>
              </a:spcAft>
              <a:buClrTx/>
              <a:buSzTx/>
              <a:buFontTx/>
              <a:buNone/>
              <a:tabLst/>
              <a:defRPr/>
            </a:pPr>
            <a:r>
              <a:rPr kumimoji="0" lang="nl-BE" sz="5400" b="0" i="0" u="none" strike="noStrike" kern="0" cap="none" spc="0" normalizeH="0" baseline="0" noProof="0">
                <a:ln>
                  <a:noFill/>
                </a:ln>
                <a:solidFill>
                  <a:schemeClr val="bg1"/>
                </a:solidFill>
                <a:effectLst>
                  <a:outerShdw blurRad="38100" dist="38100" dir="2700000" algn="tl">
                    <a:srgbClr val="000000">
                      <a:alpha val="43137"/>
                    </a:srgbClr>
                  </a:outerShdw>
                </a:effectLst>
                <a:uLnTx/>
                <a:uFillTx/>
                <a:latin typeface="Roboto" pitchFamily="2" charset="0"/>
                <a:ea typeface="Roboto" pitchFamily="2" charset="0"/>
                <a:cs typeface="+mn-cs"/>
              </a:rPr>
              <a:t>Mag ik jouw </a:t>
            </a:r>
          </a:p>
          <a:p>
            <a:pPr marL="0" marR="0" lvl="0" indent="0" algn="l" defTabSz="685783" rtl="0" eaLnBrk="1" fontAlgn="auto" latinLnBrk="0" hangingPunct="1">
              <a:lnSpc>
                <a:spcPct val="100000"/>
              </a:lnSpc>
              <a:spcBef>
                <a:spcPts val="0"/>
              </a:spcBef>
              <a:spcAft>
                <a:spcPts val="0"/>
              </a:spcAft>
              <a:buClrTx/>
              <a:buSzTx/>
              <a:buFontTx/>
              <a:buNone/>
              <a:tabLst/>
              <a:defRPr/>
            </a:pPr>
            <a:r>
              <a:rPr kumimoji="0" lang="nl-BE" sz="5400" b="0" i="0" u="none" strike="noStrike" kern="0" cap="none" spc="0" normalizeH="0" baseline="0" noProof="0">
                <a:ln>
                  <a:noFill/>
                </a:ln>
                <a:solidFill>
                  <a:schemeClr val="bg1"/>
                </a:solidFill>
                <a:effectLst>
                  <a:outerShdw blurRad="38100" dist="38100" dir="2700000" algn="tl">
                    <a:srgbClr val="000000">
                      <a:alpha val="43137"/>
                    </a:srgbClr>
                  </a:outerShdw>
                </a:effectLst>
                <a:uLnTx/>
                <a:uFillTx/>
                <a:latin typeface="Roboto" pitchFamily="2" charset="0"/>
                <a:ea typeface="Roboto" pitchFamily="2" charset="0"/>
                <a:cs typeface="+mn-cs"/>
              </a:rPr>
              <a:t>onverdeelde </a:t>
            </a:r>
          </a:p>
          <a:p>
            <a:pPr marL="0" marR="0" lvl="0" indent="0" algn="l" defTabSz="685783" rtl="0" eaLnBrk="1" fontAlgn="auto" latinLnBrk="0" hangingPunct="1">
              <a:lnSpc>
                <a:spcPct val="100000"/>
              </a:lnSpc>
              <a:spcBef>
                <a:spcPts val="0"/>
              </a:spcBef>
              <a:spcAft>
                <a:spcPts val="0"/>
              </a:spcAft>
              <a:buClrTx/>
              <a:buSzTx/>
              <a:buFontTx/>
              <a:buNone/>
              <a:tabLst/>
              <a:defRPr/>
            </a:pPr>
            <a:r>
              <a:rPr kumimoji="0" lang="nl-BE" sz="5400" b="1" i="0" u="none" strike="noStrike" kern="0" cap="none" spc="0" normalizeH="0" baseline="0" noProof="0">
                <a:ln>
                  <a:noFill/>
                </a:ln>
                <a:solidFill>
                  <a:srgbClr val="4CBCC5"/>
                </a:solidFill>
                <a:effectLst>
                  <a:outerShdw blurRad="38100" dist="38100" dir="2700000" algn="tl">
                    <a:srgbClr val="000000">
                      <a:alpha val="43137"/>
                    </a:srgbClr>
                  </a:outerShdw>
                </a:effectLst>
                <a:uLnTx/>
                <a:uFillTx/>
                <a:latin typeface="Roboto" pitchFamily="2" charset="0"/>
                <a:ea typeface="Roboto" pitchFamily="2" charset="0"/>
                <a:cs typeface="+mn-cs"/>
              </a:rPr>
              <a:t>aandacht</a:t>
            </a:r>
            <a:r>
              <a:rPr kumimoji="0" lang="nl-BE" sz="5400" b="0" i="0" u="none" strike="noStrike" kern="0" cap="none" spc="0" normalizeH="0" baseline="0" noProof="0">
                <a:ln>
                  <a:noFill/>
                </a:ln>
                <a:solidFill>
                  <a:srgbClr val="4CBCC5"/>
                </a:solidFill>
                <a:effectLst>
                  <a:outerShdw blurRad="38100" dist="38100" dir="2700000" algn="tl">
                    <a:srgbClr val="000000">
                      <a:alpha val="43137"/>
                    </a:srgbClr>
                  </a:outerShdw>
                </a:effectLst>
                <a:uLnTx/>
                <a:uFillTx/>
                <a:latin typeface="Roboto" pitchFamily="2" charset="0"/>
                <a:ea typeface="Roboto" pitchFamily="2" charset="0"/>
                <a:cs typeface="+mn-cs"/>
              </a:rPr>
              <a:t>?</a:t>
            </a:r>
          </a:p>
        </p:txBody>
      </p:sp>
      <p:pic>
        <p:nvPicPr>
          <p:cNvPr id="17" name="Graphic 16">
            <a:extLst>
              <a:ext uri="{FF2B5EF4-FFF2-40B4-BE49-F238E27FC236}">
                <a16:creationId xmlns:a16="http://schemas.microsoft.com/office/drawing/2014/main" id="{5437C2A8-E8BE-02A5-C8D9-0A70B465BF86}"/>
              </a:ext>
            </a:extLst>
          </p:cNvPr>
          <p:cNvPicPr>
            <a:picLocks noGrp="1" noRot="1" noChangeAspect="1" noMove="1" noResize="1" noEditPoints="1" noAdjustHandles="1" noChangeArrowheads="1" noChangeShapeType="1" noCrop="1"/>
          </p:cNvPicPr>
          <p:nvPr/>
        </p:nvPicPr>
        <p:blipFill>
          <a:blip r:embed="rId3">
            <a:duotone>
              <a:prstClr val="black"/>
              <a:schemeClr val="tx1">
                <a:tint val="45000"/>
                <a:satMod val="400000"/>
              </a:schemeClr>
            </a:duotone>
            <a:extLst>
              <a:ext uri="{28A0092B-C50C-407E-A947-70E740481C1C}">
                <a14:useLocalDpi xmlns:a14="http://schemas.microsoft.com/office/drawing/2010/main" val="0"/>
              </a:ext>
            </a:extLst>
          </a:blip>
          <a:srcRect/>
          <a:stretch/>
        </p:blipFill>
        <p:spPr>
          <a:xfrm rot="21260283">
            <a:off x="5125365" y="1866412"/>
            <a:ext cx="1938068" cy="1938068"/>
          </a:xfrm>
          <a:prstGeom prst="rect">
            <a:avLst/>
          </a:prstGeom>
        </p:spPr>
      </p:pic>
      <p:pic>
        <p:nvPicPr>
          <p:cNvPr id="2" name="Graphic 1">
            <a:extLst>
              <a:ext uri="{FF2B5EF4-FFF2-40B4-BE49-F238E27FC236}">
                <a16:creationId xmlns:a16="http://schemas.microsoft.com/office/drawing/2014/main" id="{56DE0023-C295-D600-8DD0-F2ADCDBEE299}"/>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9863036" y="6071818"/>
            <a:ext cx="2209802" cy="626211"/>
          </a:xfrm>
          <a:prstGeom prst="rect">
            <a:avLst/>
          </a:prstGeom>
        </p:spPr>
      </p:pic>
    </p:spTree>
    <p:extLst>
      <p:ext uri="{BB962C8B-B14F-4D97-AF65-F5344CB8AC3E}">
        <p14:creationId xmlns:p14="http://schemas.microsoft.com/office/powerpoint/2010/main" val="126335569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Pauze">
    <p:bg>
      <p:bgPr>
        <a:blipFill dpi="0" rotWithShape="1">
          <a:blip r:embed="rId2" cstate="print">
            <a:lum/>
            <a:extLst>
              <a:ext uri="{28A0092B-C50C-407E-A947-70E740481C1C}">
                <a14:useLocalDpi xmlns:a14="http://schemas.microsoft.com/office/drawing/2010/main" val="0"/>
              </a:ext>
            </a:extLst>
          </a:blip>
          <a:srcRect/>
          <a:stretch>
            <a:fillRect/>
          </a:stretch>
        </a:blipFill>
        <a:effectLst/>
      </p:bgPr>
    </p:bg>
    <p:spTree>
      <p:nvGrpSpPr>
        <p:cNvPr id="1" name=""/>
        <p:cNvGrpSpPr/>
        <p:nvPr/>
      </p:nvGrpSpPr>
      <p:grpSpPr>
        <a:xfrm>
          <a:off x="0" y="0"/>
          <a:ext cx="0" cy="0"/>
          <a:chOff x="0" y="0"/>
          <a:chExt cx="0" cy="0"/>
        </a:xfrm>
      </p:grpSpPr>
      <p:sp>
        <p:nvSpPr>
          <p:cNvPr id="5" name="Rechthoek: afgeronde hoeken 4"/>
          <p:cNvSpPr>
            <a:spLocks noGrp="1" noRot="1" noMove="1" noResize="1" noEditPoints="1" noAdjustHandles="1" noChangeArrowheads="1" noChangeShapeType="1"/>
          </p:cNvSpPr>
          <p:nvPr/>
        </p:nvSpPr>
        <p:spPr>
          <a:xfrm rot="16200000" flipH="1" flipV="1">
            <a:off x="9127909" y="83026"/>
            <a:ext cx="910758" cy="4773488"/>
          </a:xfrm>
          <a:prstGeom prst="roundRect">
            <a:avLst/>
          </a:prstGeom>
          <a:solidFill>
            <a:srgbClr val="57C3C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BE" sz="1350">
              <a:solidFill>
                <a:prstClr val="white"/>
              </a:solidFill>
            </a:endParaRPr>
          </a:p>
        </p:txBody>
      </p:sp>
      <p:sp>
        <p:nvSpPr>
          <p:cNvPr id="2" name="Tekstvak 1"/>
          <p:cNvSpPr txBox="1">
            <a:spLocks noGrp="1" noRot="1" noMove="1" noResize="1" noEditPoints="1" noAdjustHandles="1" noChangeArrowheads="1" noChangeShapeType="1"/>
          </p:cNvSpPr>
          <p:nvPr/>
        </p:nvSpPr>
        <p:spPr>
          <a:xfrm>
            <a:off x="7315200" y="1915771"/>
            <a:ext cx="4542183" cy="1107996"/>
          </a:xfrm>
          <a:prstGeom prst="rect">
            <a:avLst/>
          </a:prstGeom>
          <a:noFill/>
        </p:spPr>
        <p:txBody>
          <a:bodyPr wrap="square" rtlCol="0">
            <a:spAutoFit/>
          </a:bodyPr>
          <a:lstStyle/>
          <a:p>
            <a:pPr algn="ctr"/>
            <a:r>
              <a:rPr lang="nl-BE" sz="6600" b="0">
                <a:solidFill>
                  <a:schemeClr val="bg1"/>
                </a:solidFill>
                <a:latin typeface="Poppins ExtraBold" panose="00000900000000000000" pitchFamily="2" charset="0"/>
                <a:cs typeface="Poppins ExtraBold" panose="00000900000000000000" pitchFamily="2" charset="0"/>
              </a:rPr>
              <a:t>Pauze</a:t>
            </a:r>
          </a:p>
        </p:txBody>
      </p:sp>
      <p:sp>
        <p:nvSpPr>
          <p:cNvPr id="8" name="Tijdelijke aanduiding voor tekst 7">
            <a:extLst>
              <a:ext uri="{FF2B5EF4-FFF2-40B4-BE49-F238E27FC236}">
                <a16:creationId xmlns:a16="http://schemas.microsoft.com/office/drawing/2014/main" id="{785A5B33-F0A9-EEF9-34BD-C3C0AB8D8619}"/>
              </a:ext>
            </a:extLst>
          </p:cNvPr>
          <p:cNvSpPr>
            <a:spLocks noGrp="1"/>
          </p:cNvSpPr>
          <p:nvPr>
            <p:ph type="body" sz="quarter" idx="10" hasCustomPrompt="1"/>
          </p:nvPr>
        </p:nvSpPr>
        <p:spPr>
          <a:xfrm>
            <a:off x="7622899" y="3059481"/>
            <a:ext cx="4044950" cy="1817687"/>
          </a:xfrm>
        </p:spPr>
        <p:txBody>
          <a:bodyPr>
            <a:normAutofit/>
          </a:bodyPr>
          <a:lstStyle>
            <a:lvl1pPr marL="0" indent="0" algn="ctr">
              <a:buNone/>
              <a:defRPr sz="3600" b="1">
                <a:solidFill>
                  <a:schemeClr val="bg1"/>
                </a:solidFill>
              </a:defRPr>
            </a:lvl1pPr>
          </a:lstStyle>
          <a:p>
            <a:pPr lvl="0"/>
            <a:r>
              <a:rPr lang="nl-NL"/>
              <a:t>van … minuten</a:t>
            </a:r>
          </a:p>
        </p:txBody>
      </p:sp>
      <p:pic>
        <p:nvPicPr>
          <p:cNvPr id="4" name="Graphic 3">
            <a:extLst>
              <a:ext uri="{FF2B5EF4-FFF2-40B4-BE49-F238E27FC236}">
                <a16:creationId xmlns:a16="http://schemas.microsoft.com/office/drawing/2014/main" id="{2F1D5BD6-CFE0-C411-A578-2C4D3CE6C0FC}"/>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9833218" y="287244"/>
            <a:ext cx="2209802" cy="626211"/>
          </a:xfrm>
          <a:prstGeom prst="rect">
            <a:avLst/>
          </a:prstGeom>
        </p:spPr>
      </p:pic>
    </p:spTree>
    <p:extLst>
      <p:ext uri="{BB962C8B-B14F-4D97-AF65-F5344CB8AC3E}">
        <p14:creationId xmlns:p14="http://schemas.microsoft.com/office/powerpoint/2010/main" val="111299303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Pauze_2">
    <p:bg>
      <p:bgPr>
        <a:blipFill dpi="0" rotWithShape="1">
          <a:blip r:embed="rId2" cstate="print">
            <a:lum/>
            <a:extLst>
              <a:ext uri="{28A0092B-C50C-407E-A947-70E740481C1C}">
                <a14:useLocalDpi xmlns:a14="http://schemas.microsoft.com/office/drawing/2010/main" val="0"/>
              </a:ext>
            </a:extLst>
          </a:blip>
          <a:srcRect/>
          <a:stretch>
            <a:fillRect/>
          </a:stretch>
        </a:blipFill>
        <a:effectLst/>
      </p:bgPr>
    </p:bg>
    <p:spTree>
      <p:nvGrpSpPr>
        <p:cNvPr id="1" name=""/>
        <p:cNvGrpSpPr/>
        <p:nvPr/>
      </p:nvGrpSpPr>
      <p:grpSpPr>
        <a:xfrm>
          <a:off x="0" y="0"/>
          <a:ext cx="0" cy="0"/>
          <a:chOff x="0" y="0"/>
          <a:chExt cx="0" cy="0"/>
        </a:xfrm>
      </p:grpSpPr>
      <p:grpSp>
        <p:nvGrpSpPr>
          <p:cNvPr id="6" name="Groep 5"/>
          <p:cNvGrpSpPr>
            <a:grpSpLocks noGrp="1" noUngrp="1" noRot="1" noMove="1" noResize="1"/>
          </p:cNvGrpSpPr>
          <p:nvPr/>
        </p:nvGrpSpPr>
        <p:grpSpPr>
          <a:xfrm>
            <a:off x="386394" y="4050398"/>
            <a:ext cx="3847678" cy="1505576"/>
            <a:chOff x="899025" y="1384133"/>
            <a:chExt cx="5061508" cy="2027934"/>
          </a:xfrm>
          <a:solidFill>
            <a:srgbClr val="57C3CB"/>
          </a:solidFill>
        </p:grpSpPr>
        <p:sp>
          <p:nvSpPr>
            <p:cNvPr id="5" name="Rechthoek: afgeronde hoeken 4"/>
            <p:cNvSpPr>
              <a:spLocks noGrp="1" noRot="1" noMove="1" noResize="1" noEditPoints="1" noAdjustHandles="1" noChangeArrowheads="1" noChangeShapeType="1"/>
            </p:cNvSpPr>
            <p:nvPr/>
          </p:nvSpPr>
          <p:spPr>
            <a:xfrm rot="16200000" flipH="1" flipV="1">
              <a:off x="2415812" y="-132654"/>
              <a:ext cx="2027934" cy="5061507"/>
            </a:xfrm>
            <a:prstGeom prst="round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BE" sz="1350">
                <a:solidFill>
                  <a:prstClr val="white"/>
                </a:solidFill>
              </a:endParaRPr>
            </a:p>
          </p:txBody>
        </p:sp>
        <p:sp>
          <p:nvSpPr>
            <p:cNvPr id="2" name="Tekstvak 1"/>
            <p:cNvSpPr txBox="1">
              <a:spLocks noGrp="1" noRot="1" noMove="1" noResize="1" noEditPoints="1" noAdjustHandles="1" noChangeArrowheads="1" noChangeShapeType="1"/>
            </p:cNvSpPr>
            <p:nvPr/>
          </p:nvSpPr>
          <p:spPr>
            <a:xfrm>
              <a:off x="1617133" y="1674824"/>
              <a:ext cx="4343400" cy="1107996"/>
            </a:xfrm>
            <a:prstGeom prst="rect">
              <a:avLst/>
            </a:prstGeom>
            <a:grpFill/>
          </p:spPr>
          <p:txBody>
            <a:bodyPr wrap="square" rtlCol="0">
              <a:spAutoFit/>
            </a:bodyPr>
            <a:lstStyle/>
            <a:p>
              <a:r>
                <a:rPr lang="nl-BE" sz="6600" b="0">
                  <a:solidFill>
                    <a:schemeClr val="bg1"/>
                  </a:solidFill>
                  <a:latin typeface="Poppins ExtraBold" panose="00000900000000000000" pitchFamily="2" charset="0"/>
                  <a:cs typeface="Poppins ExtraBold" panose="00000900000000000000" pitchFamily="2" charset="0"/>
                </a:rPr>
                <a:t>Pauze</a:t>
              </a:r>
            </a:p>
          </p:txBody>
        </p:sp>
      </p:grpSp>
      <p:sp>
        <p:nvSpPr>
          <p:cNvPr id="8" name="Tijdelijke aanduiding voor tekst 7">
            <a:extLst>
              <a:ext uri="{FF2B5EF4-FFF2-40B4-BE49-F238E27FC236}">
                <a16:creationId xmlns:a16="http://schemas.microsoft.com/office/drawing/2014/main" id="{5E59E5B9-B58D-DC67-42F3-08CDF5F70F1F}"/>
              </a:ext>
            </a:extLst>
          </p:cNvPr>
          <p:cNvSpPr>
            <a:spLocks noGrp="1"/>
          </p:cNvSpPr>
          <p:nvPr>
            <p:ph type="body" sz="quarter" idx="10" hasCustomPrompt="1"/>
          </p:nvPr>
        </p:nvSpPr>
        <p:spPr>
          <a:xfrm>
            <a:off x="4071924" y="4677510"/>
            <a:ext cx="4044950" cy="1817687"/>
          </a:xfrm>
        </p:spPr>
        <p:txBody>
          <a:bodyPr>
            <a:normAutofit/>
          </a:bodyPr>
          <a:lstStyle>
            <a:lvl1pPr marL="0" indent="0" algn="ctr">
              <a:buNone/>
              <a:defRPr sz="3600" b="1">
                <a:solidFill>
                  <a:schemeClr val="bg1"/>
                </a:solidFill>
              </a:defRPr>
            </a:lvl1pPr>
          </a:lstStyle>
          <a:p>
            <a:pPr lvl="0"/>
            <a:r>
              <a:rPr lang="nl-NL"/>
              <a:t>van … minuten</a:t>
            </a:r>
          </a:p>
        </p:txBody>
      </p:sp>
      <p:pic>
        <p:nvPicPr>
          <p:cNvPr id="4" name="Graphic 3">
            <a:extLst>
              <a:ext uri="{FF2B5EF4-FFF2-40B4-BE49-F238E27FC236}">
                <a16:creationId xmlns:a16="http://schemas.microsoft.com/office/drawing/2014/main" id="{F09FE58B-8759-D9BB-5715-55DE0BC9B7BB}"/>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9833218" y="287244"/>
            <a:ext cx="2209802" cy="626211"/>
          </a:xfrm>
          <a:prstGeom prst="rect">
            <a:avLst/>
          </a:prstGeom>
        </p:spPr>
      </p:pic>
    </p:spTree>
    <p:extLst>
      <p:ext uri="{BB962C8B-B14F-4D97-AF65-F5344CB8AC3E}">
        <p14:creationId xmlns:p14="http://schemas.microsoft.com/office/powerpoint/2010/main" val="327874536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Lunch">
    <p:bg>
      <p:bgPr>
        <a:blipFill dpi="0" rotWithShape="1">
          <a:blip r:embed="rId2" cstate="print">
            <a:lum/>
            <a:extLst>
              <a:ext uri="{28A0092B-C50C-407E-A947-70E740481C1C}">
                <a14:useLocalDpi xmlns:a14="http://schemas.microsoft.com/office/drawing/2010/main" val="0"/>
              </a:ext>
            </a:extLst>
          </a:blip>
          <a:srcRect/>
          <a:stretch>
            <a:fillRect/>
          </a:stretch>
        </a:blipFill>
        <a:effectLst/>
      </p:bgPr>
    </p:bg>
    <p:spTree>
      <p:nvGrpSpPr>
        <p:cNvPr id="1" name=""/>
        <p:cNvGrpSpPr/>
        <p:nvPr/>
      </p:nvGrpSpPr>
      <p:grpSpPr>
        <a:xfrm>
          <a:off x="0" y="0"/>
          <a:ext cx="0" cy="0"/>
          <a:chOff x="0" y="0"/>
          <a:chExt cx="0" cy="0"/>
        </a:xfrm>
      </p:grpSpPr>
      <p:sp>
        <p:nvSpPr>
          <p:cNvPr id="5" name="Rechthoek: afgeronde hoeken 4"/>
          <p:cNvSpPr>
            <a:spLocks noGrp="1" noRot="1" noMove="1" noResize="1" noEditPoints="1" noAdjustHandles="1" noChangeArrowheads="1" noChangeShapeType="1"/>
          </p:cNvSpPr>
          <p:nvPr/>
        </p:nvSpPr>
        <p:spPr>
          <a:xfrm rot="16200000" flipH="1" flipV="1">
            <a:off x="5069267" y="-760960"/>
            <a:ext cx="1107996" cy="5791200"/>
          </a:xfrm>
          <a:prstGeom prst="roundRect">
            <a:avLst/>
          </a:prstGeom>
          <a:solidFill>
            <a:srgbClr val="57C3C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BE" sz="1350">
              <a:solidFill>
                <a:prstClr val="white"/>
              </a:solidFill>
            </a:endParaRPr>
          </a:p>
        </p:txBody>
      </p:sp>
      <p:sp>
        <p:nvSpPr>
          <p:cNvPr id="2" name="Tekstvak 1"/>
          <p:cNvSpPr txBox="1">
            <a:spLocks noGrp="1" noRot="1" noMove="1" noResize="1" noEditPoints="1" noAdjustHandles="1" noChangeArrowheads="1" noChangeShapeType="1"/>
          </p:cNvSpPr>
          <p:nvPr/>
        </p:nvSpPr>
        <p:spPr>
          <a:xfrm>
            <a:off x="4109159" y="1581691"/>
            <a:ext cx="5791200" cy="110799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nl-BE" sz="6600" b="0">
                <a:solidFill>
                  <a:schemeClr val="bg1"/>
                </a:solidFill>
                <a:latin typeface="Poppins ExtraBold" panose="00000900000000000000" pitchFamily="2" charset="0"/>
                <a:cs typeface="Poppins ExtraBold" panose="00000900000000000000" pitchFamily="2" charset="0"/>
              </a:rPr>
              <a:t>Lunch</a:t>
            </a:r>
            <a:endParaRPr lang="nl-BE" sz="6600" b="1">
              <a:solidFill>
                <a:schemeClr val="bg1"/>
              </a:solidFill>
              <a:latin typeface="Poppins" panose="00000500000000000000" pitchFamily="2" charset="0"/>
              <a:cs typeface="Poppins" panose="00000500000000000000" pitchFamily="2" charset="0"/>
            </a:endParaRPr>
          </a:p>
        </p:txBody>
      </p:sp>
      <p:pic>
        <p:nvPicPr>
          <p:cNvPr id="4" name="Graphic 3">
            <a:extLst>
              <a:ext uri="{FF2B5EF4-FFF2-40B4-BE49-F238E27FC236}">
                <a16:creationId xmlns:a16="http://schemas.microsoft.com/office/drawing/2014/main" id="{0BE68998-6F2C-3C32-40BE-3733D2BE90B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9863036" y="6071818"/>
            <a:ext cx="2209802" cy="626211"/>
          </a:xfrm>
          <a:prstGeom prst="rect">
            <a:avLst/>
          </a:prstGeom>
        </p:spPr>
      </p:pic>
    </p:spTree>
    <p:extLst>
      <p:ext uri="{BB962C8B-B14F-4D97-AF65-F5344CB8AC3E}">
        <p14:creationId xmlns:p14="http://schemas.microsoft.com/office/powerpoint/2010/main" val="192519775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amenvatting">
    <p:spTree>
      <p:nvGrpSpPr>
        <p:cNvPr id="1" name=""/>
        <p:cNvGrpSpPr/>
        <p:nvPr/>
      </p:nvGrpSpPr>
      <p:grpSpPr>
        <a:xfrm>
          <a:off x="0" y="0"/>
          <a:ext cx="0" cy="0"/>
          <a:chOff x="0" y="0"/>
          <a:chExt cx="0" cy="0"/>
        </a:xfrm>
      </p:grpSpPr>
      <p:sp>
        <p:nvSpPr>
          <p:cNvPr id="5" name="Tijdelijke aanduiding voor tekst 4">
            <a:extLst>
              <a:ext uri="{FF2B5EF4-FFF2-40B4-BE49-F238E27FC236}">
                <a16:creationId xmlns:a16="http://schemas.microsoft.com/office/drawing/2014/main" id="{34E63E14-F94E-FB86-6121-D57B340A0E55}"/>
              </a:ext>
            </a:extLst>
          </p:cNvPr>
          <p:cNvSpPr>
            <a:spLocks noGrp="1"/>
          </p:cNvSpPr>
          <p:nvPr>
            <p:ph type="body" sz="quarter" idx="10" hasCustomPrompt="1"/>
          </p:nvPr>
        </p:nvSpPr>
        <p:spPr>
          <a:xfrm>
            <a:off x="319177" y="1121557"/>
            <a:ext cx="9799638" cy="5021262"/>
          </a:xfrm>
        </p:spPr>
        <p:txBody>
          <a:bodyPr/>
          <a:lstStyle/>
          <a:p>
            <a:pPr lvl="0"/>
            <a:r>
              <a:rPr lang="nl-NL"/>
              <a:t>Noteer hier de belangrijkste zaken uit je presentatie. Wat moeten mensen zeker onthouden hebben?</a:t>
            </a:r>
          </a:p>
        </p:txBody>
      </p:sp>
      <p:sp>
        <p:nvSpPr>
          <p:cNvPr id="4" name="Titel 13">
            <a:extLst>
              <a:ext uri="{FF2B5EF4-FFF2-40B4-BE49-F238E27FC236}">
                <a16:creationId xmlns:a16="http://schemas.microsoft.com/office/drawing/2014/main" id="{E861B17C-3043-8C7E-ABAA-528B0E09E915}"/>
              </a:ext>
            </a:extLst>
          </p:cNvPr>
          <p:cNvSpPr>
            <a:spLocks noGrp="1"/>
          </p:cNvSpPr>
          <p:nvPr>
            <p:ph type="title" hasCustomPrompt="1"/>
          </p:nvPr>
        </p:nvSpPr>
        <p:spPr>
          <a:xfrm>
            <a:off x="319177" y="473076"/>
            <a:ext cx="9799638" cy="648481"/>
          </a:xfrm>
          <a:noFill/>
          <a:ln>
            <a:noFill/>
          </a:ln>
        </p:spPr>
        <p:txBody>
          <a:bodyPr>
            <a:noAutofit/>
          </a:bodyPr>
          <a:lstStyle>
            <a:lvl1pPr>
              <a:defRPr lang="nl-BE" sz="3600" kern="1200" dirty="0">
                <a:solidFill>
                  <a:srgbClr val="2D3E4E"/>
                </a:solidFill>
                <a:latin typeface="Poppins ExtraBold" panose="00000900000000000000" pitchFamily="2" charset="0"/>
                <a:ea typeface="Roboto Bk" pitchFamily="2" charset="0"/>
                <a:cs typeface="Poppins ExtraBold" panose="00000900000000000000" pitchFamily="2" charset="0"/>
              </a:defRPr>
            </a:lvl1pPr>
          </a:lstStyle>
          <a:p>
            <a:pPr marL="0" lvl="0" indent="0" algn="l" defTabSz="685783" rtl="0" eaLnBrk="1" latinLnBrk="0" hangingPunct="1">
              <a:spcBef>
                <a:spcPct val="20000"/>
              </a:spcBef>
              <a:buClrTx/>
              <a:buFont typeface="Arial" pitchFamily="34" charset="0"/>
              <a:buNone/>
            </a:pPr>
            <a:r>
              <a:rPr lang="nl-NL"/>
              <a:t>Samenvatting</a:t>
            </a:r>
            <a:endParaRPr lang="nl-BE"/>
          </a:p>
        </p:txBody>
      </p:sp>
      <p:pic>
        <p:nvPicPr>
          <p:cNvPr id="3" name="Graphic 2">
            <a:extLst>
              <a:ext uri="{FF2B5EF4-FFF2-40B4-BE49-F238E27FC236}">
                <a16:creationId xmlns:a16="http://schemas.microsoft.com/office/drawing/2014/main" id="{EEB460D0-81F9-8188-DB1A-0AF1A1609B67}"/>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9863036" y="6071818"/>
            <a:ext cx="2209802" cy="626211"/>
          </a:xfrm>
          <a:prstGeom prst="rect">
            <a:avLst/>
          </a:prstGeom>
        </p:spPr>
      </p:pic>
    </p:spTree>
    <p:extLst>
      <p:ext uri="{BB962C8B-B14F-4D97-AF65-F5344CB8AC3E}">
        <p14:creationId xmlns:p14="http://schemas.microsoft.com/office/powerpoint/2010/main" val="197307490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Vragen?">
    <p:bg>
      <p:bgPr>
        <a:blipFill dpi="0" rotWithShape="1">
          <a:blip r:embed="rId2" cstate="print">
            <a:lum/>
            <a:extLst>
              <a:ext uri="{28A0092B-C50C-407E-A947-70E740481C1C}">
                <a14:useLocalDpi xmlns:a14="http://schemas.microsoft.com/office/drawing/2010/main" val="0"/>
              </a:ext>
            </a:extLst>
          </a:blip>
          <a:srcRect/>
          <a:stretch>
            <a:fillRect/>
          </a:stretch>
        </a:blipFill>
        <a:effectLst/>
      </p:bgPr>
    </p:bg>
    <p:spTree>
      <p:nvGrpSpPr>
        <p:cNvPr id="1" name=""/>
        <p:cNvGrpSpPr/>
        <p:nvPr/>
      </p:nvGrpSpPr>
      <p:grpSpPr>
        <a:xfrm>
          <a:off x="0" y="0"/>
          <a:ext cx="0" cy="0"/>
          <a:chOff x="0" y="0"/>
          <a:chExt cx="0" cy="0"/>
        </a:xfrm>
      </p:grpSpPr>
      <p:sp>
        <p:nvSpPr>
          <p:cNvPr id="6" name="Tekstvak 5"/>
          <p:cNvSpPr txBox="1">
            <a:spLocks noGrp="1" noRot="1" noMove="1" noResize="1" noEditPoints="1" noAdjustHandles="1" noChangeArrowheads="1" noChangeShapeType="1"/>
          </p:cNvSpPr>
          <p:nvPr/>
        </p:nvSpPr>
        <p:spPr>
          <a:xfrm>
            <a:off x="4575032" y="1560218"/>
            <a:ext cx="6668701" cy="1446550"/>
          </a:xfrm>
          <a:prstGeom prst="rect">
            <a:avLst/>
          </a:prstGeom>
          <a:noFill/>
        </p:spPr>
        <p:txBody>
          <a:bodyPr wrap="square" rtlCol="0">
            <a:spAutoFit/>
          </a:bodyPr>
          <a:lstStyle/>
          <a:p>
            <a:pPr marL="0" marR="0" lvl="0" indent="0" algn="l" defTabSz="685783" rtl="0" eaLnBrk="1" fontAlgn="auto" latinLnBrk="0" hangingPunct="1">
              <a:lnSpc>
                <a:spcPct val="100000"/>
              </a:lnSpc>
              <a:spcBef>
                <a:spcPts val="0"/>
              </a:spcBef>
              <a:spcAft>
                <a:spcPts val="0"/>
              </a:spcAft>
              <a:buClrTx/>
              <a:buSzTx/>
              <a:buFontTx/>
              <a:buNone/>
              <a:tabLst/>
              <a:defRPr/>
            </a:pPr>
            <a:r>
              <a:rPr kumimoji="0" lang="nl-BE" sz="8800" b="0" i="0" u="none" strike="noStrike" kern="0" cap="none" spc="0" normalizeH="0" baseline="0" noProof="0">
                <a:ln>
                  <a:noFill/>
                </a:ln>
                <a:solidFill>
                  <a:schemeClr val="bg1"/>
                </a:solidFill>
                <a:effectLst>
                  <a:outerShdw blurRad="38100" dist="38100" dir="2700000" algn="tl">
                    <a:srgbClr val="000000">
                      <a:alpha val="43137"/>
                    </a:srgbClr>
                  </a:outerShdw>
                </a:effectLst>
                <a:uLnTx/>
                <a:uFillTx/>
                <a:latin typeface="Poppins ExtraBold" panose="00000900000000000000" pitchFamily="2" charset="0"/>
                <a:ea typeface="Roboto Bk" pitchFamily="2" charset="0"/>
                <a:cs typeface="Poppins ExtraBold" panose="00000900000000000000" pitchFamily="2" charset="0"/>
              </a:rPr>
              <a:t>Vragen?</a:t>
            </a:r>
          </a:p>
        </p:txBody>
      </p:sp>
    </p:spTree>
    <p:extLst>
      <p:ext uri="{BB962C8B-B14F-4D97-AF65-F5344CB8AC3E}">
        <p14:creationId xmlns:p14="http://schemas.microsoft.com/office/powerpoint/2010/main" val="62552232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Bedankt">
    <p:bg>
      <p:bgPr>
        <a:solidFill>
          <a:schemeClr val="bg1"/>
        </a:solidFill>
        <a:effectLst/>
      </p:bgPr>
    </p:bg>
    <p:spTree>
      <p:nvGrpSpPr>
        <p:cNvPr id="1" name=""/>
        <p:cNvGrpSpPr/>
        <p:nvPr/>
      </p:nvGrpSpPr>
      <p:grpSpPr>
        <a:xfrm>
          <a:off x="0" y="0"/>
          <a:ext cx="0" cy="0"/>
          <a:chOff x="0" y="0"/>
          <a:chExt cx="0" cy="0"/>
        </a:xfrm>
      </p:grpSpPr>
      <p:sp>
        <p:nvSpPr>
          <p:cNvPr id="6" name="Tekstvak 5"/>
          <p:cNvSpPr txBox="1">
            <a:spLocks/>
          </p:cNvSpPr>
          <p:nvPr/>
        </p:nvSpPr>
        <p:spPr>
          <a:xfrm>
            <a:off x="2584956" y="2113592"/>
            <a:ext cx="6668701" cy="1862048"/>
          </a:xfrm>
          <a:prstGeom prst="rect">
            <a:avLst/>
          </a:prstGeom>
          <a:noFill/>
        </p:spPr>
        <p:txBody>
          <a:bodyPr wrap="square" rtlCol="0">
            <a:spAutoFit/>
          </a:bodyPr>
          <a:lstStyle/>
          <a:p>
            <a:pPr marL="0" marR="0" lvl="0" indent="0" algn="l" defTabSz="685783" rtl="0" eaLnBrk="1" fontAlgn="auto" latinLnBrk="0" hangingPunct="1">
              <a:lnSpc>
                <a:spcPct val="100000"/>
              </a:lnSpc>
              <a:spcBef>
                <a:spcPts val="0"/>
              </a:spcBef>
              <a:spcAft>
                <a:spcPts val="0"/>
              </a:spcAft>
              <a:buClrTx/>
              <a:buSzTx/>
              <a:buFontTx/>
              <a:buNone/>
              <a:tabLst/>
              <a:defRPr/>
            </a:pPr>
            <a:r>
              <a:rPr kumimoji="0" lang="nl-BE" sz="11500" b="0" i="0" u="none" strike="noStrike" kern="0" cap="none" spc="0" normalizeH="0" baseline="0" noProof="0">
                <a:ln>
                  <a:noFill/>
                </a:ln>
                <a:solidFill>
                  <a:srgbClr val="4CBCC5"/>
                </a:solidFill>
                <a:effectLst>
                  <a:outerShdw blurRad="38100" dist="38100" dir="2700000" algn="tl">
                    <a:srgbClr val="000000">
                      <a:alpha val="43137"/>
                    </a:srgbClr>
                  </a:outerShdw>
                </a:effectLst>
                <a:uLnTx/>
                <a:uFillTx/>
                <a:latin typeface="Poppins ExtraBold" panose="00000900000000000000" pitchFamily="2" charset="0"/>
                <a:ea typeface="Roboto Bk" pitchFamily="2" charset="0"/>
                <a:cs typeface="Poppins ExtraBold" panose="00000900000000000000" pitchFamily="2" charset="0"/>
              </a:rPr>
              <a:t>Bedankt</a:t>
            </a:r>
          </a:p>
        </p:txBody>
      </p:sp>
    </p:spTree>
    <p:extLst>
      <p:ext uri="{BB962C8B-B14F-4D97-AF65-F5344CB8AC3E}">
        <p14:creationId xmlns:p14="http://schemas.microsoft.com/office/powerpoint/2010/main" val="147229463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Sociale media">
    <p:bg>
      <p:bgPr>
        <a:solidFill>
          <a:schemeClr val="bg1"/>
        </a:solidFill>
        <a:effectLst/>
      </p:bgPr>
    </p:bg>
    <p:spTree>
      <p:nvGrpSpPr>
        <p:cNvPr id="1" name=""/>
        <p:cNvGrpSpPr/>
        <p:nvPr/>
      </p:nvGrpSpPr>
      <p:grpSpPr>
        <a:xfrm>
          <a:off x="0" y="0"/>
          <a:ext cx="0" cy="0"/>
          <a:chOff x="0" y="0"/>
          <a:chExt cx="0" cy="0"/>
        </a:xfrm>
      </p:grpSpPr>
      <p:pic>
        <p:nvPicPr>
          <p:cNvPr id="6" name="Afbeelding 5">
            <a:hlinkClick r:id="rId2"/>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237254" y="4253955"/>
            <a:ext cx="627641" cy="627641"/>
          </a:xfrm>
          <a:prstGeom prst="rect">
            <a:avLst/>
          </a:prstGeom>
        </p:spPr>
      </p:pic>
      <p:sp>
        <p:nvSpPr>
          <p:cNvPr id="9" name="Rechthoek 8"/>
          <p:cNvSpPr>
            <a:spLocks/>
          </p:cNvSpPr>
          <p:nvPr/>
        </p:nvSpPr>
        <p:spPr>
          <a:xfrm>
            <a:off x="-16373" y="4998127"/>
            <a:ext cx="3203409" cy="338554"/>
          </a:xfrm>
          <a:prstGeom prst="rect">
            <a:avLst/>
          </a:prstGeom>
        </p:spPr>
        <p:txBody>
          <a:bodyPr wrap="square">
            <a:spAutoFit/>
          </a:bodyPr>
          <a:lstStyle/>
          <a:p>
            <a:pPr algn="ctr"/>
            <a:r>
              <a:rPr lang="nl-BE" sz="1600" u="none">
                <a:solidFill>
                  <a:schemeClr val="tx1"/>
                </a:solidFill>
                <a:latin typeface="Roboto" pitchFamily="2" charset="0"/>
                <a:ea typeface="Roboto" pitchFamily="2" charset="0"/>
                <a:cs typeface="Poppins" panose="00000500000000000000" pitchFamily="2" charset="0"/>
              </a:rPr>
              <a:t>/</a:t>
            </a:r>
            <a:r>
              <a:rPr lang="nl-BE" sz="1600" u="none" err="1">
                <a:solidFill>
                  <a:schemeClr val="tx1"/>
                </a:solidFill>
                <a:latin typeface="Roboto" pitchFamily="2" charset="0"/>
                <a:ea typeface="Roboto" pitchFamily="2" charset="0"/>
                <a:cs typeface="Poppins" panose="00000500000000000000" pitchFamily="2" charset="0"/>
              </a:rPr>
              <a:t>KatholiekOnderwijsVlaanderen</a:t>
            </a:r>
            <a:endParaRPr lang="nl-BE" sz="1600" u="none">
              <a:solidFill>
                <a:schemeClr val="tx1"/>
              </a:solidFill>
              <a:latin typeface="Roboto" pitchFamily="2" charset="0"/>
              <a:ea typeface="Roboto" pitchFamily="2" charset="0"/>
              <a:cs typeface="Poppins" panose="00000500000000000000" pitchFamily="2" charset="0"/>
            </a:endParaRPr>
          </a:p>
        </p:txBody>
      </p:sp>
      <p:pic>
        <p:nvPicPr>
          <p:cNvPr id="1030" name="Picture 6">
            <a:hlinkClick r:id="rId4"/>
            <a:extLst>
              <a:ext uri="{FF2B5EF4-FFF2-40B4-BE49-F238E27FC236}">
                <a16:creationId xmlns:a16="http://schemas.microsoft.com/office/drawing/2014/main" id="{1B79DBB6-784E-49D9-AD9F-EF7F84BE002D}"/>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t="-1329" b="-6926"/>
          <a:stretch/>
        </p:blipFill>
        <p:spPr bwMode="auto">
          <a:xfrm>
            <a:off x="10743077" y="4253955"/>
            <a:ext cx="746371" cy="807993"/>
          </a:xfrm>
          <a:prstGeom prst="rect">
            <a:avLst/>
          </a:prstGeom>
          <a:noFill/>
          <a:extLst>
            <a:ext uri="{909E8E84-426E-40DD-AFC4-6F175D3DCCD1}">
              <a14:hiddenFill xmlns:a14="http://schemas.microsoft.com/office/drawing/2010/main">
                <a:solidFill>
                  <a:srgbClr val="FFFFFF"/>
                </a:solidFill>
              </a14:hiddenFill>
            </a:ext>
          </a:extLst>
        </p:spPr>
      </p:pic>
      <p:sp>
        <p:nvSpPr>
          <p:cNvPr id="14" name="Rechthoek 13">
            <a:extLst>
              <a:ext uri="{FF2B5EF4-FFF2-40B4-BE49-F238E27FC236}">
                <a16:creationId xmlns:a16="http://schemas.microsoft.com/office/drawing/2014/main" id="{1A0B4A7D-943D-43C7-85BD-CFDC9B74A25B}"/>
              </a:ext>
            </a:extLst>
          </p:cNvPr>
          <p:cNvSpPr>
            <a:spLocks/>
          </p:cNvSpPr>
          <p:nvPr/>
        </p:nvSpPr>
        <p:spPr>
          <a:xfrm>
            <a:off x="10337539" y="4998127"/>
            <a:ext cx="1456661" cy="338554"/>
          </a:xfrm>
          <a:prstGeom prst="rect">
            <a:avLst/>
          </a:prstGeom>
        </p:spPr>
        <p:txBody>
          <a:bodyPr wrap="square">
            <a:spAutoFit/>
          </a:bodyPr>
          <a:lstStyle/>
          <a:p>
            <a:pPr algn="ctr"/>
            <a:r>
              <a:rPr lang="nl-BE" sz="1600">
                <a:solidFill>
                  <a:schemeClr val="tx1"/>
                </a:solidFill>
                <a:latin typeface="Roboto" pitchFamily="2" charset="0"/>
                <a:ea typeface="Roboto" pitchFamily="2" charset="0"/>
                <a:cs typeface="Poppins" panose="00000500000000000000" pitchFamily="2" charset="0"/>
              </a:rPr>
              <a:t>/kathondvla</a:t>
            </a:r>
            <a:endParaRPr lang="nl-BE" sz="1400">
              <a:solidFill>
                <a:schemeClr val="tx1"/>
              </a:solidFill>
              <a:latin typeface="Roboto" pitchFamily="2" charset="0"/>
              <a:ea typeface="Roboto" pitchFamily="2" charset="0"/>
              <a:cs typeface="Poppins" panose="00000500000000000000" pitchFamily="2" charset="0"/>
            </a:endParaRPr>
          </a:p>
        </p:txBody>
      </p:sp>
      <p:sp>
        <p:nvSpPr>
          <p:cNvPr id="11" name="Rechthoek 10">
            <a:extLst>
              <a:ext uri="{FF2B5EF4-FFF2-40B4-BE49-F238E27FC236}">
                <a16:creationId xmlns:a16="http://schemas.microsoft.com/office/drawing/2014/main" id="{8A6E0076-844B-4A37-9AEE-9DCE3488E361}"/>
              </a:ext>
            </a:extLst>
          </p:cNvPr>
          <p:cNvSpPr>
            <a:spLocks/>
          </p:cNvSpPr>
          <p:nvPr/>
        </p:nvSpPr>
        <p:spPr>
          <a:xfrm>
            <a:off x="3671080" y="4998127"/>
            <a:ext cx="6096002" cy="584775"/>
          </a:xfrm>
          <a:prstGeom prst="rect">
            <a:avLst/>
          </a:prstGeom>
        </p:spPr>
        <p:txBody>
          <a:bodyPr wrap="square">
            <a:spAutoFit/>
          </a:bodyPr>
          <a:lstStyle/>
          <a:p>
            <a:pPr algn="ctr"/>
            <a:r>
              <a:rPr lang="nl-BE" sz="1600" u="none" kern="1200">
                <a:solidFill>
                  <a:schemeClr val="tx1"/>
                </a:solidFill>
                <a:effectLst/>
                <a:latin typeface="Roboto" pitchFamily="2" charset="0"/>
                <a:ea typeface="Roboto" pitchFamily="2" charset="0"/>
                <a:cs typeface="Poppins" panose="00000500000000000000" pitchFamily="2" charset="0"/>
              </a:rPr>
              <a:t>/company</a:t>
            </a:r>
            <a:br>
              <a:rPr lang="nl-BE" sz="1600" u="none" kern="1200">
                <a:solidFill>
                  <a:schemeClr val="tx1"/>
                </a:solidFill>
                <a:effectLst/>
                <a:latin typeface="Roboto" pitchFamily="2" charset="0"/>
                <a:ea typeface="Roboto" pitchFamily="2" charset="0"/>
                <a:cs typeface="Poppins" panose="00000500000000000000" pitchFamily="2" charset="0"/>
              </a:rPr>
            </a:br>
            <a:r>
              <a:rPr lang="nl-BE" sz="1600" u="none" kern="1200">
                <a:solidFill>
                  <a:schemeClr val="tx1"/>
                </a:solidFill>
                <a:effectLst/>
                <a:latin typeface="Roboto" pitchFamily="2" charset="0"/>
                <a:ea typeface="Roboto" pitchFamily="2" charset="0"/>
                <a:cs typeface="Poppins" panose="00000500000000000000" pitchFamily="2" charset="0"/>
              </a:rPr>
              <a:t>/</a:t>
            </a:r>
            <a:r>
              <a:rPr lang="nl-BE" sz="1600" u="none" kern="1200" err="1">
                <a:solidFill>
                  <a:schemeClr val="tx1"/>
                </a:solidFill>
                <a:effectLst/>
                <a:latin typeface="Roboto" pitchFamily="2" charset="0"/>
                <a:ea typeface="Roboto" pitchFamily="2" charset="0"/>
                <a:cs typeface="Poppins" panose="00000500000000000000" pitchFamily="2" charset="0"/>
              </a:rPr>
              <a:t>katholiekonderwijsvlaanderen</a:t>
            </a:r>
            <a:r>
              <a:rPr lang="nl-BE" sz="1600" u="none">
                <a:solidFill>
                  <a:schemeClr val="tx1"/>
                </a:solidFill>
                <a:latin typeface="Roboto" pitchFamily="2" charset="0"/>
                <a:ea typeface="Roboto" pitchFamily="2" charset="0"/>
                <a:cs typeface="Poppins" panose="00000500000000000000" pitchFamily="2" charset="0"/>
              </a:rPr>
              <a:t> </a:t>
            </a:r>
          </a:p>
        </p:txBody>
      </p:sp>
      <p:pic>
        <p:nvPicPr>
          <p:cNvPr id="1026" name="Picture 2">
            <a:hlinkClick r:id="rId6"/>
            <a:extLst>
              <a:ext uri="{FF2B5EF4-FFF2-40B4-BE49-F238E27FC236}">
                <a16:creationId xmlns:a16="http://schemas.microsoft.com/office/drawing/2014/main" id="{59E90341-9754-44A6-BBCB-9D966075B741}"/>
              </a:ext>
            </a:extLst>
          </p:cNvPr>
          <p:cNvPicPr>
            <a:picLocks noChangeAspect="1"/>
          </p:cNvPicPr>
          <p:nvPr/>
        </p:nvPicPr>
        <p:blipFill>
          <a:blip r:embed="rId7" cstate="print">
            <a:extLst>
              <a:ext uri="{28A0092B-C50C-407E-A947-70E740481C1C}">
                <a14:useLocalDpi xmlns:a14="http://schemas.microsoft.com/office/drawing/2010/main" val="0"/>
              </a:ext>
            </a:extLst>
          </a:blip>
          <a:srcRect/>
          <a:stretch/>
        </p:blipFill>
        <p:spPr bwMode="auto">
          <a:xfrm>
            <a:off x="6391803" y="4253955"/>
            <a:ext cx="670903" cy="670903"/>
          </a:xfrm>
          <a:prstGeom prst="rect">
            <a:avLst/>
          </a:prstGeom>
          <a:noFill/>
          <a:extLst>
            <a:ext uri="{909E8E84-426E-40DD-AFC4-6F175D3DCCD1}">
              <a14:hiddenFill xmlns:a14="http://schemas.microsoft.com/office/drawing/2010/main">
                <a:solidFill>
                  <a:srgbClr val="FFFFFF"/>
                </a:solidFill>
              </a14:hiddenFill>
            </a:ext>
          </a:extLst>
        </p:spPr>
      </p:pic>
      <p:sp>
        <p:nvSpPr>
          <p:cNvPr id="15" name="Rechthoek 14">
            <a:extLst>
              <a:ext uri="{FF2B5EF4-FFF2-40B4-BE49-F238E27FC236}">
                <a16:creationId xmlns:a16="http://schemas.microsoft.com/office/drawing/2014/main" id="{ACB0E945-1A3D-41B0-810B-F52973500D8D}"/>
              </a:ext>
            </a:extLst>
          </p:cNvPr>
          <p:cNvSpPr>
            <a:spLocks/>
          </p:cNvSpPr>
          <p:nvPr/>
        </p:nvSpPr>
        <p:spPr>
          <a:xfrm>
            <a:off x="1263776" y="4998127"/>
            <a:ext cx="5619788" cy="954107"/>
          </a:xfrm>
          <a:prstGeom prst="rect">
            <a:avLst/>
          </a:prstGeom>
        </p:spPr>
        <p:txBody>
          <a:bodyPr wrap="square">
            <a:spAutoFit/>
          </a:bodyPr>
          <a:lstStyle/>
          <a:p>
            <a:pPr algn="ctr"/>
            <a:r>
              <a:rPr lang="nl-BE" sz="1600">
                <a:solidFill>
                  <a:schemeClr val="tx1"/>
                </a:solidFill>
                <a:latin typeface="Roboto" pitchFamily="2" charset="0"/>
                <a:ea typeface="Roboto" pitchFamily="2" charset="0"/>
                <a:cs typeface="Poppins" panose="00000500000000000000" pitchFamily="2" charset="0"/>
              </a:rPr>
              <a:t>/KathOndVla</a:t>
            </a:r>
          </a:p>
          <a:p>
            <a:pPr algn="ctr"/>
            <a:br>
              <a:rPr lang="nl-BE" sz="1600">
                <a:latin typeface="Roboto" pitchFamily="2" charset="0"/>
                <a:ea typeface="Roboto" pitchFamily="2" charset="0"/>
                <a:cs typeface="Poppins" panose="00000500000000000000" pitchFamily="2" charset="0"/>
              </a:rPr>
            </a:br>
            <a:endParaRPr lang="nl-BE" sz="800">
              <a:latin typeface="Roboto" pitchFamily="2" charset="0"/>
              <a:ea typeface="Roboto" pitchFamily="2" charset="0"/>
              <a:cs typeface="Poppins" panose="00000500000000000000" pitchFamily="2" charset="0"/>
            </a:endParaRPr>
          </a:p>
          <a:p>
            <a:pPr algn="ctr"/>
            <a:r>
              <a:rPr lang="nl-BE" sz="1600">
                <a:solidFill>
                  <a:schemeClr val="tx1"/>
                </a:solidFill>
                <a:latin typeface="Roboto" pitchFamily="2" charset="0"/>
                <a:ea typeface="Roboto" pitchFamily="2" charset="0"/>
                <a:cs typeface="Poppins" panose="00000500000000000000" pitchFamily="2" charset="0"/>
              </a:rPr>
              <a:t>/</a:t>
            </a:r>
            <a:r>
              <a:rPr lang="nl-BE" sz="1600" err="1">
                <a:solidFill>
                  <a:schemeClr val="tx1"/>
                </a:solidFill>
                <a:latin typeface="Roboto" pitchFamily="2" charset="0"/>
                <a:ea typeface="Roboto" pitchFamily="2" charset="0"/>
                <a:cs typeface="Poppins" panose="00000500000000000000" pitchFamily="2" charset="0"/>
              </a:rPr>
              <a:t>BoeveLieven</a:t>
            </a:r>
            <a:endParaRPr lang="nl-BE" sz="1600">
              <a:solidFill>
                <a:schemeClr val="tx1"/>
              </a:solidFill>
              <a:latin typeface="Roboto" pitchFamily="2" charset="0"/>
              <a:ea typeface="Roboto" pitchFamily="2" charset="0"/>
              <a:cs typeface="Poppins" panose="00000500000000000000" pitchFamily="2" charset="0"/>
            </a:endParaRPr>
          </a:p>
        </p:txBody>
      </p:sp>
      <p:pic>
        <p:nvPicPr>
          <p:cNvPr id="17" name="Picture 2">
            <a:hlinkClick r:id="rId8"/>
            <a:extLst>
              <a:ext uri="{FF2B5EF4-FFF2-40B4-BE49-F238E27FC236}">
                <a16:creationId xmlns:a16="http://schemas.microsoft.com/office/drawing/2014/main" id="{0C1FA4A8-24AF-C937-3FB4-B1B1AC1F60B7}"/>
              </a:ext>
            </a:extLst>
          </p:cNvPr>
          <p:cNvPicPr>
            <a:picLocks noChangeAspect="1"/>
          </p:cNvPicPr>
          <p:nvPr/>
        </p:nvPicPr>
        <p:blipFill rotWithShape="1">
          <a:blip r:embed="rId9"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p:blipFill>
        <p:spPr bwMode="auto">
          <a:xfrm>
            <a:off x="3666406" y="4253955"/>
            <a:ext cx="972434" cy="840982"/>
          </a:xfrm>
          <a:prstGeom prst="rect">
            <a:avLst/>
          </a:prstGeom>
          <a:ln>
            <a:noFill/>
          </a:ln>
          <a:effectLst/>
          <a:extLst>
            <a:ext uri="{909E8E84-426E-40DD-AFC4-6F175D3DCCD1}">
              <a14:hiddenFill xmlns:a14="http://schemas.microsoft.com/office/drawing/2010/main">
                <a:solidFill>
                  <a:srgbClr val="FFFFFF"/>
                </a:solidFill>
              </a14:hiddenFill>
            </a:ext>
          </a:extLst>
        </p:spPr>
      </p:pic>
      <p:sp>
        <p:nvSpPr>
          <p:cNvPr id="22" name="Tekstvak 21">
            <a:extLst>
              <a:ext uri="{FF2B5EF4-FFF2-40B4-BE49-F238E27FC236}">
                <a16:creationId xmlns:a16="http://schemas.microsoft.com/office/drawing/2014/main" id="{A13FE2EA-66DA-46BA-2CEF-DFD997901751}"/>
              </a:ext>
            </a:extLst>
          </p:cNvPr>
          <p:cNvSpPr txBox="1">
            <a:spLocks/>
          </p:cNvSpPr>
          <p:nvPr/>
        </p:nvSpPr>
        <p:spPr>
          <a:xfrm>
            <a:off x="507058" y="1018325"/>
            <a:ext cx="11174682" cy="830997"/>
          </a:xfrm>
          <a:prstGeom prst="rect">
            <a:avLst/>
          </a:prstGeom>
          <a:noFill/>
        </p:spPr>
        <p:txBody>
          <a:bodyPr wrap="square" rtlCol="0">
            <a:spAutoFit/>
          </a:bodyPr>
          <a:lstStyle/>
          <a:p>
            <a:pPr algn="ctr"/>
            <a:r>
              <a:rPr lang="nl-NL" sz="4800" cap="none" baseline="0">
                <a:latin typeface="Poppins ExtraBold" panose="00000900000000000000" pitchFamily="2" charset="0"/>
                <a:ea typeface="Roboto Bk" pitchFamily="2" charset="0"/>
                <a:cs typeface="Poppins ExtraBold" panose="00000900000000000000" pitchFamily="2" charset="0"/>
              </a:rPr>
              <a:t>Ontdek onze </a:t>
            </a:r>
            <a:r>
              <a:rPr lang="nl-NL" sz="4800" cap="none" baseline="0">
                <a:solidFill>
                  <a:srgbClr val="4CBCC5"/>
                </a:solidFill>
                <a:latin typeface="Poppins ExtraBold" panose="00000900000000000000" pitchFamily="2" charset="0"/>
                <a:ea typeface="Roboto Bk" pitchFamily="2" charset="0"/>
                <a:cs typeface="Poppins ExtraBold" panose="00000900000000000000" pitchFamily="2" charset="0"/>
              </a:rPr>
              <a:t>digitale</a:t>
            </a:r>
            <a:r>
              <a:rPr lang="nl-NL" sz="4800" cap="none" baseline="0">
                <a:latin typeface="Poppins ExtraBold" panose="00000900000000000000" pitchFamily="2" charset="0"/>
                <a:ea typeface="Roboto Bk" pitchFamily="2" charset="0"/>
                <a:cs typeface="Poppins ExtraBold" panose="00000900000000000000" pitchFamily="2" charset="0"/>
              </a:rPr>
              <a:t> kanalen</a:t>
            </a:r>
            <a:endParaRPr lang="nl-BE" sz="4800" cap="none" baseline="0">
              <a:latin typeface="Poppins ExtraBold" panose="00000900000000000000" pitchFamily="2" charset="0"/>
              <a:ea typeface="Roboto Bk" pitchFamily="2" charset="0"/>
              <a:cs typeface="Poppins ExtraBold" panose="00000900000000000000" pitchFamily="2" charset="0"/>
            </a:endParaRPr>
          </a:p>
        </p:txBody>
      </p:sp>
      <p:pic>
        <p:nvPicPr>
          <p:cNvPr id="3" name="Afbeelding 2">
            <a:hlinkClick r:id="rId10"/>
            <a:extLst>
              <a:ext uri="{FF2B5EF4-FFF2-40B4-BE49-F238E27FC236}">
                <a16:creationId xmlns:a16="http://schemas.microsoft.com/office/drawing/2014/main" id="{CB61BF02-74F2-823C-AFCD-215A5881FA02}"/>
              </a:ext>
            </a:extLst>
          </p:cNvPr>
          <p:cNvPicPr>
            <a:picLocks noChangeAspect="1"/>
          </p:cNvPicPr>
          <p:nvPr/>
        </p:nvPicPr>
        <p:blipFill>
          <a:blip r:embed="rId11" cstate="print">
            <a:extLst>
              <a:ext uri="{28A0092B-C50C-407E-A947-70E740481C1C}">
                <a14:useLocalDpi xmlns:a14="http://schemas.microsoft.com/office/drawing/2010/main" val="0"/>
              </a:ext>
            </a:extLst>
          </a:blip>
          <a:srcRect/>
          <a:stretch/>
        </p:blipFill>
        <p:spPr>
          <a:xfrm>
            <a:off x="2982241" y="2193962"/>
            <a:ext cx="737281" cy="720000"/>
          </a:xfrm>
          <a:prstGeom prst="rect">
            <a:avLst/>
          </a:prstGeom>
        </p:spPr>
      </p:pic>
      <p:sp>
        <p:nvSpPr>
          <p:cNvPr id="4" name="Rechthoek 3">
            <a:extLst>
              <a:ext uri="{FF2B5EF4-FFF2-40B4-BE49-F238E27FC236}">
                <a16:creationId xmlns:a16="http://schemas.microsoft.com/office/drawing/2014/main" id="{F0AC7912-5B4F-CEBB-854D-FAA8F18FF560}"/>
              </a:ext>
            </a:extLst>
          </p:cNvPr>
          <p:cNvSpPr>
            <a:spLocks/>
          </p:cNvSpPr>
          <p:nvPr/>
        </p:nvSpPr>
        <p:spPr>
          <a:xfrm>
            <a:off x="486168" y="2963107"/>
            <a:ext cx="5619789" cy="584775"/>
          </a:xfrm>
          <a:prstGeom prst="rect">
            <a:avLst/>
          </a:prstGeom>
        </p:spPr>
        <p:txBody>
          <a:bodyPr wrap="square">
            <a:spAutoFit/>
          </a:bodyPr>
          <a:lstStyle/>
          <a:p>
            <a:pPr algn="ctr"/>
            <a:r>
              <a:rPr lang="nl-BE" sz="1600" u="none" baseline="0">
                <a:solidFill>
                  <a:schemeClr val="tx1"/>
                </a:solidFill>
                <a:latin typeface="Roboto" pitchFamily="2" charset="0"/>
                <a:ea typeface="Roboto" pitchFamily="2" charset="0"/>
                <a:cs typeface="Times New Roman" panose="02020603050405020304" pitchFamily="18" charset="0"/>
              </a:rPr>
              <a:t>voor het brede publiek</a:t>
            </a:r>
          </a:p>
          <a:p>
            <a:pPr algn="ctr"/>
            <a:r>
              <a:rPr lang="nl-BE" sz="1600" u="none" baseline="0">
                <a:solidFill>
                  <a:schemeClr val="tx1"/>
                </a:solidFill>
                <a:latin typeface="Roboto" pitchFamily="2" charset="0"/>
                <a:ea typeface="Roboto" pitchFamily="2" charset="0"/>
                <a:cs typeface="Times New Roman" panose="02020603050405020304" pitchFamily="18" charset="0"/>
              </a:rPr>
              <a:t>www.katholiekonderwijs.vlaanderen</a:t>
            </a:r>
            <a:endParaRPr lang="nl-BE" sz="1600" u="none" baseline="0">
              <a:solidFill>
                <a:schemeClr val="tx1"/>
              </a:solidFill>
              <a:latin typeface="Roboto" pitchFamily="2" charset="0"/>
              <a:ea typeface="Roboto" pitchFamily="2" charset="0"/>
            </a:endParaRPr>
          </a:p>
        </p:txBody>
      </p:sp>
      <p:sp>
        <p:nvSpPr>
          <p:cNvPr id="5" name="Rechthoek 4">
            <a:extLst>
              <a:ext uri="{FF2B5EF4-FFF2-40B4-BE49-F238E27FC236}">
                <a16:creationId xmlns:a16="http://schemas.microsoft.com/office/drawing/2014/main" id="{3F40ECF3-62D5-3981-C6D8-73ACFDB80F7F}"/>
              </a:ext>
            </a:extLst>
          </p:cNvPr>
          <p:cNvSpPr>
            <a:spLocks/>
          </p:cNvSpPr>
          <p:nvPr/>
        </p:nvSpPr>
        <p:spPr>
          <a:xfrm>
            <a:off x="6391803" y="2963107"/>
            <a:ext cx="6096002" cy="584775"/>
          </a:xfrm>
          <a:prstGeom prst="rect">
            <a:avLst/>
          </a:prstGeom>
        </p:spPr>
        <p:txBody>
          <a:bodyPr wrap="square">
            <a:spAutoFit/>
          </a:bodyPr>
          <a:lstStyle/>
          <a:p>
            <a:pPr algn="ctr"/>
            <a:r>
              <a:rPr lang="nl-BE" sz="1600" u="none" kern="1200">
                <a:solidFill>
                  <a:schemeClr val="tx1"/>
                </a:solidFill>
                <a:effectLst/>
                <a:latin typeface="Roboto" pitchFamily="2" charset="0"/>
                <a:ea typeface="Roboto" pitchFamily="2" charset="0"/>
                <a:cs typeface="Poppins" panose="00000500000000000000" pitchFamily="2" charset="0"/>
              </a:rPr>
              <a:t>voor de professional</a:t>
            </a:r>
          </a:p>
          <a:p>
            <a:pPr algn="ctr"/>
            <a:r>
              <a:rPr lang="nl-BE" sz="1600" u="none" kern="1200" err="1">
                <a:solidFill>
                  <a:schemeClr val="tx1"/>
                </a:solidFill>
                <a:effectLst/>
                <a:latin typeface="Roboto" pitchFamily="2" charset="0"/>
                <a:ea typeface="Roboto" pitchFamily="2" charset="0"/>
                <a:cs typeface="Poppins" panose="00000500000000000000" pitchFamily="2" charset="0"/>
              </a:rPr>
              <a:t>pro.katholiekonderwijs.vlaanderen</a:t>
            </a:r>
            <a:endParaRPr lang="nl-BE" sz="1600" u="none">
              <a:solidFill>
                <a:schemeClr val="tx1"/>
              </a:solidFill>
              <a:latin typeface="Roboto" pitchFamily="2" charset="0"/>
              <a:ea typeface="Roboto" pitchFamily="2" charset="0"/>
              <a:cs typeface="Poppins" panose="00000500000000000000" pitchFamily="2" charset="0"/>
            </a:endParaRPr>
          </a:p>
        </p:txBody>
      </p:sp>
      <p:pic>
        <p:nvPicPr>
          <p:cNvPr id="18" name="Picture 2">
            <a:hlinkClick r:id="rId12"/>
            <a:extLst>
              <a:ext uri="{FF2B5EF4-FFF2-40B4-BE49-F238E27FC236}">
                <a16:creationId xmlns:a16="http://schemas.microsoft.com/office/drawing/2014/main" id="{E9AC2120-083A-33BB-F3E1-A3A07B9A6E46}"/>
              </a:ext>
            </a:extLst>
          </p:cNvPr>
          <p:cNvPicPr>
            <a:picLocks noChangeAspect="1"/>
          </p:cNvPicPr>
          <p:nvPr/>
        </p:nvPicPr>
        <p:blipFill>
          <a:blip r:embed="rId13" cstate="print">
            <a:extLst>
              <a:ext uri="{28A0092B-C50C-407E-A947-70E740481C1C}">
                <a14:useLocalDpi xmlns:a14="http://schemas.microsoft.com/office/drawing/2010/main" val="0"/>
              </a:ext>
            </a:extLst>
          </a:blip>
          <a:srcRect/>
          <a:stretch/>
        </p:blipFill>
        <p:spPr bwMode="auto">
          <a:xfrm>
            <a:off x="8806744" y="2193962"/>
            <a:ext cx="737281" cy="720000"/>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6">
            <a:hlinkClick r:id="rId14"/>
            <a:extLst>
              <a:ext uri="{FF2B5EF4-FFF2-40B4-BE49-F238E27FC236}">
                <a16:creationId xmlns:a16="http://schemas.microsoft.com/office/drawing/2014/main" id="{D2870F98-FA15-11AF-1B90-B5512A3B1C01}"/>
              </a:ext>
            </a:extLst>
          </p:cNvPr>
          <p:cNvPicPr>
            <a:picLocks noChangeAspect="1"/>
          </p:cNvPicPr>
          <p:nvPr/>
        </p:nvPicPr>
        <p:blipFill rotWithShape="1">
          <a:blip r:embed="rId15" cstate="print">
            <a:clrChange>
              <a:clrFrom>
                <a:srgbClr val="FFFFFF"/>
              </a:clrFrom>
              <a:clrTo>
                <a:srgbClr val="FFFFFF">
                  <a:alpha val="0"/>
                </a:srgbClr>
              </a:clrTo>
            </a:clrChange>
            <a:extLst>
              <a:ext uri="{28A0092B-C50C-407E-A947-70E740481C1C}">
                <a14:useLocalDpi xmlns:a14="http://schemas.microsoft.com/office/drawing/2010/main" val="0"/>
              </a:ext>
            </a:extLst>
          </a:blip>
          <a:srcRect l="-3530" t="-6869" r="-9756" b="-15796"/>
          <a:stretch/>
        </p:blipFill>
        <p:spPr bwMode="auto">
          <a:xfrm>
            <a:off x="8488725" y="3950038"/>
            <a:ext cx="1254794" cy="1278735"/>
          </a:xfrm>
          <a:prstGeom prst="rect">
            <a:avLst/>
          </a:prstGeom>
          <a:noFill/>
          <a:extLst>
            <a:ext uri="{909E8E84-426E-40DD-AFC4-6F175D3DCCD1}">
              <a14:hiddenFill xmlns:a14="http://schemas.microsoft.com/office/drawing/2010/main">
                <a:solidFill>
                  <a:srgbClr val="FFFFFF"/>
                </a:solidFill>
              </a14:hiddenFill>
            </a:ext>
          </a:extLst>
        </p:spPr>
      </p:pic>
      <p:sp>
        <p:nvSpPr>
          <p:cNvPr id="20" name="Rechthoek 19">
            <a:extLst>
              <a:ext uri="{FF2B5EF4-FFF2-40B4-BE49-F238E27FC236}">
                <a16:creationId xmlns:a16="http://schemas.microsoft.com/office/drawing/2014/main" id="{E920A4AD-3557-663B-9360-DDB87D679421}"/>
              </a:ext>
            </a:extLst>
          </p:cNvPr>
          <p:cNvSpPr>
            <a:spLocks/>
          </p:cNvSpPr>
          <p:nvPr/>
        </p:nvSpPr>
        <p:spPr>
          <a:xfrm>
            <a:off x="8195872" y="4998127"/>
            <a:ext cx="1825829" cy="338554"/>
          </a:xfrm>
          <a:prstGeom prst="rect">
            <a:avLst/>
          </a:prstGeom>
        </p:spPr>
        <p:txBody>
          <a:bodyPr wrap="square">
            <a:spAutoFit/>
          </a:bodyPr>
          <a:lstStyle/>
          <a:p>
            <a:pPr algn="ctr"/>
            <a:r>
              <a:rPr lang="nl-BE" sz="1600">
                <a:solidFill>
                  <a:schemeClr val="tx1"/>
                </a:solidFill>
                <a:latin typeface="Roboto" pitchFamily="2" charset="0"/>
                <a:ea typeface="Roboto" pitchFamily="2" charset="0"/>
                <a:cs typeface="Poppins" panose="00000500000000000000" pitchFamily="2" charset="0"/>
              </a:rPr>
              <a:t>/@kathondvla</a:t>
            </a:r>
            <a:endParaRPr lang="nl-BE" sz="1400">
              <a:solidFill>
                <a:schemeClr val="tx1"/>
              </a:solidFill>
              <a:latin typeface="Roboto" pitchFamily="2" charset="0"/>
              <a:ea typeface="Roboto" pitchFamily="2" charset="0"/>
              <a:cs typeface="Poppins" panose="00000500000000000000" pitchFamily="2" charset="0"/>
            </a:endParaRPr>
          </a:p>
        </p:txBody>
      </p:sp>
    </p:spTree>
    <p:extLst>
      <p:ext uri="{BB962C8B-B14F-4D97-AF65-F5344CB8AC3E}">
        <p14:creationId xmlns:p14="http://schemas.microsoft.com/office/powerpoint/2010/main" val="422249322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Andere professionaliseringen promoten">
    <p:bg>
      <p:bgPr>
        <a:solidFill>
          <a:schemeClr val="bg1"/>
        </a:solidFill>
        <a:effectLst/>
      </p:bgPr>
    </p:bg>
    <p:spTree>
      <p:nvGrpSpPr>
        <p:cNvPr id="1" name=""/>
        <p:cNvGrpSpPr/>
        <p:nvPr/>
      </p:nvGrpSpPr>
      <p:grpSpPr>
        <a:xfrm>
          <a:off x="0" y="0"/>
          <a:ext cx="0" cy="0"/>
          <a:chOff x="0" y="0"/>
          <a:chExt cx="0" cy="0"/>
        </a:xfrm>
      </p:grpSpPr>
      <p:sp>
        <p:nvSpPr>
          <p:cNvPr id="22" name="Tekstvak 21">
            <a:extLst>
              <a:ext uri="{FF2B5EF4-FFF2-40B4-BE49-F238E27FC236}">
                <a16:creationId xmlns:a16="http://schemas.microsoft.com/office/drawing/2014/main" id="{A13FE2EA-66DA-46BA-2CEF-DFD997901751}"/>
              </a:ext>
            </a:extLst>
          </p:cNvPr>
          <p:cNvSpPr txBox="1">
            <a:spLocks/>
          </p:cNvSpPr>
          <p:nvPr/>
        </p:nvSpPr>
        <p:spPr>
          <a:xfrm>
            <a:off x="486168" y="754330"/>
            <a:ext cx="11174682" cy="830997"/>
          </a:xfrm>
          <a:prstGeom prst="rect">
            <a:avLst/>
          </a:prstGeom>
          <a:noFill/>
        </p:spPr>
        <p:txBody>
          <a:bodyPr wrap="square" rtlCol="0">
            <a:spAutoFit/>
          </a:bodyPr>
          <a:lstStyle/>
          <a:p>
            <a:pPr algn="l"/>
            <a:r>
              <a:rPr lang="nl-NL" sz="4800" cap="none" baseline="0">
                <a:latin typeface="Poppins ExtraBold" panose="00000900000000000000" pitchFamily="2" charset="0"/>
                <a:ea typeface="Roboto Bk" pitchFamily="2" charset="0"/>
                <a:cs typeface="Poppins ExtraBold" panose="00000900000000000000" pitchFamily="2" charset="0"/>
              </a:rPr>
              <a:t>Ook </a:t>
            </a:r>
            <a:r>
              <a:rPr lang="nl-NL" sz="4800" cap="none" baseline="0">
                <a:solidFill>
                  <a:srgbClr val="4CBCC5"/>
                </a:solidFill>
                <a:latin typeface="Poppins ExtraBold" panose="00000900000000000000" pitchFamily="2" charset="0"/>
                <a:ea typeface="Roboto Bk" pitchFamily="2" charset="0"/>
                <a:cs typeface="Poppins ExtraBold" panose="00000900000000000000" pitchFamily="2" charset="0"/>
              </a:rPr>
              <a:t>interessant</a:t>
            </a:r>
            <a:r>
              <a:rPr lang="nl-NL" sz="4800" cap="none" baseline="0">
                <a:latin typeface="Poppins ExtraBold" panose="00000900000000000000" pitchFamily="2" charset="0"/>
                <a:ea typeface="Roboto Bk" pitchFamily="2" charset="0"/>
                <a:cs typeface="Poppins ExtraBold" panose="00000900000000000000" pitchFamily="2" charset="0"/>
              </a:rPr>
              <a:t> voor jou</a:t>
            </a:r>
            <a:endParaRPr lang="nl-BE" sz="4800" cap="none" baseline="0">
              <a:latin typeface="Poppins ExtraBold" panose="00000900000000000000" pitchFamily="2" charset="0"/>
              <a:ea typeface="Roboto Bk" pitchFamily="2" charset="0"/>
              <a:cs typeface="Poppins ExtraBold" panose="00000900000000000000" pitchFamily="2" charset="0"/>
            </a:endParaRPr>
          </a:p>
        </p:txBody>
      </p:sp>
      <p:sp>
        <p:nvSpPr>
          <p:cNvPr id="8" name="Tijdelijke aanduiding voor tekst 7">
            <a:extLst>
              <a:ext uri="{FF2B5EF4-FFF2-40B4-BE49-F238E27FC236}">
                <a16:creationId xmlns:a16="http://schemas.microsoft.com/office/drawing/2014/main" id="{B473C13B-97FE-6CCE-F782-0295927D2B36}"/>
              </a:ext>
            </a:extLst>
          </p:cNvPr>
          <p:cNvSpPr>
            <a:spLocks noGrp="1"/>
          </p:cNvSpPr>
          <p:nvPr>
            <p:ph type="body" sz="quarter" idx="10" hasCustomPrompt="1"/>
          </p:nvPr>
        </p:nvSpPr>
        <p:spPr>
          <a:xfrm>
            <a:off x="2375555" y="1677971"/>
            <a:ext cx="7749520" cy="4006867"/>
          </a:xfrm>
        </p:spPr>
        <p:txBody>
          <a:bodyPr/>
          <a:lstStyle/>
          <a:p>
            <a:pPr lvl="0"/>
            <a:r>
              <a:rPr lang="nl-NL" b="0" i="0">
                <a:solidFill>
                  <a:srgbClr val="242424"/>
                </a:solidFill>
                <a:effectLst/>
                <a:latin typeface="Calibri" panose="020F0502020204030204" pitchFamily="34" charset="0"/>
              </a:rPr>
              <a:t>Noteer hier </a:t>
            </a:r>
            <a:r>
              <a:rPr lang="nl-NL" b="0" i="0" err="1">
                <a:solidFill>
                  <a:srgbClr val="242424"/>
                </a:solidFill>
                <a:effectLst/>
                <a:latin typeface="Calibri" panose="020F0502020204030204" pitchFamily="34" charset="0"/>
              </a:rPr>
              <a:t>profesionaliseringen</a:t>
            </a:r>
            <a:r>
              <a:rPr lang="nl-NL" b="0" i="0">
                <a:solidFill>
                  <a:srgbClr val="242424"/>
                </a:solidFill>
                <a:effectLst/>
                <a:latin typeface="Calibri" panose="020F0502020204030204" pitchFamily="34" charset="0"/>
              </a:rPr>
              <a:t>, nascholingen, lerende netwerken … die ook interessant zijn voor je doelgroep/aanwezigen.</a:t>
            </a:r>
            <a:endParaRPr lang="nl-BE"/>
          </a:p>
        </p:txBody>
      </p:sp>
    </p:spTree>
    <p:extLst>
      <p:ext uri="{BB962C8B-B14F-4D97-AF65-F5344CB8AC3E}">
        <p14:creationId xmlns:p14="http://schemas.microsoft.com/office/powerpoint/2010/main" val="14190706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Iconen, nummering, logo’s">
    <p:spTree>
      <p:nvGrpSpPr>
        <p:cNvPr id="1" name=""/>
        <p:cNvGrpSpPr/>
        <p:nvPr/>
      </p:nvGrpSpPr>
      <p:grpSpPr>
        <a:xfrm>
          <a:off x="0" y="0"/>
          <a:ext cx="0" cy="0"/>
          <a:chOff x="0" y="0"/>
          <a:chExt cx="0" cy="0"/>
        </a:xfrm>
      </p:grpSpPr>
      <p:sp>
        <p:nvSpPr>
          <p:cNvPr id="3" name="Tekstvak 2">
            <a:extLst>
              <a:ext uri="{FF2B5EF4-FFF2-40B4-BE49-F238E27FC236}">
                <a16:creationId xmlns:a16="http://schemas.microsoft.com/office/drawing/2014/main" id="{3C01FD5A-6BD9-B664-0286-CF50BDF1FEB0}"/>
              </a:ext>
            </a:extLst>
          </p:cNvPr>
          <p:cNvSpPr txBox="1"/>
          <p:nvPr/>
        </p:nvSpPr>
        <p:spPr>
          <a:xfrm>
            <a:off x="319176" y="405442"/>
            <a:ext cx="9799637" cy="707886"/>
          </a:xfrm>
          <a:prstGeom prst="rect">
            <a:avLst/>
          </a:prstGeom>
          <a:noFill/>
        </p:spPr>
        <p:txBody>
          <a:bodyPr wrap="square" rtlCol="0">
            <a:spAutoFit/>
          </a:bodyPr>
          <a:lstStyle/>
          <a:p>
            <a:r>
              <a:rPr lang="nl-BE" sz="4000">
                <a:latin typeface="Poppins ExtraBold" panose="00000900000000000000" pitchFamily="2" charset="0"/>
                <a:cs typeface="Poppins ExtraBold" panose="00000900000000000000" pitchFamily="2" charset="0"/>
              </a:rPr>
              <a:t>Iconen, nummering, logo’s</a:t>
            </a:r>
            <a:endParaRPr lang="nl-BE">
              <a:latin typeface="Poppins ExtraBold" panose="00000900000000000000" pitchFamily="2" charset="0"/>
              <a:cs typeface="Poppins ExtraBold" panose="00000900000000000000" pitchFamily="2" charset="0"/>
            </a:endParaRPr>
          </a:p>
        </p:txBody>
      </p:sp>
      <p:sp>
        <p:nvSpPr>
          <p:cNvPr id="5" name="Tijdelijke aanduiding voor tekst 4">
            <a:extLst>
              <a:ext uri="{FF2B5EF4-FFF2-40B4-BE49-F238E27FC236}">
                <a16:creationId xmlns:a16="http://schemas.microsoft.com/office/drawing/2014/main" id="{34E63E14-F94E-FB86-6121-D57B340A0E55}"/>
              </a:ext>
            </a:extLst>
          </p:cNvPr>
          <p:cNvSpPr>
            <a:spLocks noGrp="1"/>
          </p:cNvSpPr>
          <p:nvPr>
            <p:ph type="body" sz="quarter" idx="10" hasCustomPrompt="1"/>
          </p:nvPr>
        </p:nvSpPr>
        <p:spPr>
          <a:xfrm>
            <a:off x="319177" y="1121557"/>
            <a:ext cx="9799638" cy="5021262"/>
          </a:xfrm>
        </p:spPr>
        <p:txBody>
          <a:bodyPr/>
          <a:lstStyle/>
          <a:p>
            <a:pPr lvl="0"/>
            <a:r>
              <a:rPr lang="nl-NL" b="0" i="0">
                <a:solidFill>
                  <a:srgbClr val="242424"/>
                </a:solidFill>
                <a:effectLst/>
                <a:latin typeface="Calibri" panose="020F0502020204030204" pitchFamily="34" charset="0"/>
              </a:rPr>
              <a:t>Voeg op deze slide de </a:t>
            </a:r>
            <a:r>
              <a:rPr lang="nl-NL" b="1" i="0">
                <a:solidFill>
                  <a:srgbClr val="242424"/>
                </a:solidFill>
                <a:effectLst/>
                <a:latin typeface="Calibri" panose="020F0502020204030204" pitchFamily="34" charset="0"/>
              </a:rPr>
              <a:t>titels</a:t>
            </a:r>
            <a:r>
              <a:rPr lang="nl-NL" b="0" i="0">
                <a:solidFill>
                  <a:srgbClr val="242424"/>
                </a:solidFill>
                <a:effectLst/>
                <a:latin typeface="Calibri" panose="020F0502020204030204" pitchFamily="34" charset="0"/>
              </a:rPr>
              <a:t> van je presentatie toe, zodat er een </a:t>
            </a:r>
            <a:r>
              <a:rPr lang="nl-NL" b="1" i="0">
                <a:solidFill>
                  <a:srgbClr val="242424"/>
                </a:solidFill>
                <a:effectLst/>
                <a:latin typeface="Calibri" panose="020F0502020204030204" pitchFamily="34" charset="0"/>
              </a:rPr>
              <a:t>overzicht</a:t>
            </a:r>
            <a:r>
              <a:rPr lang="nl-NL" b="0" i="0">
                <a:solidFill>
                  <a:srgbClr val="242424"/>
                </a:solidFill>
                <a:effectLst/>
                <a:latin typeface="Calibri" panose="020F0502020204030204" pitchFamily="34" charset="0"/>
              </a:rPr>
              <a:t> is.</a:t>
            </a:r>
            <a:endParaRPr lang="nl-NL"/>
          </a:p>
        </p:txBody>
      </p:sp>
    </p:spTree>
    <p:extLst>
      <p:ext uri="{BB962C8B-B14F-4D97-AF65-F5344CB8AC3E}">
        <p14:creationId xmlns:p14="http://schemas.microsoft.com/office/powerpoint/2010/main" val="56657140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Only">
  <p:cSld name="Alleen titel">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8BB906E-86A7-0DB1-E5D3-2C6A0AFAE577}"/>
              </a:ext>
            </a:extLst>
          </p:cNvPr>
          <p:cNvSpPr>
            <a:spLocks noGrp="1"/>
          </p:cNvSpPr>
          <p:nvPr>
            <p:ph type="title"/>
          </p:nvPr>
        </p:nvSpPr>
        <p:spPr/>
        <p:txBody>
          <a:bodyPr/>
          <a:lstStyle/>
          <a:p>
            <a:r>
              <a:rPr lang="nl-NL"/>
              <a:t>Klik om stijl te bewerken</a:t>
            </a:r>
            <a:endParaRPr lang="nl-BE"/>
          </a:p>
        </p:txBody>
      </p:sp>
      <p:sp>
        <p:nvSpPr>
          <p:cNvPr id="3" name="Tijdelijke aanduiding voor datum 2">
            <a:extLst>
              <a:ext uri="{FF2B5EF4-FFF2-40B4-BE49-F238E27FC236}">
                <a16:creationId xmlns:a16="http://schemas.microsoft.com/office/drawing/2014/main" id="{134408F4-036E-124B-C23B-0372A43C6FE8}"/>
              </a:ext>
            </a:extLst>
          </p:cNvPr>
          <p:cNvSpPr>
            <a:spLocks noGrp="1"/>
          </p:cNvSpPr>
          <p:nvPr>
            <p:ph type="dt" sz="half" idx="10"/>
          </p:nvPr>
        </p:nvSpPr>
        <p:spPr/>
        <p:txBody>
          <a:bodyPr/>
          <a:lstStyle/>
          <a:p>
            <a:fld id="{52FE72EA-0254-4880-9E19-5120700A797F}" type="datetimeFigureOut">
              <a:rPr lang="nl-BE" smtClean="0"/>
              <a:t>28/09/2026</a:t>
            </a:fld>
            <a:endParaRPr lang="nl-BE"/>
          </a:p>
        </p:txBody>
      </p:sp>
      <p:sp>
        <p:nvSpPr>
          <p:cNvPr id="4" name="Tijdelijke aanduiding voor voettekst 3">
            <a:extLst>
              <a:ext uri="{FF2B5EF4-FFF2-40B4-BE49-F238E27FC236}">
                <a16:creationId xmlns:a16="http://schemas.microsoft.com/office/drawing/2014/main" id="{855BE2F5-07E2-E538-B1A8-A9AEB89E15D9}"/>
              </a:ext>
            </a:extLst>
          </p:cNvPr>
          <p:cNvSpPr>
            <a:spLocks noGrp="1"/>
          </p:cNvSpPr>
          <p:nvPr>
            <p:ph type="ftr" sz="quarter" idx="11"/>
          </p:nvPr>
        </p:nvSpPr>
        <p:spPr/>
        <p:txBody>
          <a:bodyPr/>
          <a:lstStyle/>
          <a:p>
            <a:endParaRPr lang="nl-BE"/>
          </a:p>
        </p:txBody>
      </p:sp>
      <p:sp>
        <p:nvSpPr>
          <p:cNvPr id="5" name="Tijdelijke aanduiding voor dianummer 4">
            <a:extLst>
              <a:ext uri="{FF2B5EF4-FFF2-40B4-BE49-F238E27FC236}">
                <a16:creationId xmlns:a16="http://schemas.microsoft.com/office/drawing/2014/main" id="{0B821805-F4D4-CAEF-E5E7-5FC893293A33}"/>
              </a:ext>
            </a:extLst>
          </p:cNvPr>
          <p:cNvSpPr>
            <a:spLocks noGrp="1"/>
          </p:cNvSpPr>
          <p:nvPr>
            <p:ph type="sldNum" sz="quarter" idx="12"/>
          </p:nvPr>
        </p:nvSpPr>
        <p:spPr/>
        <p:txBody>
          <a:bodyPr/>
          <a:lstStyle/>
          <a:p>
            <a:fld id="{D40503B4-2769-4DA1-85C0-F420D239BD33}" type="slidenum">
              <a:rPr lang="nl-BE" smtClean="0"/>
              <a:t>‹nr.›</a:t>
            </a:fld>
            <a:endParaRPr lang="nl-BE"/>
          </a:p>
        </p:txBody>
      </p:sp>
    </p:spTree>
    <p:extLst>
      <p:ext uri="{BB962C8B-B14F-4D97-AF65-F5344CB8AC3E}">
        <p14:creationId xmlns:p14="http://schemas.microsoft.com/office/powerpoint/2010/main" val="107901878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Begin: gsm">
    <p:bg>
      <p:bgPr>
        <a:blipFill dpi="0" rotWithShape="1">
          <a:blip r:embed="rId2" cstate="print">
            <a:lum/>
            <a:extLst>
              <a:ext uri="{28A0092B-C50C-407E-A947-70E740481C1C}">
                <a14:useLocalDpi xmlns:a14="http://schemas.microsoft.com/office/drawing/2010/main" val="0"/>
              </a:ext>
            </a:extLst>
          </a:blip>
          <a:srcRect/>
          <a:stretch>
            <a:fillRect t="2000"/>
          </a:stretch>
        </a:blipFill>
        <a:effectLst/>
      </p:bgPr>
    </p:bg>
    <p:spTree>
      <p:nvGrpSpPr>
        <p:cNvPr id="1" name=""/>
        <p:cNvGrpSpPr/>
        <p:nvPr/>
      </p:nvGrpSpPr>
      <p:grpSpPr>
        <a:xfrm>
          <a:off x="0" y="0"/>
          <a:ext cx="0" cy="0"/>
          <a:chOff x="0" y="0"/>
          <a:chExt cx="0" cy="0"/>
        </a:xfrm>
      </p:grpSpPr>
      <p:sp>
        <p:nvSpPr>
          <p:cNvPr id="6" name="Tekstvak 5"/>
          <p:cNvSpPr txBox="1">
            <a:spLocks/>
          </p:cNvSpPr>
          <p:nvPr/>
        </p:nvSpPr>
        <p:spPr>
          <a:xfrm>
            <a:off x="798445" y="768613"/>
            <a:ext cx="10814755" cy="2585323"/>
          </a:xfrm>
          <a:prstGeom prst="rect">
            <a:avLst/>
          </a:prstGeom>
          <a:noFill/>
        </p:spPr>
        <p:txBody>
          <a:bodyPr wrap="square" rtlCol="0">
            <a:spAutoFit/>
          </a:bodyPr>
          <a:lstStyle/>
          <a:p>
            <a:pPr marL="0" marR="0" lvl="0" indent="0" algn="l" defTabSz="685783" rtl="0" eaLnBrk="1" fontAlgn="auto" latinLnBrk="0" hangingPunct="1">
              <a:lnSpc>
                <a:spcPct val="100000"/>
              </a:lnSpc>
              <a:spcBef>
                <a:spcPts val="0"/>
              </a:spcBef>
              <a:spcAft>
                <a:spcPts val="0"/>
              </a:spcAft>
              <a:buClrTx/>
              <a:buSzTx/>
              <a:buFontTx/>
              <a:buNone/>
              <a:tabLst/>
              <a:defRPr/>
            </a:pPr>
            <a:r>
              <a:rPr kumimoji="0" lang="nl-BE" sz="5400" b="0" i="0" u="none" strike="noStrike" kern="0" cap="none" spc="0" normalizeH="0" baseline="0" noProof="0">
                <a:ln>
                  <a:noFill/>
                </a:ln>
                <a:solidFill>
                  <a:schemeClr val="bg1"/>
                </a:solidFill>
                <a:effectLst>
                  <a:outerShdw blurRad="38100" dist="38100" dir="2700000" algn="tl">
                    <a:srgbClr val="000000">
                      <a:alpha val="43137"/>
                    </a:srgbClr>
                  </a:outerShdw>
                </a:effectLst>
                <a:uLnTx/>
                <a:uFillTx/>
                <a:latin typeface="Roboto" pitchFamily="2" charset="0"/>
                <a:ea typeface="Roboto" pitchFamily="2" charset="0"/>
                <a:cs typeface="+mn-cs"/>
              </a:rPr>
              <a:t>Mag ik jouw </a:t>
            </a:r>
          </a:p>
          <a:p>
            <a:pPr marL="0" marR="0" lvl="0" indent="0" algn="l" defTabSz="685783" rtl="0" eaLnBrk="1" fontAlgn="auto" latinLnBrk="0" hangingPunct="1">
              <a:lnSpc>
                <a:spcPct val="100000"/>
              </a:lnSpc>
              <a:spcBef>
                <a:spcPts val="0"/>
              </a:spcBef>
              <a:spcAft>
                <a:spcPts val="0"/>
              </a:spcAft>
              <a:buClrTx/>
              <a:buSzTx/>
              <a:buFontTx/>
              <a:buNone/>
              <a:tabLst/>
              <a:defRPr/>
            </a:pPr>
            <a:r>
              <a:rPr kumimoji="0" lang="nl-BE" sz="5400" b="0" i="0" u="none" strike="noStrike" kern="0" cap="none" spc="0" normalizeH="0" baseline="0" noProof="0">
                <a:ln>
                  <a:noFill/>
                </a:ln>
                <a:solidFill>
                  <a:schemeClr val="bg1"/>
                </a:solidFill>
                <a:effectLst>
                  <a:outerShdw blurRad="38100" dist="38100" dir="2700000" algn="tl">
                    <a:srgbClr val="000000">
                      <a:alpha val="43137"/>
                    </a:srgbClr>
                  </a:outerShdw>
                </a:effectLst>
                <a:uLnTx/>
                <a:uFillTx/>
                <a:latin typeface="Roboto" pitchFamily="2" charset="0"/>
                <a:ea typeface="Roboto" pitchFamily="2" charset="0"/>
                <a:cs typeface="+mn-cs"/>
              </a:rPr>
              <a:t>onverdeelde </a:t>
            </a:r>
          </a:p>
          <a:p>
            <a:pPr marL="0" marR="0" lvl="0" indent="0" algn="l" defTabSz="685783" rtl="0" eaLnBrk="1" fontAlgn="auto" latinLnBrk="0" hangingPunct="1">
              <a:lnSpc>
                <a:spcPct val="100000"/>
              </a:lnSpc>
              <a:spcBef>
                <a:spcPts val="0"/>
              </a:spcBef>
              <a:spcAft>
                <a:spcPts val="0"/>
              </a:spcAft>
              <a:buClrTx/>
              <a:buSzTx/>
              <a:buFontTx/>
              <a:buNone/>
              <a:tabLst/>
              <a:defRPr/>
            </a:pPr>
            <a:r>
              <a:rPr kumimoji="0" lang="nl-BE" sz="5400" b="1" i="0" u="none" strike="noStrike" kern="0" cap="none" spc="0" normalizeH="0" baseline="0" noProof="0">
                <a:ln>
                  <a:noFill/>
                </a:ln>
                <a:solidFill>
                  <a:srgbClr val="4CBCC5"/>
                </a:solidFill>
                <a:effectLst>
                  <a:outerShdw blurRad="38100" dist="38100" dir="2700000" algn="tl">
                    <a:srgbClr val="000000">
                      <a:alpha val="43137"/>
                    </a:srgbClr>
                  </a:outerShdw>
                </a:effectLst>
                <a:uLnTx/>
                <a:uFillTx/>
                <a:latin typeface="Roboto" pitchFamily="2" charset="0"/>
                <a:ea typeface="Roboto" pitchFamily="2" charset="0"/>
                <a:cs typeface="+mn-cs"/>
              </a:rPr>
              <a:t>aandacht</a:t>
            </a:r>
            <a:r>
              <a:rPr kumimoji="0" lang="nl-BE" sz="5400" b="0" i="0" u="none" strike="noStrike" kern="0" cap="none" spc="0" normalizeH="0" baseline="0" noProof="0">
                <a:ln>
                  <a:noFill/>
                </a:ln>
                <a:solidFill>
                  <a:srgbClr val="4CBCC5"/>
                </a:solidFill>
                <a:effectLst>
                  <a:outerShdw blurRad="38100" dist="38100" dir="2700000" algn="tl">
                    <a:srgbClr val="000000">
                      <a:alpha val="43137"/>
                    </a:srgbClr>
                  </a:outerShdw>
                </a:effectLst>
                <a:uLnTx/>
                <a:uFillTx/>
                <a:latin typeface="Roboto" pitchFamily="2" charset="0"/>
                <a:ea typeface="Roboto" pitchFamily="2" charset="0"/>
                <a:cs typeface="+mn-cs"/>
              </a:rPr>
              <a:t>?</a:t>
            </a:r>
          </a:p>
        </p:txBody>
      </p:sp>
      <p:pic>
        <p:nvPicPr>
          <p:cNvPr id="17" name="Graphic 16">
            <a:extLst>
              <a:ext uri="{FF2B5EF4-FFF2-40B4-BE49-F238E27FC236}">
                <a16:creationId xmlns:a16="http://schemas.microsoft.com/office/drawing/2014/main" id="{5437C2A8-E8BE-02A5-C8D9-0A70B465BF86}"/>
              </a:ext>
            </a:extLst>
          </p:cNvPr>
          <p:cNvPicPr>
            <a:picLocks noGrp="1" noRot="1" noChangeAspect="1" noMove="1" noResize="1" noEditPoints="1" noAdjustHandles="1" noChangeArrowheads="1" noChangeShapeType="1" noCrop="1"/>
          </p:cNvPicPr>
          <p:nvPr/>
        </p:nvPicPr>
        <p:blipFill>
          <a:blip r:embed="rId3">
            <a:duotone>
              <a:prstClr val="black"/>
              <a:schemeClr val="tx1">
                <a:tint val="45000"/>
                <a:satMod val="400000"/>
              </a:schemeClr>
            </a:duotone>
            <a:extLst>
              <a:ext uri="{28A0092B-C50C-407E-A947-70E740481C1C}">
                <a14:useLocalDpi xmlns:a14="http://schemas.microsoft.com/office/drawing/2010/main" val="0"/>
              </a:ext>
            </a:extLst>
          </a:blip>
          <a:srcRect/>
          <a:stretch/>
        </p:blipFill>
        <p:spPr>
          <a:xfrm rot="21260283">
            <a:off x="5125365" y="1866412"/>
            <a:ext cx="1938068" cy="1938068"/>
          </a:xfrm>
          <a:prstGeom prst="rect">
            <a:avLst/>
          </a:prstGeom>
        </p:spPr>
      </p:pic>
      <p:pic>
        <p:nvPicPr>
          <p:cNvPr id="3" name="Graphic 2">
            <a:extLst>
              <a:ext uri="{FF2B5EF4-FFF2-40B4-BE49-F238E27FC236}">
                <a16:creationId xmlns:a16="http://schemas.microsoft.com/office/drawing/2014/main" id="{E4CB73D7-BF98-34B4-A1FA-2A3C14D58AB8}"/>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9863036" y="6071818"/>
            <a:ext cx="2209802" cy="626211"/>
          </a:xfrm>
          <a:prstGeom prst="rect">
            <a:avLst/>
          </a:prstGeom>
        </p:spPr>
      </p:pic>
    </p:spTree>
    <p:extLst>
      <p:ext uri="{BB962C8B-B14F-4D97-AF65-F5344CB8AC3E}">
        <p14:creationId xmlns:p14="http://schemas.microsoft.com/office/powerpoint/2010/main" val="164893483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Pauze">
    <p:bg>
      <p:bgPr>
        <a:blipFill dpi="0" rotWithShape="1">
          <a:blip r:embed="rId2" cstate="print">
            <a:lum/>
            <a:extLst>
              <a:ext uri="{28A0092B-C50C-407E-A947-70E740481C1C}">
                <a14:useLocalDpi xmlns:a14="http://schemas.microsoft.com/office/drawing/2010/main" val="0"/>
              </a:ext>
            </a:extLst>
          </a:blip>
          <a:srcRect/>
          <a:stretch>
            <a:fillRect/>
          </a:stretch>
        </a:blipFill>
        <a:effectLst/>
      </p:bgPr>
    </p:bg>
    <p:spTree>
      <p:nvGrpSpPr>
        <p:cNvPr id="1" name=""/>
        <p:cNvGrpSpPr/>
        <p:nvPr/>
      </p:nvGrpSpPr>
      <p:grpSpPr>
        <a:xfrm>
          <a:off x="0" y="0"/>
          <a:ext cx="0" cy="0"/>
          <a:chOff x="0" y="0"/>
          <a:chExt cx="0" cy="0"/>
        </a:xfrm>
      </p:grpSpPr>
      <p:sp>
        <p:nvSpPr>
          <p:cNvPr id="5" name="Rechthoek: afgeronde hoeken 4"/>
          <p:cNvSpPr>
            <a:spLocks noGrp="1" noRot="1" noMove="1" noResize="1" noEditPoints="1" noAdjustHandles="1" noChangeArrowheads="1" noChangeShapeType="1"/>
          </p:cNvSpPr>
          <p:nvPr/>
        </p:nvSpPr>
        <p:spPr>
          <a:xfrm rot="16200000" flipH="1" flipV="1">
            <a:off x="9127909" y="83026"/>
            <a:ext cx="910758" cy="4773488"/>
          </a:xfrm>
          <a:prstGeom prst="roundRect">
            <a:avLst/>
          </a:prstGeom>
          <a:solidFill>
            <a:srgbClr val="57C3C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BE" sz="1350">
              <a:solidFill>
                <a:prstClr val="white"/>
              </a:solidFill>
            </a:endParaRPr>
          </a:p>
        </p:txBody>
      </p:sp>
      <p:sp>
        <p:nvSpPr>
          <p:cNvPr id="2" name="Tekstvak 1"/>
          <p:cNvSpPr txBox="1">
            <a:spLocks noGrp="1" noRot="1" noMove="1" noResize="1" noEditPoints="1" noAdjustHandles="1" noChangeArrowheads="1" noChangeShapeType="1"/>
          </p:cNvSpPr>
          <p:nvPr/>
        </p:nvSpPr>
        <p:spPr>
          <a:xfrm>
            <a:off x="7315200" y="1915771"/>
            <a:ext cx="4542183" cy="1107996"/>
          </a:xfrm>
          <a:prstGeom prst="rect">
            <a:avLst/>
          </a:prstGeom>
          <a:noFill/>
        </p:spPr>
        <p:txBody>
          <a:bodyPr wrap="square" rtlCol="0">
            <a:spAutoFit/>
          </a:bodyPr>
          <a:lstStyle/>
          <a:p>
            <a:pPr algn="ctr"/>
            <a:r>
              <a:rPr lang="nl-BE" sz="6600" b="0">
                <a:solidFill>
                  <a:schemeClr val="bg1"/>
                </a:solidFill>
                <a:latin typeface="Poppins ExtraBold" panose="00000900000000000000" pitchFamily="2" charset="0"/>
                <a:cs typeface="Poppins ExtraBold" panose="00000900000000000000" pitchFamily="2" charset="0"/>
              </a:rPr>
              <a:t>Pauze</a:t>
            </a:r>
          </a:p>
        </p:txBody>
      </p:sp>
      <p:sp>
        <p:nvSpPr>
          <p:cNvPr id="8" name="Tijdelijke aanduiding voor tekst 7">
            <a:extLst>
              <a:ext uri="{FF2B5EF4-FFF2-40B4-BE49-F238E27FC236}">
                <a16:creationId xmlns:a16="http://schemas.microsoft.com/office/drawing/2014/main" id="{785A5B33-F0A9-EEF9-34BD-C3C0AB8D8619}"/>
              </a:ext>
            </a:extLst>
          </p:cNvPr>
          <p:cNvSpPr>
            <a:spLocks noGrp="1"/>
          </p:cNvSpPr>
          <p:nvPr>
            <p:ph type="body" sz="quarter" idx="10" hasCustomPrompt="1"/>
          </p:nvPr>
        </p:nvSpPr>
        <p:spPr>
          <a:xfrm>
            <a:off x="7622899" y="3059481"/>
            <a:ext cx="4044950" cy="1817687"/>
          </a:xfrm>
        </p:spPr>
        <p:txBody>
          <a:bodyPr>
            <a:normAutofit/>
          </a:bodyPr>
          <a:lstStyle>
            <a:lvl1pPr marL="0" indent="0" algn="ctr">
              <a:buNone/>
              <a:defRPr sz="3600" b="1">
                <a:solidFill>
                  <a:schemeClr val="bg1"/>
                </a:solidFill>
              </a:defRPr>
            </a:lvl1pPr>
          </a:lstStyle>
          <a:p>
            <a:pPr lvl="0"/>
            <a:r>
              <a:rPr lang="nl-NL"/>
              <a:t>van … minuten</a:t>
            </a:r>
          </a:p>
        </p:txBody>
      </p:sp>
      <p:pic>
        <p:nvPicPr>
          <p:cNvPr id="4" name="Graphic 3">
            <a:extLst>
              <a:ext uri="{FF2B5EF4-FFF2-40B4-BE49-F238E27FC236}">
                <a16:creationId xmlns:a16="http://schemas.microsoft.com/office/drawing/2014/main" id="{DE7E0960-5D58-06DA-51E5-5D5032760CF3}"/>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9833218" y="287244"/>
            <a:ext cx="2209802" cy="626211"/>
          </a:xfrm>
          <a:prstGeom prst="rect">
            <a:avLst/>
          </a:prstGeom>
        </p:spPr>
      </p:pic>
    </p:spTree>
    <p:extLst>
      <p:ext uri="{BB962C8B-B14F-4D97-AF65-F5344CB8AC3E}">
        <p14:creationId xmlns:p14="http://schemas.microsoft.com/office/powerpoint/2010/main" val="202185881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Pauze_2">
    <p:bg>
      <p:bgPr>
        <a:blipFill dpi="0" rotWithShape="1">
          <a:blip r:embed="rId2" cstate="print">
            <a:lum/>
            <a:extLst>
              <a:ext uri="{28A0092B-C50C-407E-A947-70E740481C1C}">
                <a14:useLocalDpi xmlns:a14="http://schemas.microsoft.com/office/drawing/2010/main" val="0"/>
              </a:ext>
            </a:extLst>
          </a:blip>
          <a:srcRect/>
          <a:stretch>
            <a:fillRect/>
          </a:stretch>
        </a:blipFill>
        <a:effectLst/>
      </p:bgPr>
    </p:bg>
    <p:spTree>
      <p:nvGrpSpPr>
        <p:cNvPr id="1" name=""/>
        <p:cNvGrpSpPr/>
        <p:nvPr/>
      </p:nvGrpSpPr>
      <p:grpSpPr>
        <a:xfrm>
          <a:off x="0" y="0"/>
          <a:ext cx="0" cy="0"/>
          <a:chOff x="0" y="0"/>
          <a:chExt cx="0" cy="0"/>
        </a:xfrm>
      </p:grpSpPr>
      <p:grpSp>
        <p:nvGrpSpPr>
          <p:cNvPr id="6" name="Groep 5"/>
          <p:cNvGrpSpPr>
            <a:grpSpLocks noGrp="1" noUngrp="1" noRot="1" noMove="1" noResize="1"/>
          </p:cNvGrpSpPr>
          <p:nvPr/>
        </p:nvGrpSpPr>
        <p:grpSpPr>
          <a:xfrm>
            <a:off x="386394" y="4050398"/>
            <a:ext cx="3847678" cy="1505576"/>
            <a:chOff x="899025" y="1384133"/>
            <a:chExt cx="5061508" cy="2027934"/>
          </a:xfrm>
          <a:solidFill>
            <a:srgbClr val="57C3CB"/>
          </a:solidFill>
        </p:grpSpPr>
        <p:sp>
          <p:nvSpPr>
            <p:cNvPr id="5" name="Rechthoek: afgeronde hoeken 4"/>
            <p:cNvSpPr>
              <a:spLocks noGrp="1" noRot="1" noMove="1" noResize="1" noEditPoints="1" noAdjustHandles="1" noChangeArrowheads="1" noChangeShapeType="1"/>
            </p:cNvSpPr>
            <p:nvPr/>
          </p:nvSpPr>
          <p:spPr>
            <a:xfrm rot="16200000" flipH="1" flipV="1">
              <a:off x="2415812" y="-132654"/>
              <a:ext cx="2027934" cy="5061507"/>
            </a:xfrm>
            <a:prstGeom prst="round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BE" sz="1350">
                <a:solidFill>
                  <a:prstClr val="white"/>
                </a:solidFill>
              </a:endParaRPr>
            </a:p>
          </p:txBody>
        </p:sp>
        <p:sp>
          <p:nvSpPr>
            <p:cNvPr id="2" name="Tekstvak 1"/>
            <p:cNvSpPr txBox="1">
              <a:spLocks noGrp="1" noRot="1" noMove="1" noResize="1" noEditPoints="1" noAdjustHandles="1" noChangeArrowheads="1" noChangeShapeType="1"/>
            </p:cNvSpPr>
            <p:nvPr/>
          </p:nvSpPr>
          <p:spPr>
            <a:xfrm>
              <a:off x="1617133" y="1674824"/>
              <a:ext cx="4343400" cy="1107996"/>
            </a:xfrm>
            <a:prstGeom prst="rect">
              <a:avLst/>
            </a:prstGeom>
            <a:grpFill/>
          </p:spPr>
          <p:txBody>
            <a:bodyPr wrap="square" rtlCol="0">
              <a:spAutoFit/>
            </a:bodyPr>
            <a:lstStyle/>
            <a:p>
              <a:r>
                <a:rPr lang="nl-BE" sz="6600" b="0">
                  <a:solidFill>
                    <a:schemeClr val="bg1"/>
                  </a:solidFill>
                  <a:latin typeface="Poppins ExtraBold" panose="00000900000000000000" pitchFamily="2" charset="0"/>
                  <a:cs typeface="Poppins ExtraBold" panose="00000900000000000000" pitchFamily="2" charset="0"/>
                </a:rPr>
                <a:t>Pauze</a:t>
              </a:r>
            </a:p>
          </p:txBody>
        </p:sp>
      </p:grpSp>
      <p:sp>
        <p:nvSpPr>
          <p:cNvPr id="8" name="Tijdelijke aanduiding voor tekst 7">
            <a:extLst>
              <a:ext uri="{FF2B5EF4-FFF2-40B4-BE49-F238E27FC236}">
                <a16:creationId xmlns:a16="http://schemas.microsoft.com/office/drawing/2014/main" id="{5E59E5B9-B58D-DC67-42F3-08CDF5F70F1F}"/>
              </a:ext>
            </a:extLst>
          </p:cNvPr>
          <p:cNvSpPr>
            <a:spLocks noGrp="1"/>
          </p:cNvSpPr>
          <p:nvPr>
            <p:ph type="body" sz="quarter" idx="10" hasCustomPrompt="1"/>
          </p:nvPr>
        </p:nvSpPr>
        <p:spPr>
          <a:xfrm>
            <a:off x="4071924" y="4677510"/>
            <a:ext cx="4044950" cy="1817687"/>
          </a:xfrm>
        </p:spPr>
        <p:txBody>
          <a:bodyPr>
            <a:normAutofit/>
          </a:bodyPr>
          <a:lstStyle>
            <a:lvl1pPr marL="0" indent="0" algn="ctr">
              <a:buNone/>
              <a:defRPr sz="3600" b="1">
                <a:solidFill>
                  <a:schemeClr val="bg1"/>
                </a:solidFill>
              </a:defRPr>
            </a:lvl1pPr>
          </a:lstStyle>
          <a:p>
            <a:pPr lvl="0"/>
            <a:r>
              <a:rPr lang="nl-NL"/>
              <a:t>van … minuten</a:t>
            </a:r>
          </a:p>
        </p:txBody>
      </p:sp>
      <p:pic>
        <p:nvPicPr>
          <p:cNvPr id="4" name="Graphic 3">
            <a:extLst>
              <a:ext uri="{FF2B5EF4-FFF2-40B4-BE49-F238E27FC236}">
                <a16:creationId xmlns:a16="http://schemas.microsoft.com/office/drawing/2014/main" id="{B6B89834-9B71-9120-20D9-0B921E455916}"/>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9833218" y="287244"/>
            <a:ext cx="2209802" cy="626211"/>
          </a:xfrm>
          <a:prstGeom prst="rect">
            <a:avLst/>
          </a:prstGeom>
        </p:spPr>
      </p:pic>
    </p:spTree>
    <p:extLst>
      <p:ext uri="{BB962C8B-B14F-4D97-AF65-F5344CB8AC3E}">
        <p14:creationId xmlns:p14="http://schemas.microsoft.com/office/powerpoint/2010/main" val="324967301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Lunch">
    <p:bg>
      <p:bgPr>
        <a:blipFill dpi="0" rotWithShape="1">
          <a:blip r:embed="rId2" cstate="print">
            <a:lum/>
            <a:extLst>
              <a:ext uri="{28A0092B-C50C-407E-A947-70E740481C1C}">
                <a14:useLocalDpi xmlns:a14="http://schemas.microsoft.com/office/drawing/2010/main" val="0"/>
              </a:ext>
            </a:extLst>
          </a:blip>
          <a:srcRect/>
          <a:stretch>
            <a:fillRect/>
          </a:stretch>
        </a:blipFill>
        <a:effectLst/>
      </p:bgPr>
    </p:bg>
    <p:spTree>
      <p:nvGrpSpPr>
        <p:cNvPr id="1" name=""/>
        <p:cNvGrpSpPr/>
        <p:nvPr/>
      </p:nvGrpSpPr>
      <p:grpSpPr>
        <a:xfrm>
          <a:off x="0" y="0"/>
          <a:ext cx="0" cy="0"/>
          <a:chOff x="0" y="0"/>
          <a:chExt cx="0" cy="0"/>
        </a:xfrm>
      </p:grpSpPr>
      <p:sp>
        <p:nvSpPr>
          <p:cNvPr id="5" name="Rechthoek: afgeronde hoeken 4"/>
          <p:cNvSpPr>
            <a:spLocks noGrp="1" noRot="1" noMove="1" noResize="1" noEditPoints="1" noAdjustHandles="1" noChangeArrowheads="1" noChangeShapeType="1"/>
          </p:cNvSpPr>
          <p:nvPr/>
        </p:nvSpPr>
        <p:spPr>
          <a:xfrm rot="16200000" flipH="1" flipV="1">
            <a:off x="5069267" y="-760960"/>
            <a:ext cx="1107996" cy="5791200"/>
          </a:xfrm>
          <a:prstGeom prst="roundRect">
            <a:avLst/>
          </a:prstGeom>
          <a:solidFill>
            <a:srgbClr val="57C3C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BE" sz="1350">
              <a:solidFill>
                <a:prstClr val="white"/>
              </a:solidFill>
            </a:endParaRPr>
          </a:p>
        </p:txBody>
      </p:sp>
      <p:sp>
        <p:nvSpPr>
          <p:cNvPr id="2" name="Tekstvak 1"/>
          <p:cNvSpPr txBox="1">
            <a:spLocks noGrp="1" noRot="1" noMove="1" noResize="1" noEditPoints="1" noAdjustHandles="1" noChangeArrowheads="1" noChangeShapeType="1"/>
          </p:cNvSpPr>
          <p:nvPr/>
        </p:nvSpPr>
        <p:spPr>
          <a:xfrm>
            <a:off x="4109159" y="1581691"/>
            <a:ext cx="5791200" cy="110799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nl-BE" sz="6600" b="0">
                <a:solidFill>
                  <a:schemeClr val="bg1"/>
                </a:solidFill>
                <a:latin typeface="Poppins ExtraBold" panose="00000900000000000000" pitchFamily="2" charset="0"/>
                <a:cs typeface="Poppins ExtraBold" panose="00000900000000000000" pitchFamily="2" charset="0"/>
              </a:rPr>
              <a:t>Lunch</a:t>
            </a:r>
            <a:endParaRPr lang="nl-BE" sz="6600" b="1">
              <a:solidFill>
                <a:schemeClr val="bg1"/>
              </a:solidFill>
              <a:latin typeface="Poppins" panose="00000500000000000000" pitchFamily="2" charset="0"/>
              <a:cs typeface="Poppins" panose="00000500000000000000" pitchFamily="2" charset="0"/>
            </a:endParaRPr>
          </a:p>
        </p:txBody>
      </p:sp>
      <p:pic>
        <p:nvPicPr>
          <p:cNvPr id="4" name="Graphic 3">
            <a:extLst>
              <a:ext uri="{FF2B5EF4-FFF2-40B4-BE49-F238E27FC236}">
                <a16:creationId xmlns:a16="http://schemas.microsoft.com/office/drawing/2014/main" id="{47174118-1AA6-AB03-F7AD-A31171E8E068}"/>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9863036" y="6071818"/>
            <a:ext cx="2209802" cy="626211"/>
          </a:xfrm>
          <a:prstGeom prst="rect">
            <a:avLst/>
          </a:prstGeom>
        </p:spPr>
      </p:pic>
    </p:spTree>
    <p:extLst>
      <p:ext uri="{BB962C8B-B14F-4D97-AF65-F5344CB8AC3E}">
        <p14:creationId xmlns:p14="http://schemas.microsoft.com/office/powerpoint/2010/main" val="240206372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Vragen?">
    <p:bg>
      <p:bgPr>
        <a:blipFill dpi="0" rotWithShape="1">
          <a:blip r:embed="rId2" cstate="print">
            <a:lum/>
            <a:extLst>
              <a:ext uri="{28A0092B-C50C-407E-A947-70E740481C1C}">
                <a14:useLocalDpi xmlns:a14="http://schemas.microsoft.com/office/drawing/2010/main" val="0"/>
              </a:ext>
            </a:extLst>
          </a:blip>
          <a:srcRect/>
          <a:stretch>
            <a:fillRect/>
          </a:stretch>
        </a:blipFill>
        <a:effectLst/>
      </p:bgPr>
    </p:bg>
    <p:spTree>
      <p:nvGrpSpPr>
        <p:cNvPr id="1" name=""/>
        <p:cNvGrpSpPr/>
        <p:nvPr/>
      </p:nvGrpSpPr>
      <p:grpSpPr>
        <a:xfrm>
          <a:off x="0" y="0"/>
          <a:ext cx="0" cy="0"/>
          <a:chOff x="0" y="0"/>
          <a:chExt cx="0" cy="0"/>
        </a:xfrm>
      </p:grpSpPr>
      <p:sp>
        <p:nvSpPr>
          <p:cNvPr id="6" name="Tekstvak 5"/>
          <p:cNvSpPr txBox="1">
            <a:spLocks noGrp="1" noRot="1" noMove="1" noResize="1" noEditPoints="1" noAdjustHandles="1" noChangeArrowheads="1" noChangeShapeType="1"/>
          </p:cNvSpPr>
          <p:nvPr/>
        </p:nvSpPr>
        <p:spPr>
          <a:xfrm>
            <a:off x="4575032" y="1560218"/>
            <a:ext cx="6668701" cy="1446550"/>
          </a:xfrm>
          <a:prstGeom prst="rect">
            <a:avLst/>
          </a:prstGeom>
          <a:noFill/>
        </p:spPr>
        <p:txBody>
          <a:bodyPr wrap="square" rtlCol="0">
            <a:spAutoFit/>
          </a:bodyPr>
          <a:lstStyle/>
          <a:p>
            <a:pPr marL="0" marR="0" lvl="0" indent="0" algn="l" defTabSz="685783" rtl="0" eaLnBrk="1" fontAlgn="auto" latinLnBrk="0" hangingPunct="1">
              <a:lnSpc>
                <a:spcPct val="100000"/>
              </a:lnSpc>
              <a:spcBef>
                <a:spcPts val="0"/>
              </a:spcBef>
              <a:spcAft>
                <a:spcPts val="0"/>
              </a:spcAft>
              <a:buClrTx/>
              <a:buSzTx/>
              <a:buFontTx/>
              <a:buNone/>
              <a:tabLst/>
              <a:defRPr/>
            </a:pPr>
            <a:r>
              <a:rPr kumimoji="0" lang="nl-BE" sz="8800" b="0" i="0" u="none" strike="noStrike" kern="0" cap="none" spc="0" normalizeH="0" baseline="0" noProof="0">
                <a:ln>
                  <a:noFill/>
                </a:ln>
                <a:solidFill>
                  <a:schemeClr val="bg1"/>
                </a:solidFill>
                <a:effectLst>
                  <a:outerShdw blurRad="38100" dist="38100" dir="2700000" algn="tl">
                    <a:srgbClr val="000000">
                      <a:alpha val="43137"/>
                    </a:srgbClr>
                  </a:outerShdw>
                </a:effectLst>
                <a:uLnTx/>
                <a:uFillTx/>
                <a:latin typeface="Poppins ExtraBold" panose="00000900000000000000" pitchFamily="2" charset="0"/>
                <a:ea typeface="Roboto Bk" pitchFamily="2" charset="0"/>
                <a:cs typeface="Poppins ExtraBold" panose="00000900000000000000" pitchFamily="2" charset="0"/>
              </a:rPr>
              <a:t>Vragen?</a:t>
            </a:r>
          </a:p>
        </p:txBody>
      </p:sp>
    </p:spTree>
    <p:extLst>
      <p:ext uri="{BB962C8B-B14F-4D97-AF65-F5344CB8AC3E}">
        <p14:creationId xmlns:p14="http://schemas.microsoft.com/office/powerpoint/2010/main" val="209367009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1_Titeldia">
    <p:spTree>
      <p:nvGrpSpPr>
        <p:cNvPr id="1" name=""/>
        <p:cNvGrpSpPr/>
        <p:nvPr/>
      </p:nvGrpSpPr>
      <p:grpSpPr>
        <a:xfrm>
          <a:off x="0" y="0"/>
          <a:ext cx="0" cy="0"/>
          <a:chOff x="0" y="0"/>
          <a:chExt cx="0" cy="0"/>
        </a:xfrm>
      </p:grpSpPr>
      <p:pic>
        <p:nvPicPr>
          <p:cNvPr id="11" name="Afbeelding 10">
            <a:extLst>
              <a:ext uri="{FF2B5EF4-FFF2-40B4-BE49-F238E27FC236}">
                <a16:creationId xmlns:a16="http://schemas.microsoft.com/office/drawing/2014/main" id="{393B1DDF-82B4-6CBB-CD08-A10D6033126B}"/>
              </a:ext>
            </a:extLst>
          </p:cNvPr>
          <p:cNvPicPr>
            <a:picLocks noChangeAspect="1"/>
          </p:cNvPicPr>
          <p:nvPr/>
        </p:nvPicPr>
        <p:blipFill>
          <a:blip r:embed="rId2"/>
          <a:srcRect t="-10630" r="29851" b="10630"/>
          <a:stretch>
            <a:fillRect/>
          </a:stretch>
        </p:blipFill>
        <p:spPr>
          <a:xfrm>
            <a:off x="9505950" y="-515413"/>
            <a:ext cx="2686050" cy="7373413"/>
          </a:xfrm>
          <a:prstGeom prst="rect">
            <a:avLst/>
          </a:prstGeom>
        </p:spPr>
      </p:pic>
      <p:pic>
        <p:nvPicPr>
          <p:cNvPr id="2" name="Afbeelding 1">
            <a:extLst>
              <a:ext uri="{FF2B5EF4-FFF2-40B4-BE49-F238E27FC236}">
                <a16:creationId xmlns:a16="http://schemas.microsoft.com/office/drawing/2014/main" id="{705D7091-87CA-01F7-5446-90D3586B13EA}"/>
              </a:ext>
            </a:extLst>
          </p:cNvPr>
          <p:cNvPicPr>
            <a:picLocks noChangeAspect="1"/>
          </p:cNvPicPr>
          <p:nvPr/>
        </p:nvPicPr>
        <p:blipFill>
          <a:blip>
            <a:extLst>
              <a:ext uri="{96DAC541-7B7A-43D3-8B79-37D633B846F1}">
                <asvg:svgBlip xmlns:asvg="http://schemas.microsoft.com/office/drawing/2016/SVG/main" r:embed="rId3"/>
              </a:ext>
            </a:extLst>
          </a:blip>
          <a:srcRect/>
          <a:stretch/>
        </p:blipFill>
        <p:spPr>
          <a:xfrm>
            <a:off x="486660" y="1581725"/>
            <a:ext cx="11218678" cy="3179135"/>
          </a:xfrm>
          <a:prstGeom prst="rect">
            <a:avLst/>
          </a:prstGeom>
        </p:spPr>
      </p:pic>
      <p:pic>
        <p:nvPicPr>
          <p:cNvPr id="3" name="Afbeelding 2">
            <a:extLst>
              <a:ext uri="{FF2B5EF4-FFF2-40B4-BE49-F238E27FC236}">
                <a16:creationId xmlns:a16="http://schemas.microsoft.com/office/drawing/2014/main" id="{43CC96B8-9774-A520-55A1-87CA40279FC2}"/>
              </a:ext>
            </a:extLst>
          </p:cNvPr>
          <p:cNvPicPr>
            <a:picLocks noChangeAspect="1"/>
          </p:cNvPicPr>
          <p:nvPr/>
        </p:nvPicPr>
        <p:blipFill>
          <a:blip r:embed="rId4"/>
          <a:stretch>
            <a:fillRect/>
          </a:stretch>
        </p:blipFill>
        <p:spPr>
          <a:xfrm>
            <a:off x="184148" y="5711190"/>
            <a:ext cx="2209801" cy="975360"/>
          </a:xfrm>
          <a:prstGeom prst="rect">
            <a:avLst/>
          </a:prstGeom>
        </p:spPr>
      </p:pic>
    </p:spTree>
    <p:extLst>
      <p:ext uri="{BB962C8B-B14F-4D97-AF65-F5344CB8AC3E}">
        <p14:creationId xmlns:p14="http://schemas.microsoft.com/office/powerpoint/2010/main" val="209405431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Titeldia">
    <p:spTree>
      <p:nvGrpSpPr>
        <p:cNvPr id="1" name=""/>
        <p:cNvGrpSpPr/>
        <p:nvPr/>
      </p:nvGrpSpPr>
      <p:grpSpPr>
        <a:xfrm>
          <a:off x="0" y="0"/>
          <a:ext cx="0" cy="0"/>
          <a:chOff x="0" y="0"/>
          <a:chExt cx="0" cy="0"/>
        </a:xfrm>
      </p:grpSpPr>
      <p:pic>
        <p:nvPicPr>
          <p:cNvPr id="16" name="Afbeelding 15">
            <a:extLst>
              <a:ext uri="{FF2B5EF4-FFF2-40B4-BE49-F238E27FC236}">
                <a16:creationId xmlns:a16="http://schemas.microsoft.com/office/drawing/2014/main" id="{82F5FE88-8A4A-AB8B-3C4C-3ECBB7ECBDC1}"/>
              </a:ext>
            </a:extLst>
          </p:cNvPr>
          <p:cNvPicPr>
            <a:picLocks noChangeAspect="1"/>
          </p:cNvPicPr>
          <p:nvPr/>
        </p:nvPicPr>
        <p:blipFill>
          <a:blip r:embed="rId2"/>
          <a:srcRect l="10802" t="21913" r="15169" b="36446"/>
          <a:stretch>
            <a:fillRect/>
          </a:stretch>
        </p:blipFill>
        <p:spPr>
          <a:xfrm>
            <a:off x="0" y="162232"/>
            <a:ext cx="12192001" cy="6695767"/>
          </a:xfrm>
          <a:prstGeom prst="rect">
            <a:avLst/>
          </a:prstGeom>
        </p:spPr>
      </p:pic>
      <p:pic>
        <p:nvPicPr>
          <p:cNvPr id="11" name="Afbeelding 10">
            <a:extLst>
              <a:ext uri="{FF2B5EF4-FFF2-40B4-BE49-F238E27FC236}">
                <a16:creationId xmlns:a16="http://schemas.microsoft.com/office/drawing/2014/main" id="{393B1DDF-82B4-6CBB-CD08-A10D6033126B}"/>
              </a:ext>
            </a:extLst>
          </p:cNvPr>
          <p:cNvPicPr>
            <a:picLocks noChangeAspect="1"/>
          </p:cNvPicPr>
          <p:nvPr/>
        </p:nvPicPr>
        <p:blipFill>
          <a:blip r:embed="rId3"/>
          <a:srcRect t="-10630" r="29851" b="10630"/>
          <a:stretch>
            <a:fillRect/>
          </a:stretch>
        </p:blipFill>
        <p:spPr>
          <a:xfrm>
            <a:off x="9505950" y="-515413"/>
            <a:ext cx="2686050" cy="7373413"/>
          </a:xfrm>
          <a:prstGeom prst="rect">
            <a:avLst/>
          </a:prstGeom>
        </p:spPr>
      </p:pic>
      <p:sp>
        <p:nvSpPr>
          <p:cNvPr id="7" name="Ondertitel 2">
            <a:extLst>
              <a:ext uri="{FF2B5EF4-FFF2-40B4-BE49-F238E27FC236}">
                <a16:creationId xmlns:a16="http://schemas.microsoft.com/office/drawing/2014/main" id="{65550227-3B69-4ED6-B2B7-782A18AF07E0}"/>
              </a:ext>
            </a:extLst>
          </p:cNvPr>
          <p:cNvSpPr>
            <a:spLocks noGrp="1"/>
          </p:cNvSpPr>
          <p:nvPr>
            <p:ph type="subTitle" idx="1" hasCustomPrompt="1"/>
          </p:nvPr>
        </p:nvSpPr>
        <p:spPr>
          <a:xfrm>
            <a:off x="2332811" y="3419091"/>
            <a:ext cx="7476225" cy="1206630"/>
          </a:xfrm>
          <a:noFill/>
          <a:ln>
            <a:solidFill>
              <a:schemeClr val="lt1">
                <a:hueOff val="0"/>
                <a:satOff val="0"/>
                <a:lumOff val="0"/>
              </a:schemeClr>
            </a:solidFill>
          </a:ln>
        </p:spPr>
        <p:txBody>
          <a:bodyPr>
            <a:normAutofit/>
          </a:bodyPr>
          <a:lstStyle>
            <a:lvl1pPr marL="0" indent="0" algn="ctr">
              <a:buNone/>
              <a:defRPr sz="2100" b="0">
                <a:solidFill>
                  <a:schemeClr val="tx1"/>
                </a:solidFill>
                <a:latin typeface="Roboto" pitchFamily="2" charset="0"/>
                <a:ea typeface="Roboto" pitchFamily="2" charset="0"/>
                <a:cs typeface="Arial" pitchFamily="34" charset="0"/>
              </a:defRPr>
            </a:lvl1pPr>
            <a:lvl2pPr marL="342892" indent="0" algn="ctr">
              <a:buNone/>
              <a:defRPr>
                <a:solidFill>
                  <a:schemeClr val="tx1">
                    <a:tint val="75000"/>
                  </a:schemeClr>
                </a:solidFill>
              </a:defRPr>
            </a:lvl2pPr>
            <a:lvl3pPr marL="685783" indent="0" algn="ctr">
              <a:buNone/>
              <a:defRPr>
                <a:solidFill>
                  <a:schemeClr val="tx1">
                    <a:tint val="75000"/>
                  </a:schemeClr>
                </a:solidFill>
              </a:defRPr>
            </a:lvl3pPr>
            <a:lvl4pPr marL="1028675" indent="0" algn="ctr">
              <a:buNone/>
              <a:defRPr>
                <a:solidFill>
                  <a:schemeClr val="tx1">
                    <a:tint val="75000"/>
                  </a:schemeClr>
                </a:solidFill>
              </a:defRPr>
            </a:lvl4pPr>
            <a:lvl5pPr marL="1371566" indent="0" algn="ctr">
              <a:buNone/>
              <a:defRPr>
                <a:solidFill>
                  <a:schemeClr val="tx1">
                    <a:tint val="75000"/>
                  </a:schemeClr>
                </a:solidFill>
              </a:defRPr>
            </a:lvl5pPr>
            <a:lvl6pPr marL="1714457" indent="0" algn="ctr">
              <a:buNone/>
              <a:defRPr>
                <a:solidFill>
                  <a:schemeClr val="tx1">
                    <a:tint val="75000"/>
                  </a:schemeClr>
                </a:solidFill>
              </a:defRPr>
            </a:lvl6pPr>
            <a:lvl7pPr marL="2057348" indent="0" algn="ctr">
              <a:buNone/>
              <a:defRPr>
                <a:solidFill>
                  <a:schemeClr val="tx1">
                    <a:tint val="75000"/>
                  </a:schemeClr>
                </a:solidFill>
              </a:defRPr>
            </a:lvl7pPr>
            <a:lvl8pPr marL="2400240" indent="0" algn="ctr">
              <a:buNone/>
              <a:defRPr>
                <a:solidFill>
                  <a:schemeClr val="tx1">
                    <a:tint val="75000"/>
                  </a:schemeClr>
                </a:solidFill>
              </a:defRPr>
            </a:lvl8pPr>
            <a:lvl9pPr marL="2743132" indent="0" algn="ctr">
              <a:buNone/>
              <a:defRPr>
                <a:solidFill>
                  <a:schemeClr val="tx1">
                    <a:tint val="75000"/>
                  </a:schemeClr>
                </a:solidFill>
              </a:defRPr>
            </a:lvl9pPr>
          </a:lstStyle>
          <a:p>
            <a:r>
              <a:rPr lang="nl-NL"/>
              <a:t>Beschrijf in 140 tekens waarover je presentatie gaat</a:t>
            </a:r>
            <a:endParaRPr lang="nl-BE"/>
          </a:p>
        </p:txBody>
      </p:sp>
      <p:sp>
        <p:nvSpPr>
          <p:cNvPr id="4" name="Titel 3">
            <a:extLst>
              <a:ext uri="{FF2B5EF4-FFF2-40B4-BE49-F238E27FC236}">
                <a16:creationId xmlns:a16="http://schemas.microsoft.com/office/drawing/2014/main" id="{0A40482B-BC27-4DC4-A82C-081E98EE5167}"/>
              </a:ext>
            </a:extLst>
          </p:cNvPr>
          <p:cNvSpPr>
            <a:spLocks noGrp="1"/>
          </p:cNvSpPr>
          <p:nvPr>
            <p:ph type="title" hasCustomPrompt="1"/>
          </p:nvPr>
        </p:nvSpPr>
        <p:spPr>
          <a:xfrm>
            <a:off x="2357887" y="2081472"/>
            <a:ext cx="7476225" cy="1143000"/>
          </a:xfrm>
          <a:ln>
            <a:solidFill>
              <a:schemeClr val="lt1">
                <a:hueOff val="0"/>
                <a:satOff val="0"/>
                <a:lumOff val="0"/>
              </a:schemeClr>
            </a:solidFill>
          </a:ln>
        </p:spPr>
        <p:txBody>
          <a:bodyPr>
            <a:normAutofit/>
          </a:bodyPr>
          <a:lstStyle>
            <a:lvl1pPr algn="ctr">
              <a:defRPr sz="3600">
                <a:solidFill>
                  <a:schemeClr val="tx1"/>
                </a:solidFill>
                <a:latin typeface="Poppins ExtraBold" panose="00000900000000000000" pitchFamily="2" charset="0"/>
                <a:ea typeface="Roboto Bk" pitchFamily="2" charset="0"/>
                <a:cs typeface="Poppins ExtraBold" panose="00000900000000000000" pitchFamily="2" charset="0"/>
              </a:defRPr>
            </a:lvl1pPr>
          </a:lstStyle>
          <a:p>
            <a:r>
              <a:rPr lang="nl-NL"/>
              <a:t>Schrijf hier je pakkende titel</a:t>
            </a:r>
            <a:endParaRPr lang="nl-BE"/>
          </a:p>
        </p:txBody>
      </p:sp>
      <p:pic>
        <p:nvPicPr>
          <p:cNvPr id="15" name="Afbeelding 14">
            <a:extLst>
              <a:ext uri="{FF2B5EF4-FFF2-40B4-BE49-F238E27FC236}">
                <a16:creationId xmlns:a16="http://schemas.microsoft.com/office/drawing/2014/main" id="{F17BFCA5-6CD2-8DA2-6EFB-FE66E6CD34E3}"/>
              </a:ext>
            </a:extLst>
          </p:cNvPr>
          <p:cNvPicPr>
            <a:picLocks noChangeAspect="1"/>
          </p:cNvPicPr>
          <p:nvPr/>
        </p:nvPicPr>
        <p:blipFill>
          <a:blip>
            <a:extLst>
              <a:ext uri="{96DAC541-7B7A-43D3-8B79-37D633B846F1}">
                <asvg:svgBlip xmlns:asvg="http://schemas.microsoft.com/office/drawing/2016/SVG/main" r:embed="rId4"/>
              </a:ext>
            </a:extLst>
          </a:blip>
          <a:srcRect/>
          <a:stretch/>
        </p:blipFill>
        <p:spPr>
          <a:xfrm>
            <a:off x="4248325" y="5580104"/>
            <a:ext cx="2204720" cy="975360"/>
          </a:xfrm>
          <a:prstGeom prst="rect">
            <a:avLst/>
          </a:prstGeom>
        </p:spPr>
      </p:pic>
      <p:pic>
        <p:nvPicPr>
          <p:cNvPr id="5" name="Graphic 4">
            <a:extLst>
              <a:ext uri="{FF2B5EF4-FFF2-40B4-BE49-F238E27FC236}">
                <a16:creationId xmlns:a16="http://schemas.microsoft.com/office/drawing/2014/main" id="{0AA99102-7B4B-E34E-B41E-11DB587A8571}"/>
              </a:ext>
            </a:extLst>
          </p:cNvPr>
          <p:cNvPicPr>
            <a:picLocks noChangeAspect="1"/>
          </p:cNvPicPr>
          <p:nvPr userDrawn="1"/>
        </p:nvPicPr>
        <p:blipFill>
          <a:blip>
            <a:extLst>
              <a:ext uri="{96DAC541-7B7A-43D3-8B79-37D633B846F1}">
                <asvg:svgBlip xmlns:asvg="http://schemas.microsoft.com/office/drawing/2016/SVG/main" r:embed="rId5"/>
              </a:ext>
            </a:extLst>
          </a:blip>
          <a:stretch>
            <a:fillRect/>
          </a:stretch>
        </p:blipFill>
        <p:spPr>
          <a:xfrm>
            <a:off x="372019" y="5563143"/>
            <a:ext cx="3501748" cy="992321"/>
          </a:xfrm>
          <a:prstGeom prst="rect">
            <a:avLst/>
          </a:prstGeom>
        </p:spPr>
      </p:pic>
    </p:spTree>
    <p:extLst>
      <p:ext uri="{BB962C8B-B14F-4D97-AF65-F5344CB8AC3E}">
        <p14:creationId xmlns:p14="http://schemas.microsoft.com/office/powerpoint/2010/main" val="320330237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Inhoud">
    <p:spTree>
      <p:nvGrpSpPr>
        <p:cNvPr id="1" name=""/>
        <p:cNvGrpSpPr/>
        <p:nvPr/>
      </p:nvGrpSpPr>
      <p:grpSpPr>
        <a:xfrm>
          <a:off x="0" y="0"/>
          <a:ext cx="0" cy="0"/>
          <a:chOff x="0" y="0"/>
          <a:chExt cx="0" cy="0"/>
        </a:xfrm>
      </p:grpSpPr>
      <p:sp>
        <p:nvSpPr>
          <p:cNvPr id="5" name="Tijdelijke aanduiding voor tekst 4">
            <a:extLst>
              <a:ext uri="{FF2B5EF4-FFF2-40B4-BE49-F238E27FC236}">
                <a16:creationId xmlns:a16="http://schemas.microsoft.com/office/drawing/2014/main" id="{34E63E14-F94E-FB86-6121-D57B340A0E55}"/>
              </a:ext>
            </a:extLst>
          </p:cNvPr>
          <p:cNvSpPr>
            <a:spLocks noGrp="1"/>
          </p:cNvSpPr>
          <p:nvPr>
            <p:ph type="body" sz="quarter" idx="10" hasCustomPrompt="1"/>
          </p:nvPr>
        </p:nvSpPr>
        <p:spPr>
          <a:xfrm>
            <a:off x="319177" y="1121557"/>
            <a:ext cx="9799638" cy="5021262"/>
          </a:xfrm>
        </p:spPr>
        <p:txBody>
          <a:bodyPr/>
          <a:lstStyle/>
          <a:p>
            <a:pPr lvl="0"/>
            <a:r>
              <a:rPr lang="nl-NL" b="0" i="0">
                <a:solidFill>
                  <a:srgbClr val="242424"/>
                </a:solidFill>
                <a:effectLst/>
                <a:latin typeface="Calibri" panose="020F0502020204030204" pitchFamily="34" charset="0"/>
              </a:rPr>
              <a:t>Voeg op deze slide de </a:t>
            </a:r>
            <a:r>
              <a:rPr lang="nl-NL" b="1" i="0">
                <a:solidFill>
                  <a:srgbClr val="242424"/>
                </a:solidFill>
                <a:effectLst/>
                <a:latin typeface="Calibri" panose="020F0502020204030204" pitchFamily="34" charset="0"/>
              </a:rPr>
              <a:t>titels</a:t>
            </a:r>
            <a:r>
              <a:rPr lang="nl-NL" b="0" i="0">
                <a:solidFill>
                  <a:srgbClr val="242424"/>
                </a:solidFill>
                <a:effectLst/>
                <a:latin typeface="Calibri" panose="020F0502020204030204" pitchFamily="34" charset="0"/>
              </a:rPr>
              <a:t> van je presentatie toe, zodat er een </a:t>
            </a:r>
            <a:r>
              <a:rPr lang="nl-NL" b="1" i="0">
                <a:solidFill>
                  <a:srgbClr val="242424"/>
                </a:solidFill>
                <a:effectLst/>
                <a:latin typeface="Calibri" panose="020F0502020204030204" pitchFamily="34" charset="0"/>
              </a:rPr>
              <a:t>overzicht</a:t>
            </a:r>
            <a:r>
              <a:rPr lang="nl-NL" b="0" i="0">
                <a:solidFill>
                  <a:srgbClr val="242424"/>
                </a:solidFill>
                <a:effectLst/>
                <a:latin typeface="Calibri" panose="020F0502020204030204" pitchFamily="34" charset="0"/>
              </a:rPr>
              <a:t> is.</a:t>
            </a:r>
            <a:endParaRPr lang="nl-NL"/>
          </a:p>
        </p:txBody>
      </p:sp>
      <p:sp>
        <p:nvSpPr>
          <p:cNvPr id="13" name="Titel 13">
            <a:extLst>
              <a:ext uri="{FF2B5EF4-FFF2-40B4-BE49-F238E27FC236}">
                <a16:creationId xmlns:a16="http://schemas.microsoft.com/office/drawing/2014/main" id="{E861B17C-3043-8C7E-ABAA-528B0E09E915}"/>
              </a:ext>
            </a:extLst>
          </p:cNvPr>
          <p:cNvSpPr>
            <a:spLocks noGrp="1"/>
          </p:cNvSpPr>
          <p:nvPr>
            <p:ph type="title" hasCustomPrompt="1"/>
          </p:nvPr>
        </p:nvSpPr>
        <p:spPr>
          <a:xfrm>
            <a:off x="319177" y="473076"/>
            <a:ext cx="9799638" cy="648481"/>
          </a:xfrm>
          <a:noFill/>
          <a:ln>
            <a:noFill/>
          </a:ln>
        </p:spPr>
        <p:txBody>
          <a:bodyPr>
            <a:noAutofit/>
          </a:bodyPr>
          <a:lstStyle>
            <a:lvl1pPr>
              <a:defRPr lang="nl-BE" sz="3600" kern="1200" dirty="0">
                <a:solidFill>
                  <a:srgbClr val="2D3E4E"/>
                </a:solidFill>
                <a:latin typeface="Poppins ExtraBold" panose="00000900000000000000" pitchFamily="2" charset="0"/>
                <a:ea typeface="Roboto Bk" pitchFamily="2" charset="0"/>
                <a:cs typeface="Poppins ExtraBold" panose="00000900000000000000" pitchFamily="2" charset="0"/>
              </a:defRPr>
            </a:lvl1pPr>
          </a:lstStyle>
          <a:p>
            <a:pPr marL="0" lvl="0" indent="0" algn="l" defTabSz="685783" rtl="0" eaLnBrk="1" latinLnBrk="0" hangingPunct="1">
              <a:spcBef>
                <a:spcPct val="20000"/>
              </a:spcBef>
              <a:buClrTx/>
              <a:buFont typeface="Arial" pitchFamily="34" charset="0"/>
              <a:buNone/>
            </a:pPr>
            <a:r>
              <a:rPr lang="nl-NL"/>
              <a:t>Inhoud</a:t>
            </a:r>
            <a:endParaRPr lang="nl-BE"/>
          </a:p>
        </p:txBody>
      </p:sp>
      <p:pic>
        <p:nvPicPr>
          <p:cNvPr id="7" name="Afbeelding 6">
            <a:extLst>
              <a:ext uri="{FF2B5EF4-FFF2-40B4-BE49-F238E27FC236}">
                <a16:creationId xmlns:a16="http://schemas.microsoft.com/office/drawing/2014/main" id="{5CDB3CE4-D89F-40FC-D169-CDE0707A4A07}"/>
              </a:ext>
            </a:extLst>
          </p:cNvPr>
          <p:cNvPicPr>
            <a:picLocks noChangeAspect="1"/>
          </p:cNvPicPr>
          <p:nvPr/>
        </p:nvPicPr>
        <p:blipFill>
          <a:blip>
            <a:extLst>
              <a:ext uri="{96DAC541-7B7A-43D3-8B79-37D633B846F1}">
                <asvg:svgBlip xmlns:asvg="http://schemas.microsoft.com/office/drawing/2016/SVG/main" r:embed="rId2"/>
              </a:ext>
            </a:extLst>
          </a:blip>
          <a:srcRect/>
          <a:stretch/>
        </p:blipFill>
        <p:spPr>
          <a:xfrm>
            <a:off x="9756221" y="5964923"/>
            <a:ext cx="2204558" cy="624725"/>
          </a:xfrm>
          <a:prstGeom prst="rect">
            <a:avLst/>
          </a:prstGeom>
        </p:spPr>
      </p:pic>
    </p:spTree>
    <p:extLst>
      <p:ext uri="{BB962C8B-B14F-4D97-AF65-F5344CB8AC3E}">
        <p14:creationId xmlns:p14="http://schemas.microsoft.com/office/powerpoint/2010/main" val="175067617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Onderdeel presentatie">
    <p:bg>
      <p:bgPr>
        <a:solidFill>
          <a:schemeClr val="bg1"/>
        </a:solidFill>
        <a:effectLst/>
      </p:bgPr>
    </p:bg>
    <p:spTree>
      <p:nvGrpSpPr>
        <p:cNvPr id="1" name=""/>
        <p:cNvGrpSpPr/>
        <p:nvPr/>
      </p:nvGrpSpPr>
      <p:grpSpPr>
        <a:xfrm>
          <a:off x="0" y="0"/>
          <a:ext cx="0" cy="0"/>
          <a:chOff x="0" y="0"/>
          <a:chExt cx="0" cy="0"/>
        </a:xfrm>
      </p:grpSpPr>
      <p:sp>
        <p:nvSpPr>
          <p:cNvPr id="14" name="Titel 13">
            <a:extLst>
              <a:ext uri="{FF2B5EF4-FFF2-40B4-BE49-F238E27FC236}">
                <a16:creationId xmlns:a16="http://schemas.microsoft.com/office/drawing/2014/main" id="{C4620826-5859-898D-9BFD-E8F9BB331650}"/>
              </a:ext>
            </a:extLst>
          </p:cNvPr>
          <p:cNvSpPr>
            <a:spLocks noGrp="1"/>
          </p:cNvSpPr>
          <p:nvPr>
            <p:ph type="title" hasCustomPrompt="1"/>
          </p:nvPr>
        </p:nvSpPr>
        <p:spPr>
          <a:xfrm>
            <a:off x="1251493" y="2780519"/>
            <a:ext cx="9941608" cy="648481"/>
          </a:xfrm>
          <a:noFill/>
          <a:ln>
            <a:noFill/>
          </a:ln>
        </p:spPr>
        <p:txBody>
          <a:bodyPr>
            <a:noAutofit/>
          </a:bodyPr>
          <a:lstStyle>
            <a:lvl1pPr>
              <a:defRPr lang="nl-BE" sz="3600" kern="1200" dirty="0">
                <a:solidFill>
                  <a:srgbClr val="4CBCC5"/>
                </a:solidFill>
                <a:latin typeface="Poppins ExtraBold" panose="00000900000000000000" pitchFamily="2" charset="0"/>
                <a:ea typeface="Roboto Bk" pitchFamily="2" charset="0"/>
                <a:cs typeface="Poppins ExtraBold" panose="00000900000000000000" pitchFamily="2" charset="0"/>
              </a:defRPr>
            </a:lvl1pPr>
          </a:lstStyle>
          <a:p>
            <a:pPr marL="0" lvl="0" indent="0" algn="l" defTabSz="685783" rtl="0" eaLnBrk="1" latinLnBrk="0" hangingPunct="1">
              <a:spcBef>
                <a:spcPct val="20000"/>
              </a:spcBef>
              <a:buClrTx/>
              <a:buFont typeface="Arial" pitchFamily="34" charset="0"/>
              <a:buNone/>
            </a:pPr>
            <a:r>
              <a:rPr lang="nl-NL"/>
              <a:t>Titel van dit onderdeel van je presentatie</a:t>
            </a:r>
            <a:endParaRPr lang="nl-BE"/>
          </a:p>
        </p:txBody>
      </p:sp>
      <p:sp>
        <p:nvSpPr>
          <p:cNvPr id="19" name="Tijdelijke aanduiding voor tekst 18">
            <a:extLst>
              <a:ext uri="{FF2B5EF4-FFF2-40B4-BE49-F238E27FC236}">
                <a16:creationId xmlns:a16="http://schemas.microsoft.com/office/drawing/2014/main" id="{38DBC7CF-4BA6-5D48-378C-7C304F8BEBDF}"/>
              </a:ext>
            </a:extLst>
          </p:cNvPr>
          <p:cNvSpPr>
            <a:spLocks noGrp="1"/>
          </p:cNvSpPr>
          <p:nvPr>
            <p:ph type="body" sz="quarter" idx="12" hasCustomPrompt="1"/>
          </p:nvPr>
        </p:nvSpPr>
        <p:spPr>
          <a:xfrm>
            <a:off x="1254125" y="3441309"/>
            <a:ext cx="9944100" cy="2405063"/>
          </a:xfrm>
          <a:solidFill>
            <a:srgbClr val="DEF3F4"/>
          </a:solidFill>
        </p:spPr>
        <p:txBody>
          <a:bodyPr>
            <a:normAutofit/>
          </a:bodyPr>
          <a:lstStyle>
            <a:lvl1pPr marL="0" indent="0">
              <a:buNone/>
              <a:defRPr sz="2800">
                <a:solidFill>
                  <a:srgbClr val="2D3E4E"/>
                </a:solidFill>
                <a:latin typeface="Poppins" panose="00000500000000000000" pitchFamily="2" charset="0"/>
                <a:ea typeface="Roboto Bk" pitchFamily="2" charset="0"/>
                <a:cs typeface="Poppins" panose="00000500000000000000" pitchFamily="2" charset="0"/>
              </a:defRPr>
            </a:lvl1pPr>
          </a:lstStyle>
          <a:p>
            <a:pPr lvl="0"/>
            <a:r>
              <a:rPr lang="nl-NL"/>
              <a:t>Vat kort samen wat er in dit onderdeel van je presentatie volgt</a:t>
            </a:r>
          </a:p>
        </p:txBody>
      </p:sp>
    </p:spTree>
    <p:extLst>
      <p:ext uri="{BB962C8B-B14F-4D97-AF65-F5344CB8AC3E}">
        <p14:creationId xmlns:p14="http://schemas.microsoft.com/office/powerpoint/2010/main" val="47260204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Tekst">
    <p:spTree>
      <p:nvGrpSpPr>
        <p:cNvPr id="1" name=""/>
        <p:cNvGrpSpPr/>
        <p:nvPr/>
      </p:nvGrpSpPr>
      <p:grpSpPr>
        <a:xfrm>
          <a:off x="0" y="0"/>
          <a:ext cx="0" cy="0"/>
          <a:chOff x="0" y="0"/>
          <a:chExt cx="0" cy="0"/>
        </a:xfrm>
      </p:grpSpPr>
      <p:sp>
        <p:nvSpPr>
          <p:cNvPr id="12" name="Titel 1"/>
          <p:cNvSpPr>
            <a:spLocks noGrp="1"/>
          </p:cNvSpPr>
          <p:nvPr>
            <p:ph type="title" hasCustomPrompt="1"/>
          </p:nvPr>
        </p:nvSpPr>
        <p:spPr>
          <a:xfrm>
            <a:off x="212848" y="180000"/>
            <a:ext cx="9902892" cy="1143000"/>
          </a:xfrm>
        </p:spPr>
        <p:txBody>
          <a:bodyPr>
            <a:normAutofit/>
          </a:bodyPr>
          <a:lstStyle>
            <a:lvl1pPr>
              <a:defRPr sz="3200">
                <a:solidFill>
                  <a:srgbClr val="2D3E4E"/>
                </a:solidFill>
              </a:defRPr>
            </a:lvl1pPr>
          </a:lstStyle>
          <a:p>
            <a:r>
              <a:rPr lang="nl-NL"/>
              <a:t>Typ hier een duidelijke titel</a:t>
            </a:r>
            <a:endParaRPr lang="nl-BE"/>
          </a:p>
        </p:txBody>
      </p:sp>
      <p:sp>
        <p:nvSpPr>
          <p:cNvPr id="5" name="Tijdelijke aanduiding voor tekst 4">
            <a:extLst>
              <a:ext uri="{FF2B5EF4-FFF2-40B4-BE49-F238E27FC236}">
                <a16:creationId xmlns:a16="http://schemas.microsoft.com/office/drawing/2014/main" id="{43B91BBB-316A-A3B6-4CAD-BDE52062A082}"/>
              </a:ext>
            </a:extLst>
          </p:cNvPr>
          <p:cNvSpPr>
            <a:spLocks noGrp="1"/>
          </p:cNvSpPr>
          <p:nvPr>
            <p:ph type="body" sz="quarter" idx="10" hasCustomPrompt="1"/>
          </p:nvPr>
        </p:nvSpPr>
        <p:spPr>
          <a:xfrm>
            <a:off x="2673626" y="1523929"/>
            <a:ext cx="7378700" cy="3963988"/>
          </a:xfrm>
        </p:spPr>
        <p:txBody>
          <a:bodyPr/>
          <a:lstStyle>
            <a:lvl1pPr>
              <a:defRPr/>
            </a:lvl1pPr>
          </a:lstStyle>
          <a:p>
            <a:pPr lvl="0"/>
            <a:r>
              <a:rPr lang="nl-NL"/>
              <a:t>Noteer hier je belangrijkste items in </a:t>
            </a:r>
            <a:r>
              <a:rPr lang="nl-NL" err="1"/>
              <a:t>bullets</a:t>
            </a:r>
            <a:r>
              <a:rPr lang="nl-NL"/>
              <a:t> (en vertel de rest)</a:t>
            </a:r>
          </a:p>
          <a:p>
            <a:pPr lvl="1"/>
            <a:r>
              <a:rPr lang="nl-NL"/>
              <a:t>Tweede niveau</a:t>
            </a:r>
          </a:p>
          <a:p>
            <a:pPr lvl="2"/>
            <a:r>
              <a:rPr lang="nl-NL"/>
              <a:t>Derde niveau</a:t>
            </a:r>
          </a:p>
          <a:p>
            <a:pPr lvl="3"/>
            <a:r>
              <a:rPr lang="nl-NL"/>
              <a:t>Vierde niveau</a:t>
            </a:r>
          </a:p>
          <a:p>
            <a:pPr lvl="4"/>
            <a:r>
              <a:rPr lang="nl-NL"/>
              <a:t>Vijfde niveau</a:t>
            </a:r>
            <a:endParaRPr lang="nl-BE"/>
          </a:p>
        </p:txBody>
      </p:sp>
    </p:spTree>
    <p:extLst>
      <p:ext uri="{BB962C8B-B14F-4D97-AF65-F5344CB8AC3E}">
        <p14:creationId xmlns:p14="http://schemas.microsoft.com/office/powerpoint/2010/main" val="328465286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Tekst + afbeelding">
    <p:spTree>
      <p:nvGrpSpPr>
        <p:cNvPr id="1" name=""/>
        <p:cNvGrpSpPr/>
        <p:nvPr/>
      </p:nvGrpSpPr>
      <p:grpSpPr>
        <a:xfrm>
          <a:off x="0" y="0"/>
          <a:ext cx="0" cy="0"/>
          <a:chOff x="0" y="0"/>
          <a:chExt cx="0" cy="0"/>
        </a:xfrm>
      </p:grpSpPr>
      <p:sp>
        <p:nvSpPr>
          <p:cNvPr id="3" name="Tijdelijke aanduiding voor inhoud 2">
            <a:extLst>
              <a:ext uri="{FF2B5EF4-FFF2-40B4-BE49-F238E27FC236}">
                <a16:creationId xmlns:a16="http://schemas.microsoft.com/office/drawing/2014/main" id="{246A0613-2DAC-E67F-10EE-5E54907967D7}"/>
              </a:ext>
            </a:extLst>
          </p:cNvPr>
          <p:cNvSpPr>
            <a:spLocks noGrp="1"/>
          </p:cNvSpPr>
          <p:nvPr>
            <p:ph idx="10" hasCustomPrompt="1"/>
          </p:nvPr>
        </p:nvSpPr>
        <p:spPr>
          <a:xfrm>
            <a:off x="5928235" y="742844"/>
            <a:ext cx="4740965" cy="5372311"/>
          </a:xfrm>
        </p:spPr>
        <p:txBody>
          <a:bodyPr/>
          <a:lstStyle>
            <a:lvl1pPr marL="0" indent="0">
              <a:buClrTx/>
              <a:buNone/>
              <a:defRPr>
                <a:solidFill>
                  <a:srgbClr val="2D3E4E"/>
                </a:solidFill>
                <a:latin typeface="Roboto" pitchFamily="2" charset="0"/>
                <a:ea typeface="Roboto" pitchFamily="2" charset="0"/>
                <a:cs typeface="Arial" pitchFamily="34" charset="0"/>
              </a:defRPr>
            </a:lvl1pPr>
            <a:lvl2pPr marL="557199" indent="-214308" algn="l">
              <a:buClr>
                <a:srgbClr val="BF18B3"/>
              </a:buClr>
              <a:defRPr lang="nl-NL" sz="2100" kern="1200" dirty="0" smtClean="0">
                <a:solidFill>
                  <a:srgbClr val="B22A89"/>
                </a:solidFill>
                <a:latin typeface="Roboto" pitchFamily="2" charset="0"/>
                <a:ea typeface="Roboto" pitchFamily="2" charset="0"/>
                <a:cs typeface="+mn-cs"/>
              </a:defRPr>
            </a:lvl2pPr>
            <a:lvl3pPr marL="857228" indent="-171446">
              <a:buClr>
                <a:srgbClr val="F18E00"/>
              </a:buClr>
              <a:defRPr lang="nl-NL" sz="1800" kern="1200" dirty="0" smtClean="0">
                <a:solidFill>
                  <a:srgbClr val="2D3E4E"/>
                </a:solidFill>
                <a:latin typeface="Roboto" pitchFamily="2" charset="0"/>
                <a:ea typeface="Roboto" pitchFamily="2" charset="0"/>
                <a:cs typeface="+mn-cs"/>
              </a:defRPr>
            </a:lvl3pPr>
            <a:lvl4pPr>
              <a:buClr>
                <a:schemeClr val="tx1"/>
              </a:buClr>
              <a:defRPr>
                <a:solidFill>
                  <a:srgbClr val="2D3E4E"/>
                </a:solidFill>
                <a:latin typeface="Roboto" pitchFamily="2" charset="0"/>
                <a:ea typeface="Roboto" pitchFamily="2" charset="0"/>
                <a:cs typeface="Arial" pitchFamily="34" charset="0"/>
              </a:defRPr>
            </a:lvl4pPr>
            <a:lvl5pPr marL="1543012" indent="-171446">
              <a:buClr>
                <a:srgbClr val="BF18B3"/>
              </a:buClr>
              <a:defRPr lang="nl-BE" sz="1500" kern="1200" dirty="0">
                <a:solidFill>
                  <a:srgbClr val="2D3E4E"/>
                </a:solidFill>
                <a:latin typeface="Roboto" pitchFamily="2" charset="0"/>
                <a:ea typeface="Roboto" pitchFamily="2" charset="0"/>
                <a:cs typeface="+mn-cs"/>
              </a:defRPr>
            </a:lvl5pPr>
          </a:lstStyle>
          <a:p>
            <a:pPr lvl="0"/>
            <a:r>
              <a:rPr lang="nl-NL"/>
              <a:t>Zet hier een afbeelding die je tekst ondersteunt</a:t>
            </a:r>
          </a:p>
        </p:txBody>
      </p:sp>
      <p:sp>
        <p:nvSpPr>
          <p:cNvPr id="5" name="Tijdelijke aanduiding voor tekst 4">
            <a:extLst>
              <a:ext uri="{FF2B5EF4-FFF2-40B4-BE49-F238E27FC236}">
                <a16:creationId xmlns:a16="http://schemas.microsoft.com/office/drawing/2014/main" id="{8907D5A8-FA16-7402-F6D0-641E620008BA}"/>
              </a:ext>
            </a:extLst>
          </p:cNvPr>
          <p:cNvSpPr>
            <a:spLocks noGrp="1"/>
          </p:cNvSpPr>
          <p:nvPr>
            <p:ph type="body" sz="quarter" idx="11" hasCustomPrompt="1"/>
          </p:nvPr>
        </p:nvSpPr>
        <p:spPr>
          <a:xfrm>
            <a:off x="603250" y="742738"/>
            <a:ext cx="5056188" cy="5372312"/>
          </a:xfrm>
        </p:spPr>
        <p:txBody>
          <a:bodyPr/>
          <a:lstStyle/>
          <a:p>
            <a:pPr lvl="0"/>
            <a:r>
              <a:rPr lang="nl-NL"/>
              <a:t>Noteer hier je belangrijkste items in </a:t>
            </a:r>
            <a:r>
              <a:rPr lang="nl-NL" err="1"/>
              <a:t>bullets</a:t>
            </a:r>
            <a:r>
              <a:rPr lang="nl-NL"/>
              <a:t> (en vertel de rest)</a:t>
            </a:r>
          </a:p>
        </p:txBody>
      </p:sp>
    </p:spTree>
    <p:extLst>
      <p:ext uri="{BB962C8B-B14F-4D97-AF65-F5344CB8AC3E}">
        <p14:creationId xmlns:p14="http://schemas.microsoft.com/office/powerpoint/2010/main" val="190475380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Afbeelding">
    <p:spTree>
      <p:nvGrpSpPr>
        <p:cNvPr id="1" name=""/>
        <p:cNvGrpSpPr/>
        <p:nvPr/>
      </p:nvGrpSpPr>
      <p:grpSpPr>
        <a:xfrm>
          <a:off x="0" y="0"/>
          <a:ext cx="0" cy="0"/>
          <a:chOff x="0" y="0"/>
          <a:chExt cx="0" cy="0"/>
        </a:xfrm>
      </p:grpSpPr>
      <p:sp>
        <p:nvSpPr>
          <p:cNvPr id="13" name="Tijdelijke aanduiding voor inhoud 2"/>
          <p:cNvSpPr>
            <a:spLocks noGrp="1"/>
          </p:cNvSpPr>
          <p:nvPr>
            <p:ph idx="1" hasCustomPrompt="1"/>
          </p:nvPr>
        </p:nvSpPr>
        <p:spPr>
          <a:xfrm>
            <a:off x="457200" y="439947"/>
            <a:ext cx="10714008" cy="6133381"/>
          </a:xfrm>
          <a:prstGeom prst="roundRect">
            <a:avLst>
              <a:gd name="adj" fmla="val 5447"/>
            </a:avLst>
          </a:prstGeom>
          <a:solidFill>
            <a:schemeClr val="bg1"/>
          </a:solidFill>
          <a:effectLst>
            <a:outerShdw blurRad="50800" dist="38100" dir="2700000" sx="102000" sy="102000" algn="tl" rotWithShape="0">
              <a:prstClr val="black">
                <a:alpha val="40000"/>
              </a:prstClr>
            </a:outerShdw>
          </a:effectLst>
        </p:spPr>
        <p:txBody>
          <a:bodyPr/>
          <a:lstStyle>
            <a:lvl1pPr marL="0" indent="0">
              <a:buClrTx/>
              <a:buNone/>
              <a:defRPr>
                <a:solidFill>
                  <a:srgbClr val="2D3E4E"/>
                </a:solidFill>
                <a:latin typeface="Roboto" pitchFamily="2" charset="0"/>
                <a:ea typeface="Roboto" pitchFamily="2" charset="0"/>
                <a:cs typeface="Arial" pitchFamily="34" charset="0"/>
              </a:defRPr>
            </a:lvl1pPr>
            <a:lvl2pPr marL="557199" indent="-214308" algn="l">
              <a:buClr>
                <a:srgbClr val="BF18B3"/>
              </a:buClr>
              <a:defRPr lang="nl-NL" sz="2100" kern="1200" dirty="0" smtClean="0">
                <a:solidFill>
                  <a:srgbClr val="B22A89"/>
                </a:solidFill>
                <a:latin typeface="Roboto" pitchFamily="2" charset="0"/>
                <a:ea typeface="Roboto" pitchFamily="2" charset="0"/>
                <a:cs typeface="+mn-cs"/>
              </a:defRPr>
            </a:lvl2pPr>
            <a:lvl3pPr marL="857228" indent="-171446">
              <a:buClr>
                <a:srgbClr val="F18E00"/>
              </a:buClr>
              <a:defRPr lang="nl-NL" sz="1800" kern="1200" dirty="0" smtClean="0">
                <a:solidFill>
                  <a:srgbClr val="2D3E4E"/>
                </a:solidFill>
                <a:latin typeface="Roboto" pitchFamily="2" charset="0"/>
                <a:ea typeface="Roboto" pitchFamily="2" charset="0"/>
                <a:cs typeface="+mn-cs"/>
              </a:defRPr>
            </a:lvl3pPr>
            <a:lvl4pPr>
              <a:buClr>
                <a:schemeClr val="tx1"/>
              </a:buClr>
              <a:defRPr>
                <a:solidFill>
                  <a:srgbClr val="2D3E4E"/>
                </a:solidFill>
                <a:latin typeface="Roboto" pitchFamily="2" charset="0"/>
                <a:ea typeface="Roboto" pitchFamily="2" charset="0"/>
                <a:cs typeface="Arial" pitchFamily="34" charset="0"/>
              </a:defRPr>
            </a:lvl4pPr>
            <a:lvl5pPr marL="1543012" indent="-171446">
              <a:buClr>
                <a:srgbClr val="BF18B3"/>
              </a:buClr>
              <a:defRPr lang="nl-BE" sz="1500" kern="1200" dirty="0">
                <a:solidFill>
                  <a:srgbClr val="2D3E4E"/>
                </a:solidFill>
                <a:latin typeface="Roboto" pitchFamily="2" charset="0"/>
                <a:ea typeface="Roboto" pitchFamily="2" charset="0"/>
                <a:cs typeface="+mn-cs"/>
              </a:defRPr>
            </a:lvl5pPr>
          </a:lstStyle>
          <a:p>
            <a:pPr lvl="0"/>
            <a:r>
              <a:rPr lang="nl-NL"/>
              <a:t>Zet hier je afbeelding</a:t>
            </a:r>
          </a:p>
        </p:txBody>
      </p:sp>
    </p:spTree>
    <p:extLst>
      <p:ext uri="{BB962C8B-B14F-4D97-AF65-F5344CB8AC3E}">
        <p14:creationId xmlns:p14="http://schemas.microsoft.com/office/powerpoint/2010/main" val="26075597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Vergelijking">
    <p:spTree>
      <p:nvGrpSpPr>
        <p:cNvPr id="1" name=""/>
        <p:cNvGrpSpPr/>
        <p:nvPr/>
      </p:nvGrpSpPr>
      <p:grpSpPr>
        <a:xfrm>
          <a:off x="0" y="0"/>
          <a:ext cx="0" cy="0"/>
          <a:chOff x="0" y="0"/>
          <a:chExt cx="0" cy="0"/>
        </a:xfrm>
      </p:grpSpPr>
      <p:sp>
        <p:nvSpPr>
          <p:cNvPr id="5" name="Tijdelijke aanduiding voor tekst 4">
            <a:extLst>
              <a:ext uri="{FF2B5EF4-FFF2-40B4-BE49-F238E27FC236}">
                <a16:creationId xmlns:a16="http://schemas.microsoft.com/office/drawing/2014/main" id="{8907D5A8-FA16-7402-F6D0-641E620008BA}"/>
              </a:ext>
            </a:extLst>
          </p:cNvPr>
          <p:cNvSpPr>
            <a:spLocks noGrp="1"/>
          </p:cNvSpPr>
          <p:nvPr>
            <p:ph type="body" sz="quarter" idx="11" hasCustomPrompt="1"/>
          </p:nvPr>
        </p:nvSpPr>
        <p:spPr>
          <a:xfrm>
            <a:off x="603250" y="742738"/>
            <a:ext cx="5056188" cy="5372312"/>
          </a:xfrm>
        </p:spPr>
        <p:txBody>
          <a:bodyPr/>
          <a:lstStyle/>
          <a:p>
            <a:pPr lvl="0"/>
            <a:r>
              <a:rPr lang="nl-NL"/>
              <a:t>Noteer hier je belangrijkste items in </a:t>
            </a:r>
            <a:r>
              <a:rPr lang="nl-NL" err="1"/>
              <a:t>bullets</a:t>
            </a:r>
            <a:r>
              <a:rPr lang="nl-NL"/>
              <a:t> (en vertel de rest)</a:t>
            </a:r>
          </a:p>
        </p:txBody>
      </p:sp>
      <p:sp>
        <p:nvSpPr>
          <p:cNvPr id="4" name="Tijdelijke aanduiding voor tekst 4">
            <a:extLst>
              <a:ext uri="{FF2B5EF4-FFF2-40B4-BE49-F238E27FC236}">
                <a16:creationId xmlns:a16="http://schemas.microsoft.com/office/drawing/2014/main" id="{A74F469D-EA25-AF43-5F92-8CB069D10A17}"/>
              </a:ext>
            </a:extLst>
          </p:cNvPr>
          <p:cNvSpPr>
            <a:spLocks noGrp="1"/>
          </p:cNvSpPr>
          <p:nvPr>
            <p:ph type="body" sz="quarter" idx="12" hasCustomPrompt="1"/>
          </p:nvPr>
        </p:nvSpPr>
        <p:spPr>
          <a:xfrm>
            <a:off x="5898644" y="742738"/>
            <a:ext cx="5056188" cy="5372312"/>
          </a:xfrm>
        </p:spPr>
        <p:txBody>
          <a:bodyPr/>
          <a:lstStyle/>
          <a:p>
            <a:pPr lvl="0"/>
            <a:r>
              <a:rPr lang="nl-NL"/>
              <a:t>Noteer hier je belangrijkste items in </a:t>
            </a:r>
            <a:r>
              <a:rPr lang="nl-NL" err="1"/>
              <a:t>bullets</a:t>
            </a:r>
            <a:r>
              <a:rPr lang="nl-NL"/>
              <a:t> (en vertel de rest)</a:t>
            </a:r>
          </a:p>
        </p:txBody>
      </p:sp>
    </p:spTree>
    <p:extLst>
      <p:ext uri="{BB962C8B-B14F-4D97-AF65-F5344CB8AC3E}">
        <p14:creationId xmlns:p14="http://schemas.microsoft.com/office/powerpoint/2010/main" val="17366115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Omgekeerd">
    <p:spTree>
      <p:nvGrpSpPr>
        <p:cNvPr id="1" name=""/>
        <p:cNvGrpSpPr/>
        <p:nvPr/>
      </p:nvGrpSpPr>
      <p:grpSpPr>
        <a:xfrm>
          <a:off x="0" y="0"/>
          <a:ext cx="0" cy="0"/>
          <a:chOff x="0" y="0"/>
          <a:chExt cx="0" cy="0"/>
        </a:xfrm>
      </p:grpSpPr>
      <p:sp>
        <p:nvSpPr>
          <p:cNvPr id="12" name="Titel 1"/>
          <p:cNvSpPr>
            <a:spLocks noGrp="1"/>
          </p:cNvSpPr>
          <p:nvPr>
            <p:ph type="title" hasCustomPrompt="1"/>
          </p:nvPr>
        </p:nvSpPr>
        <p:spPr>
          <a:xfrm>
            <a:off x="212846" y="5610639"/>
            <a:ext cx="9902892" cy="1143000"/>
          </a:xfrm>
        </p:spPr>
        <p:txBody>
          <a:bodyPr>
            <a:normAutofit/>
          </a:bodyPr>
          <a:lstStyle>
            <a:lvl1pPr>
              <a:defRPr sz="3200">
                <a:solidFill>
                  <a:srgbClr val="2D3E4E"/>
                </a:solidFill>
              </a:defRPr>
            </a:lvl1pPr>
          </a:lstStyle>
          <a:p>
            <a:r>
              <a:rPr lang="nl-NL"/>
              <a:t>Maak hier je concluderend punt</a:t>
            </a:r>
            <a:endParaRPr lang="nl-BE"/>
          </a:p>
        </p:txBody>
      </p:sp>
      <p:sp>
        <p:nvSpPr>
          <p:cNvPr id="13" name="Tijdelijke aanduiding voor inhoud 2"/>
          <p:cNvSpPr>
            <a:spLocks noGrp="1"/>
          </p:cNvSpPr>
          <p:nvPr>
            <p:ph idx="1" hasCustomPrompt="1"/>
          </p:nvPr>
        </p:nvSpPr>
        <p:spPr>
          <a:xfrm>
            <a:off x="2673626" y="575035"/>
            <a:ext cx="7442112" cy="4931243"/>
          </a:xfrm>
        </p:spPr>
        <p:txBody>
          <a:bodyPr/>
          <a:lstStyle>
            <a:lvl1pPr>
              <a:buClrTx/>
              <a:defRPr>
                <a:solidFill>
                  <a:srgbClr val="2D3E4E"/>
                </a:solidFill>
                <a:latin typeface="Roboto" pitchFamily="2" charset="0"/>
                <a:ea typeface="Roboto" pitchFamily="2" charset="0"/>
                <a:cs typeface="Arial" pitchFamily="34" charset="0"/>
              </a:defRPr>
            </a:lvl1pPr>
            <a:lvl2pPr marL="557199" indent="-214308" algn="l">
              <a:buClr>
                <a:srgbClr val="BF18B3"/>
              </a:buClr>
              <a:defRPr lang="nl-NL" sz="2100" kern="1200" dirty="0" smtClean="0">
                <a:solidFill>
                  <a:srgbClr val="B22A89"/>
                </a:solidFill>
                <a:latin typeface="Roboto" pitchFamily="2" charset="0"/>
                <a:ea typeface="Roboto" pitchFamily="2" charset="0"/>
                <a:cs typeface="+mn-cs"/>
              </a:defRPr>
            </a:lvl2pPr>
            <a:lvl3pPr marL="857228" indent="-171446">
              <a:buClr>
                <a:srgbClr val="F18E00"/>
              </a:buClr>
              <a:defRPr lang="nl-NL" sz="1800" kern="1200" dirty="0" smtClean="0">
                <a:solidFill>
                  <a:srgbClr val="2D3E4E"/>
                </a:solidFill>
                <a:latin typeface="Roboto" pitchFamily="2" charset="0"/>
                <a:ea typeface="Roboto" pitchFamily="2" charset="0"/>
                <a:cs typeface="+mn-cs"/>
              </a:defRPr>
            </a:lvl3pPr>
            <a:lvl4pPr>
              <a:buClr>
                <a:schemeClr val="tx1"/>
              </a:buClr>
              <a:defRPr>
                <a:solidFill>
                  <a:srgbClr val="2D3E4E"/>
                </a:solidFill>
                <a:latin typeface="Roboto" pitchFamily="2" charset="0"/>
                <a:ea typeface="Roboto" pitchFamily="2" charset="0"/>
                <a:cs typeface="Arial" pitchFamily="34" charset="0"/>
              </a:defRPr>
            </a:lvl4pPr>
            <a:lvl5pPr marL="1543012" indent="-171446">
              <a:buClr>
                <a:srgbClr val="BF18B3"/>
              </a:buClr>
              <a:defRPr lang="nl-BE" sz="1500" kern="1200" dirty="0">
                <a:solidFill>
                  <a:srgbClr val="2D3E4E"/>
                </a:solidFill>
                <a:latin typeface="Roboto" pitchFamily="2" charset="0"/>
                <a:ea typeface="Roboto" pitchFamily="2" charset="0"/>
                <a:cs typeface="+mn-cs"/>
              </a:defRPr>
            </a:lvl5pPr>
          </a:lstStyle>
          <a:p>
            <a:pPr lvl="0"/>
            <a:r>
              <a:rPr lang="nl-NL"/>
              <a:t>Noteer hier je belangrijkste items in </a:t>
            </a:r>
            <a:r>
              <a:rPr lang="nl-NL" err="1"/>
              <a:t>bullets</a:t>
            </a:r>
            <a:r>
              <a:rPr lang="nl-NL"/>
              <a:t> (en vertel de rest)</a:t>
            </a:r>
          </a:p>
        </p:txBody>
      </p:sp>
    </p:spTree>
    <p:extLst>
      <p:ext uri="{BB962C8B-B14F-4D97-AF65-F5344CB8AC3E}">
        <p14:creationId xmlns:p14="http://schemas.microsoft.com/office/powerpoint/2010/main" val="369412317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co">
    <p:spTree>
      <p:nvGrpSpPr>
        <p:cNvPr id="1" name=""/>
        <p:cNvGrpSpPr/>
        <p:nvPr/>
      </p:nvGrpSpPr>
      <p:grpSpPr>
        <a:xfrm>
          <a:off x="0" y="0"/>
          <a:ext cx="0" cy="0"/>
          <a:chOff x="0" y="0"/>
          <a:chExt cx="0" cy="0"/>
        </a:xfrm>
      </p:grpSpPr>
      <p:pic>
        <p:nvPicPr>
          <p:cNvPr id="6" name="Afbeelding 5">
            <a:extLst>
              <a:ext uri="{FF2B5EF4-FFF2-40B4-BE49-F238E27FC236}">
                <a16:creationId xmlns:a16="http://schemas.microsoft.com/office/drawing/2014/main" id="{8C4289DF-E660-51F7-607F-AF25C00F863C}"/>
              </a:ext>
            </a:extLst>
          </p:cNvPr>
          <p:cNvPicPr>
            <a:picLocks noChangeAspect="1"/>
          </p:cNvPicPr>
          <p:nvPr/>
        </p:nvPicPr>
        <p:blipFill>
          <a:blip>
            <a:extLst>
              <a:ext uri="{96DAC541-7B7A-43D3-8B79-37D633B846F1}">
                <asvg:svgBlip xmlns:asvg="http://schemas.microsoft.com/office/drawing/2016/SVG/main" r:embed="rId2"/>
              </a:ext>
            </a:extLst>
          </a:blip>
          <a:srcRect/>
          <a:stretch/>
        </p:blipFill>
        <p:spPr>
          <a:xfrm>
            <a:off x="186688" y="5711190"/>
            <a:ext cx="2204720" cy="975360"/>
          </a:xfrm>
          <a:prstGeom prst="rect">
            <a:avLst/>
          </a:prstGeom>
        </p:spPr>
      </p:pic>
    </p:spTree>
    <p:extLst>
      <p:ext uri="{BB962C8B-B14F-4D97-AF65-F5344CB8AC3E}">
        <p14:creationId xmlns:p14="http://schemas.microsoft.com/office/powerpoint/2010/main" val="392823645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reserve="1">
  <p:cSld name="Leeg">
    <p:spTree>
      <p:nvGrpSpPr>
        <p:cNvPr id="1" name=""/>
        <p:cNvGrpSpPr/>
        <p:nvPr/>
      </p:nvGrpSpPr>
      <p:grpSpPr>
        <a:xfrm>
          <a:off x="0" y="0"/>
          <a:ext cx="0" cy="0"/>
          <a:chOff x="0" y="0"/>
          <a:chExt cx="0" cy="0"/>
        </a:xfrm>
      </p:grpSpPr>
      <p:pic>
        <p:nvPicPr>
          <p:cNvPr id="2" name="Afbeelding 1">
            <a:extLst>
              <a:ext uri="{FF2B5EF4-FFF2-40B4-BE49-F238E27FC236}">
                <a16:creationId xmlns:a16="http://schemas.microsoft.com/office/drawing/2014/main" id="{99094A2F-0110-8137-6032-B8C0A34DB4E9}"/>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9798751" y="6072561"/>
            <a:ext cx="2204558" cy="624725"/>
          </a:xfrm>
          <a:prstGeom prst="rect">
            <a:avLst/>
          </a:prstGeom>
        </p:spPr>
      </p:pic>
    </p:spTree>
    <p:extLst>
      <p:ext uri="{BB962C8B-B14F-4D97-AF65-F5344CB8AC3E}">
        <p14:creationId xmlns:p14="http://schemas.microsoft.com/office/powerpoint/2010/main" val="11552479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blank" preserve="1">
  <p:cSld name="2_Leeg">
    <p:spTree>
      <p:nvGrpSpPr>
        <p:cNvPr id="1" name=""/>
        <p:cNvGrpSpPr/>
        <p:nvPr/>
      </p:nvGrpSpPr>
      <p:grpSpPr>
        <a:xfrm>
          <a:off x="0" y="0"/>
          <a:ext cx="0" cy="0"/>
          <a:chOff x="0" y="0"/>
          <a:chExt cx="0" cy="0"/>
        </a:xfrm>
      </p:grpSpPr>
    </p:spTree>
    <p:extLst>
      <p:ext uri="{BB962C8B-B14F-4D97-AF65-F5344CB8AC3E}">
        <p14:creationId xmlns:p14="http://schemas.microsoft.com/office/powerpoint/2010/main" val="306722693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blank" preserve="1">
  <p:cSld name="1_Leeg">
    <p:spTree>
      <p:nvGrpSpPr>
        <p:cNvPr id="1" name=""/>
        <p:cNvGrpSpPr/>
        <p:nvPr/>
      </p:nvGrpSpPr>
      <p:grpSpPr>
        <a:xfrm>
          <a:off x="0" y="0"/>
          <a:ext cx="0" cy="0"/>
          <a:chOff x="0" y="0"/>
          <a:chExt cx="0" cy="0"/>
        </a:xfrm>
      </p:grpSpPr>
      <p:pic>
        <p:nvPicPr>
          <p:cNvPr id="2" name="Afbeelding 1">
            <a:extLst>
              <a:ext uri="{FF2B5EF4-FFF2-40B4-BE49-F238E27FC236}">
                <a16:creationId xmlns:a16="http://schemas.microsoft.com/office/drawing/2014/main" id="{C1E7BC29-9107-E7AD-4CB1-608726A032DB}"/>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212299" y="5998819"/>
            <a:ext cx="2204558" cy="624725"/>
          </a:xfrm>
          <a:prstGeom prst="rect">
            <a:avLst/>
          </a:prstGeom>
        </p:spPr>
      </p:pic>
    </p:spTree>
    <p:extLst>
      <p:ext uri="{BB962C8B-B14F-4D97-AF65-F5344CB8AC3E}">
        <p14:creationId xmlns:p14="http://schemas.microsoft.com/office/powerpoint/2010/main" val="297522107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31" name="Vrije vorm: vorm 30">
            <a:extLst>
              <a:ext uri="{FF2B5EF4-FFF2-40B4-BE49-F238E27FC236}">
                <a16:creationId xmlns:a16="http://schemas.microsoft.com/office/drawing/2014/main" id="{99D4DD7C-8151-3883-040A-F59E0685B768}"/>
              </a:ext>
            </a:extLst>
          </p:cNvPr>
          <p:cNvSpPr/>
          <p:nvPr/>
        </p:nvSpPr>
        <p:spPr>
          <a:xfrm>
            <a:off x="1618231" y="1421296"/>
            <a:ext cx="9324752" cy="4611756"/>
          </a:xfrm>
          <a:custGeom>
            <a:avLst/>
            <a:gdLst>
              <a:gd name="connsiteX0" fmla="*/ 6357557 w 7042023"/>
              <a:gd name="connsiteY0" fmla="*/ 3679412 h 3679412"/>
              <a:gd name="connsiteX1" fmla="*/ 684467 w 7042023"/>
              <a:gd name="connsiteY1" fmla="*/ 3679412 h 3679412"/>
              <a:gd name="connsiteX2" fmla="*/ 0 w 7042023"/>
              <a:gd name="connsiteY2" fmla="*/ 2994946 h 3679412"/>
              <a:gd name="connsiteX3" fmla="*/ 0 w 7042023"/>
              <a:gd name="connsiteY3" fmla="*/ 763905 h 3679412"/>
              <a:gd name="connsiteX4" fmla="*/ 57150 w 7042023"/>
              <a:gd name="connsiteY4" fmla="*/ 763905 h 3679412"/>
              <a:gd name="connsiteX5" fmla="*/ 57150 w 7042023"/>
              <a:gd name="connsiteY5" fmla="*/ 2994946 h 3679412"/>
              <a:gd name="connsiteX6" fmla="*/ 684467 w 7042023"/>
              <a:gd name="connsiteY6" fmla="*/ 3622262 h 3679412"/>
              <a:gd name="connsiteX7" fmla="*/ 6357652 w 7042023"/>
              <a:gd name="connsiteY7" fmla="*/ 3622262 h 3679412"/>
              <a:gd name="connsiteX8" fmla="*/ 6984969 w 7042023"/>
              <a:gd name="connsiteY8" fmla="*/ 2994946 h 3679412"/>
              <a:gd name="connsiteX9" fmla="*/ 6984969 w 7042023"/>
              <a:gd name="connsiteY9" fmla="*/ 684466 h 3679412"/>
              <a:gd name="connsiteX10" fmla="*/ 6357652 w 7042023"/>
              <a:gd name="connsiteY10" fmla="*/ 57150 h 3679412"/>
              <a:gd name="connsiteX11" fmla="*/ 1460564 w 7042023"/>
              <a:gd name="connsiteY11" fmla="*/ 57150 h 3679412"/>
              <a:gd name="connsiteX12" fmla="*/ 1460564 w 7042023"/>
              <a:gd name="connsiteY12" fmla="*/ 0 h 3679412"/>
              <a:gd name="connsiteX13" fmla="*/ 6357557 w 7042023"/>
              <a:gd name="connsiteY13" fmla="*/ 0 h 3679412"/>
              <a:gd name="connsiteX14" fmla="*/ 7042023 w 7042023"/>
              <a:gd name="connsiteY14" fmla="*/ 684466 h 3679412"/>
              <a:gd name="connsiteX15" fmla="*/ 7042023 w 7042023"/>
              <a:gd name="connsiteY15" fmla="*/ 2994946 h 3679412"/>
              <a:gd name="connsiteX16" fmla="*/ 6357557 w 7042023"/>
              <a:gd name="connsiteY16" fmla="*/ 3679412 h 3679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042023" h="3679412">
                <a:moveTo>
                  <a:pt x="6357557" y="3679412"/>
                </a:moveTo>
                <a:lnTo>
                  <a:pt x="684467" y="3679412"/>
                </a:lnTo>
                <a:cubicBezTo>
                  <a:pt x="307086" y="3679412"/>
                  <a:pt x="0" y="3372326"/>
                  <a:pt x="0" y="2994946"/>
                </a:cubicBezTo>
                <a:lnTo>
                  <a:pt x="0" y="763905"/>
                </a:lnTo>
                <a:lnTo>
                  <a:pt x="57150" y="763905"/>
                </a:lnTo>
                <a:lnTo>
                  <a:pt x="57150" y="2994946"/>
                </a:lnTo>
                <a:cubicBezTo>
                  <a:pt x="57150" y="3340799"/>
                  <a:pt x="338519" y="3622262"/>
                  <a:pt x="684467" y="3622262"/>
                </a:cubicBezTo>
                <a:lnTo>
                  <a:pt x="6357652" y="3622262"/>
                </a:lnTo>
                <a:cubicBezTo>
                  <a:pt x="6703505" y="3622262"/>
                  <a:pt x="6984969" y="3340894"/>
                  <a:pt x="6984969" y="2994946"/>
                </a:cubicBezTo>
                <a:lnTo>
                  <a:pt x="6984969" y="684466"/>
                </a:lnTo>
                <a:cubicBezTo>
                  <a:pt x="6984969" y="338614"/>
                  <a:pt x="6703600" y="57150"/>
                  <a:pt x="6357652" y="57150"/>
                </a:cubicBezTo>
                <a:lnTo>
                  <a:pt x="1460564" y="57150"/>
                </a:lnTo>
                <a:lnTo>
                  <a:pt x="1460564" y="0"/>
                </a:lnTo>
                <a:lnTo>
                  <a:pt x="6357557" y="0"/>
                </a:lnTo>
                <a:cubicBezTo>
                  <a:pt x="6734937" y="0"/>
                  <a:pt x="7042023" y="306991"/>
                  <a:pt x="7042023" y="684466"/>
                </a:cubicBezTo>
                <a:lnTo>
                  <a:pt x="7042023" y="2994946"/>
                </a:lnTo>
                <a:cubicBezTo>
                  <a:pt x="7042023" y="3372326"/>
                  <a:pt x="6734937" y="3679412"/>
                  <a:pt x="6357557" y="3679412"/>
                </a:cubicBezTo>
                <a:close/>
              </a:path>
            </a:pathLst>
          </a:custGeom>
          <a:solidFill>
            <a:srgbClr val="4CBCC5"/>
          </a:solidFill>
          <a:ln w="0" cap="flat">
            <a:noFill/>
            <a:prstDash val="solid"/>
            <a:miter/>
          </a:ln>
        </p:spPr>
        <p:txBody>
          <a:bodyPr rtlCol="0" anchor="ctr"/>
          <a:lstStyle/>
          <a:p>
            <a:endParaRPr lang="nl-BE"/>
          </a:p>
        </p:txBody>
      </p:sp>
      <p:sp>
        <p:nvSpPr>
          <p:cNvPr id="34" name="Tijdelijke aanduiding voor tekst 33">
            <a:extLst>
              <a:ext uri="{FF2B5EF4-FFF2-40B4-BE49-F238E27FC236}">
                <a16:creationId xmlns:a16="http://schemas.microsoft.com/office/drawing/2014/main" id="{3BCD951C-6BD9-B406-D5E9-9DBF75EF90D1}"/>
              </a:ext>
            </a:extLst>
          </p:cNvPr>
          <p:cNvSpPr>
            <a:spLocks noGrp="1"/>
          </p:cNvSpPr>
          <p:nvPr>
            <p:ph type="body" sz="quarter" idx="10" hasCustomPrompt="1"/>
          </p:nvPr>
        </p:nvSpPr>
        <p:spPr>
          <a:xfrm>
            <a:off x="2216150" y="1768475"/>
            <a:ext cx="8061325" cy="3956050"/>
          </a:xfrm>
        </p:spPr>
        <p:txBody>
          <a:bodyPr>
            <a:normAutofit/>
          </a:bodyPr>
          <a:lstStyle>
            <a:lvl1pPr marL="0" indent="0" algn="ctr">
              <a:buNone/>
              <a:defRPr sz="3600">
                <a:latin typeface="Poppins ExtraBold" panose="00000900000000000000" pitchFamily="2" charset="0"/>
                <a:cs typeface="Poppins ExtraBold" panose="00000900000000000000" pitchFamily="2" charset="0"/>
              </a:defRPr>
            </a:lvl1pPr>
          </a:lstStyle>
          <a:p>
            <a:pPr lvl="0"/>
            <a:r>
              <a:rPr lang="nl-NL"/>
              <a:t>Zet hier een quote</a:t>
            </a:r>
          </a:p>
        </p:txBody>
      </p:sp>
      <p:sp>
        <p:nvSpPr>
          <p:cNvPr id="6" name="Rechthoek 5">
            <a:extLst>
              <a:ext uri="{FF2B5EF4-FFF2-40B4-BE49-F238E27FC236}">
                <a16:creationId xmlns:a16="http://schemas.microsoft.com/office/drawing/2014/main" id="{24B11C2A-39B1-8042-8294-59F95469BCA1}"/>
              </a:ext>
            </a:extLst>
          </p:cNvPr>
          <p:cNvSpPr/>
          <p:nvPr/>
        </p:nvSpPr>
        <p:spPr>
          <a:xfrm>
            <a:off x="1249017" y="85725"/>
            <a:ext cx="2340705" cy="4508927"/>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nl-NL" sz="28700" b="1" cap="none" spc="0">
                <a:ln/>
                <a:solidFill>
                  <a:schemeClr val="accent4"/>
                </a:solidFill>
                <a:effectLst/>
              </a:rPr>
              <a:t>“</a:t>
            </a:r>
          </a:p>
        </p:txBody>
      </p:sp>
    </p:spTree>
    <p:extLst>
      <p:ext uri="{BB962C8B-B14F-4D97-AF65-F5344CB8AC3E}">
        <p14:creationId xmlns:p14="http://schemas.microsoft.com/office/powerpoint/2010/main" val="997130520"/>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Quote met afbeelding">
    <p:spTree>
      <p:nvGrpSpPr>
        <p:cNvPr id="1" name=""/>
        <p:cNvGrpSpPr/>
        <p:nvPr/>
      </p:nvGrpSpPr>
      <p:grpSpPr>
        <a:xfrm>
          <a:off x="0" y="0"/>
          <a:ext cx="0" cy="0"/>
          <a:chOff x="0" y="0"/>
          <a:chExt cx="0" cy="0"/>
        </a:xfrm>
      </p:grpSpPr>
      <p:sp>
        <p:nvSpPr>
          <p:cNvPr id="4" name="Tijdelijke aanduiding voor afbeelding 3">
            <a:extLst>
              <a:ext uri="{FF2B5EF4-FFF2-40B4-BE49-F238E27FC236}">
                <a16:creationId xmlns:a16="http://schemas.microsoft.com/office/drawing/2014/main" id="{D2A68C2A-B007-F12D-E4BA-3355F79F9AF3}"/>
              </a:ext>
            </a:extLst>
          </p:cNvPr>
          <p:cNvSpPr>
            <a:spLocks noGrp="1" noRot="1" noMove="1" noResize="1" noEditPoints="1" noAdjustHandles="1" noChangeArrowheads="1" noChangeShapeType="1"/>
          </p:cNvSpPr>
          <p:nvPr>
            <p:ph type="pic" sz="quarter" idx="11" hasCustomPrompt="1"/>
          </p:nvPr>
        </p:nvSpPr>
        <p:spPr>
          <a:xfrm>
            <a:off x="-7938" y="179388"/>
            <a:ext cx="12199938" cy="4449762"/>
          </a:xfrm>
        </p:spPr>
        <p:txBody>
          <a:bodyPr/>
          <a:lstStyle>
            <a:lvl1pPr>
              <a:defRPr/>
            </a:lvl1pPr>
          </a:lstStyle>
          <a:p>
            <a:r>
              <a:rPr lang="nl-BE"/>
              <a:t>Plaats hier je afbeelding</a:t>
            </a:r>
          </a:p>
        </p:txBody>
      </p:sp>
      <p:sp>
        <p:nvSpPr>
          <p:cNvPr id="2" name="Rechthoek 1">
            <a:extLst>
              <a:ext uri="{FF2B5EF4-FFF2-40B4-BE49-F238E27FC236}">
                <a16:creationId xmlns:a16="http://schemas.microsoft.com/office/drawing/2014/main" id="{327DF45D-CEE8-E027-5958-4E60095D0A49}"/>
              </a:ext>
            </a:extLst>
          </p:cNvPr>
          <p:cNvSpPr>
            <a:spLocks noGrp="1" noRot="1" noMove="1" noResize="1" noEditPoints="1" noAdjustHandles="1" noChangeArrowheads="1" noChangeShapeType="1"/>
          </p:cNvSpPr>
          <p:nvPr/>
        </p:nvSpPr>
        <p:spPr>
          <a:xfrm>
            <a:off x="-7979" y="4647414"/>
            <a:ext cx="12199979" cy="2210586"/>
          </a:xfrm>
          <a:prstGeom prst="rect">
            <a:avLst/>
          </a:prstGeom>
          <a:solidFill>
            <a:srgbClr val="2D3E4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
        <p:nvSpPr>
          <p:cNvPr id="34" name="Tijdelijke aanduiding voor tekst 33">
            <a:extLst>
              <a:ext uri="{FF2B5EF4-FFF2-40B4-BE49-F238E27FC236}">
                <a16:creationId xmlns:a16="http://schemas.microsoft.com/office/drawing/2014/main" id="{3BCD951C-6BD9-B406-D5E9-9DBF75EF90D1}"/>
              </a:ext>
            </a:extLst>
          </p:cNvPr>
          <p:cNvSpPr>
            <a:spLocks noGrp="1"/>
          </p:cNvSpPr>
          <p:nvPr>
            <p:ph type="body" sz="quarter" idx="10" hasCustomPrompt="1"/>
          </p:nvPr>
        </p:nvSpPr>
        <p:spPr>
          <a:xfrm>
            <a:off x="603315" y="2991574"/>
            <a:ext cx="10426045" cy="3343238"/>
          </a:xfrm>
          <a:prstGeom prst="roundRect">
            <a:avLst>
              <a:gd name="adj" fmla="val 11874"/>
            </a:avLst>
          </a:prstGeom>
          <a:solidFill>
            <a:schemeClr val="bg1"/>
          </a:solidFill>
        </p:spPr>
        <p:txBody>
          <a:bodyPr>
            <a:normAutofit/>
          </a:bodyPr>
          <a:lstStyle>
            <a:lvl1pPr marL="0" indent="0" algn="ctr">
              <a:buNone/>
              <a:defRPr sz="3600">
                <a:latin typeface="Poppins ExtraBold" panose="00000900000000000000" pitchFamily="2" charset="0"/>
                <a:cs typeface="Poppins ExtraBold" panose="00000900000000000000" pitchFamily="2" charset="0"/>
              </a:defRPr>
            </a:lvl1pPr>
          </a:lstStyle>
          <a:p>
            <a:pPr lvl="0"/>
            <a:r>
              <a:rPr lang="nl-NL"/>
              <a:t>Zet hier een quote</a:t>
            </a:r>
          </a:p>
        </p:txBody>
      </p:sp>
      <p:sp>
        <p:nvSpPr>
          <p:cNvPr id="8" name="Rechthoek 7">
            <a:extLst>
              <a:ext uri="{FF2B5EF4-FFF2-40B4-BE49-F238E27FC236}">
                <a16:creationId xmlns:a16="http://schemas.microsoft.com/office/drawing/2014/main" id="{9F885A47-5B4B-9C05-2EF4-BD2CD1A82093}"/>
              </a:ext>
            </a:extLst>
          </p:cNvPr>
          <p:cNvSpPr/>
          <p:nvPr/>
        </p:nvSpPr>
        <p:spPr>
          <a:xfrm>
            <a:off x="689811" y="2674753"/>
            <a:ext cx="1221809" cy="2215991"/>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nl-NL" sz="13800" b="1" cap="none" spc="0">
                <a:ln/>
                <a:solidFill>
                  <a:schemeClr val="accent4"/>
                </a:solidFill>
                <a:effectLst/>
              </a:rPr>
              <a:t>“</a:t>
            </a:r>
          </a:p>
        </p:txBody>
      </p:sp>
    </p:spTree>
    <p:extLst>
      <p:ext uri="{BB962C8B-B14F-4D97-AF65-F5344CB8AC3E}">
        <p14:creationId xmlns:p14="http://schemas.microsoft.com/office/powerpoint/2010/main" val="15262997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Begin: gsm">
    <p:bg>
      <p:bgPr>
        <a:blipFill dpi="0" rotWithShape="1">
          <a:blip r:embed="rId2" cstate="print">
            <a:lum/>
            <a:extLst>
              <a:ext uri="{28A0092B-C50C-407E-A947-70E740481C1C}">
                <a14:useLocalDpi xmlns:a14="http://schemas.microsoft.com/office/drawing/2010/main" val="0"/>
              </a:ext>
            </a:extLst>
          </a:blip>
          <a:srcRect/>
          <a:stretch>
            <a:fillRect t="2000"/>
          </a:stretch>
        </a:blipFill>
        <a:effectLst/>
      </p:bgPr>
    </p:bg>
    <p:spTree>
      <p:nvGrpSpPr>
        <p:cNvPr id="1" name=""/>
        <p:cNvGrpSpPr/>
        <p:nvPr/>
      </p:nvGrpSpPr>
      <p:grpSpPr>
        <a:xfrm>
          <a:off x="0" y="0"/>
          <a:ext cx="0" cy="0"/>
          <a:chOff x="0" y="0"/>
          <a:chExt cx="0" cy="0"/>
        </a:xfrm>
      </p:grpSpPr>
      <p:sp>
        <p:nvSpPr>
          <p:cNvPr id="6" name="Tekstvak 5"/>
          <p:cNvSpPr txBox="1">
            <a:spLocks/>
          </p:cNvSpPr>
          <p:nvPr/>
        </p:nvSpPr>
        <p:spPr>
          <a:xfrm>
            <a:off x="798445" y="768613"/>
            <a:ext cx="10814755" cy="2585323"/>
          </a:xfrm>
          <a:prstGeom prst="rect">
            <a:avLst/>
          </a:prstGeom>
          <a:noFill/>
        </p:spPr>
        <p:txBody>
          <a:bodyPr wrap="square" rtlCol="0">
            <a:spAutoFit/>
          </a:bodyPr>
          <a:lstStyle/>
          <a:p>
            <a:pPr marL="0" marR="0" lvl="0" indent="0" algn="l" defTabSz="685783" rtl="0" eaLnBrk="1" fontAlgn="auto" latinLnBrk="0" hangingPunct="1">
              <a:lnSpc>
                <a:spcPct val="100000"/>
              </a:lnSpc>
              <a:spcBef>
                <a:spcPts val="0"/>
              </a:spcBef>
              <a:spcAft>
                <a:spcPts val="0"/>
              </a:spcAft>
              <a:buClrTx/>
              <a:buSzTx/>
              <a:buFontTx/>
              <a:buNone/>
              <a:tabLst/>
              <a:defRPr/>
            </a:pPr>
            <a:r>
              <a:rPr kumimoji="0" lang="nl-BE" sz="5400" b="0" i="0" u="none" strike="noStrike" kern="0" cap="none" spc="0" normalizeH="0" baseline="0" noProof="0">
                <a:ln>
                  <a:noFill/>
                </a:ln>
                <a:solidFill>
                  <a:schemeClr val="bg1"/>
                </a:solidFill>
                <a:effectLst>
                  <a:outerShdw blurRad="38100" dist="38100" dir="2700000" algn="tl">
                    <a:srgbClr val="000000">
                      <a:alpha val="43137"/>
                    </a:srgbClr>
                  </a:outerShdw>
                </a:effectLst>
                <a:uLnTx/>
                <a:uFillTx/>
                <a:latin typeface="Roboto" pitchFamily="2" charset="0"/>
                <a:ea typeface="Roboto" pitchFamily="2" charset="0"/>
                <a:cs typeface="+mn-cs"/>
              </a:rPr>
              <a:t>Mag ik jouw </a:t>
            </a:r>
          </a:p>
          <a:p>
            <a:pPr marL="0" marR="0" lvl="0" indent="0" algn="l" defTabSz="685783" rtl="0" eaLnBrk="1" fontAlgn="auto" latinLnBrk="0" hangingPunct="1">
              <a:lnSpc>
                <a:spcPct val="100000"/>
              </a:lnSpc>
              <a:spcBef>
                <a:spcPts val="0"/>
              </a:spcBef>
              <a:spcAft>
                <a:spcPts val="0"/>
              </a:spcAft>
              <a:buClrTx/>
              <a:buSzTx/>
              <a:buFontTx/>
              <a:buNone/>
              <a:tabLst/>
              <a:defRPr/>
            </a:pPr>
            <a:r>
              <a:rPr kumimoji="0" lang="nl-BE" sz="5400" b="0" i="0" u="none" strike="noStrike" kern="0" cap="none" spc="0" normalizeH="0" baseline="0" noProof="0">
                <a:ln>
                  <a:noFill/>
                </a:ln>
                <a:solidFill>
                  <a:schemeClr val="bg1"/>
                </a:solidFill>
                <a:effectLst>
                  <a:outerShdw blurRad="38100" dist="38100" dir="2700000" algn="tl">
                    <a:srgbClr val="000000">
                      <a:alpha val="43137"/>
                    </a:srgbClr>
                  </a:outerShdw>
                </a:effectLst>
                <a:uLnTx/>
                <a:uFillTx/>
                <a:latin typeface="Roboto" pitchFamily="2" charset="0"/>
                <a:ea typeface="Roboto" pitchFamily="2" charset="0"/>
                <a:cs typeface="+mn-cs"/>
              </a:rPr>
              <a:t>onverdeelde </a:t>
            </a:r>
          </a:p>
          <a:p>
            <a:pPr marL="0" marR="0" lvl="0" indent="0" algn="l" defTabSz="685783" rtl="0" eaLnBrk="1" fontAlgn="auto" latinLnBrk="0" hangingPunct="1">
              <a:lnSpc>
                <a:spcPct val="100000"/>
              </a:lnSpc>
              <a:spcBef>
                <a:spcPts val="0"/>
              </a:spcBef>
              <a:spcAft>
                <a:spcPts val="0"/>
              </a:spcAft>
              <a:buClrTx/>
              <a:buSzTx/>
              <a:buFontTx/>
              <a:buNone/>
              <a:tabLst/>
              <a:defRPr/>
            </a:pPr>
            <a:r>
              <a:rPr kumimoji="0" lang="nl-BE" sz="5400" b="1" i="0" u="none" strike="noStrike" kern="0" cap="none" spc="0" normalizeH="0" baseline="0" noProof="0">
                <a:ln>
                  <a:noFill/>
                </a:ln>
                <a:solidFill>
                  <a:srgbClr val="4CBCC5"/>
                </a:solidFill>
                <a:effectLst>
                  <a:outerShdw blurRad="38100" dist="38100" dir="2700000" algn="tl">
                    <a:srgbClr val="000000">
                      <a:alpha val="43137"/>
                    </a:srgbClr>
                  </a:outerShdw>
                </a:effectLst>
                <a:uLnTx/>
                <a:uFillTx/>
                <a:latin typeface="Roboto" pitchFamily="2" charset="0"/>
                <a:ea typeface="Roboto" pitchFamily="2" charset="0"/>
                <a:cs typeface="+mn-cs"/>
              </a:rPr>
              <a:t>aandacht</a:t>
            </a:r>
            <a:r>
              <a:rPr kumimoji="0" lang="nl-BE" sz="5400" b="0" i="0" u="none" strike="noStrike" kern="0" cap="none" spc="0" normalizeH="0" baseline="0" noProof="0">
                <a:ln>
                  <a:noFill/>
                </a:ln>
                <a:solidFill>
                  <a:srgbClr val="4CBCC5"/>
                </a:solidFill>
                <a:effectLst>
                  <a:outerShdw blurRad="38100" dist="38100" dir="2700000" algn="tl">
                    <a:srgbClr val="000000">
                      <a:alpha val="43137"/>
                    </a:srgbClr>
                  </a:outerShdw>
                </a:effectLst>
                <a:uLnTx/>
                <a:uFillTx/>
                <a:latin typeface="Roboto" pitchFamily="2" charset="0"/>
                <a:ea typeface="Roboto" pitchFamily="2" charset="0"/>
                <a:cs typeface="+mn-cs"/>
              </a:rPr>
              <a:t>?</a:t>
            </a:r>
          </a:p>
        </p:txBody>
      </p:sp>
      <p:pic>
        <p:nvPicPr>
          <p:cNvPr id="17" name="Graphic 16">
            <a:extLst>
              <a:ext uri="{FF2B5EF4-FFF2-40B4-BE49-F238E27FC236}">
                <a16:creationId xmlns:a16="http://schemas.microsoft.com/office/drawing/2014/main" id="{5437C2A8-E8BE-02A5-C8D9-0A70B465BF86}"/>
              </a:ext>
            </a:extLst>
          </p:cNvPr>
          <p:cNvPicPr>
            <a:picLocks noGrp="1" noRot="1" noChangeAspect="1" noMove="1" noResize="1" noEditPoints="1" noAdjustHandles="1" noChangeArrowheads="1" noChangeShapeType="1" noCrop="1"/>
          </p:cNvPicPr>
          <p:nvPr/>
        </p:nvPicPr>
        <p:blipFill>
          <a:blip r:embed="rId3">
            <a:duotone>
              <a:prstClr val="black"/>
              <a:schemeClr val="tx1">
                <a:tint val="45000"/>
                <a:satMod val="400000"/>
              </a:schemeClr>
            </a:duotone>
            <a:extLst>
              <a:ext uri="{28A0092B-C50C-407E-A947-70E740481C1C}">
                <a14:useLocalDpi xmlns:a14="http://schemas.microsoft.com/office/drawing/2010/main" val="0"/>
              </a:ext>
            </a:extLst>
          </a:blip>
          <a:srcRect/>
          <a:stretch/>
        </p:blipFill>
        <p:spPr>
          <a:xfrm rot="21260283">
            <a:off x="5125365" y="1866412"/>
            <a:ext cx="1938068" cy="1938068"/>
          </a:xfrm>
          <a:prstGeom prst="rect">
            <a:avLst/>
          </a:prstGeom>
        </p:spPr>
      </p:pic>
      <p:pic>
        <p:nvPicPr>
          <p:cNvPr id="5" name="Afbeelding 4">
            <a:extLst>
              <a:ext uri="{FF2B5EF4-FFF2-40B4-BE49-F238E27FC236}">
                <a16:creationId xmlns:a16="http://schemas.microsoft.com/office/drawing/2014/main" id="{A659BB6A-23DB-3A4C-2184-7B6A29241674}"/>
              </a:ext>
            </a:extLst>
          </p:cNvPr>
          <p:cNvPicPr>
            <a:picLocks noChangeAspect="1"/>
          </p:cNvPicPr>
          <p:nvPr/>
        </p:nvPicPr>
        <p:blipFill>
          <a:blip>
            <a:extLst>
              <a:ext uri="{96DAC541-7B7A-43D3-8B79-37D633B846F1}">
                <asvg:svgBlip xmlns:asvg="http://schemas.microsoft.com/office/drawing/2016/SVG/main" r:embed="rId4"/>
              </a:ext>
            </a:extLst>
          </a:blip>
          <a:srcRect/>
          <a:stretch/>
        </p:blipFill>
        <p:spPr>
          <a:xfrm>
            <a:off x="9756221" y="5964923"/>
            <a:ext cx="2204558" cy="624725"/>
          </a:xfrm>
          <a:prstGeom prst="rect">
            <a:avLst/>
          </a:prstGeom>
        </p:spPr>
      </p:pic>
    </p:spTree>
    <p:extLst>
      <p:ext uri="{BB962C8B-B14F-4D97-AF65-F5344CB8AC3E}">
        <p14:creationId xmlns:p14="http://schemas.microsoft.com/office/powerpoint/2010/main" val="523982594"/>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Pauze">
    <p:bg>
      <p:bgPr>
        <a:blipFill dpi="0" rotWithShape="1">
          <a:blip r:embed="rId2" cstate="print">
            <a:lum/>
            <a:extLst>
              <a:ext uri="{28A0092B-C50C-407E-A947-70E740481C1C}">
                <a14:useLocalDpi xmlns:a14="http://schemas.microsoft.com/office/drawing/2010/main" val="0"/>
              </a:ext>
            </a:extLst>
          </a:blip>
          <a:srcRect/>
          <a:stretch>
            <a:fillRect/>
          </a:stretch>
        </a:blipFill>
        <a:effectLst/>
      </p:bgPr>
    </p:bg>
    <p:spTree>
      <p:nvGrpSpPr>
        <p:cNvPr id="1" name=""/>
        <p:cNvGrpSpPr/>
        <p:nvPr/>
      </p:nvGrpSpPr>
      <p:grpSpPr>
        <a:xfrm>
          <a:off x="0" y="0"/>
          <a:ext cx="0" cy="0"/>
          <a:chOff x="0" y="0"/>
          <a:chExt cx="0" cy="0"/>
        </a:xfrm>
      </p:grpSpPr>
      <p:sp>
        <p:nvSpPr>
          <p:cNvPr id="5" name="Rechthoek: afgeronde hoeken 4"/>
          <p:cNvSpPr>
            <a:spLocks noGrp="1" noRot="1" noMove="1" noResize="1" noEditPoints="1" noAdjustHandles="1" noChangeArrowheads="1" noChangeShapeType="1"/>
          </p:cNvSpPr>
          <p:nvPr/>
        </p:nvSpPr>
        <p:spPr>
          <a:xfrm rot="16200000" flipH="1" flipV="1">
            <a:off x="9127909" y="83026"/>
            <a:ext cx="910758" cy="4773488"/>
          </a:xfrm>
          <a:prstGeom prst="roundRect">
            <a:avLst/>
          </a:prstGeom>
          <a:solidFill>
            <a:srgbClr val="57C3C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BE" sz="1350">
              <a:solidFill>
                <a:prstClr val="white"/>
              </a:solidFill>
            </a:endParaRPr>
          </a:p>
        </p:txBody>
      </p:sp>
      <p:sp>
        <p:nvSpPr>
          <p:cNvPr id="2" name="Tekstvak 1"/>
          <p:cNvSpPr txBox="1">
            <a:spLocks noGrp="1" noRot="1" noMove="1" noResize="1" noEditPoints="1" noAdjustHandles="1" noChangeArrowheads="1" noChangeShapeType="1"/>
          </p:cNvSpPr>
          <p:nvPr/>
        </p:nvSpPr>
        <p:spPr>
          <a:xfrm>
            <a:off x="7315200" y="1915771"/>
            <a:ext cx="4542183" cy="1107996"/>
          </a:xfrm>
          <a:prstGeom prst="rect">
            <a:avLst/>
          </a:prstGeom>
          <a:noFill/>
        </p:spPr>
        <p:txBody>
          <a:bodyPr wrap="square" rtlCol="0">
            <a:spAutoFit/>
          </a:bodyPr>
          <a:lstStyle/>
          <a:p>
            <a:pPr algn="ctr"/>
            <a:r>
              <a:rPr lang="nl-BE" sz="6600" b="0">
                <a:solidFill>
                  <a:schemeClr val="bg1"/>
                </a:solidFill>
                <a:latin typeface="Poppins ExtraBold" panose="00000900000000000000" pitchFamily="2" charset="0"/>
                <a:cs typeface="Poppins ExtraBold" panose="00000900000000000000" pitchFamily="2" charset="0"/>
              </a:rPr>
              <a:t>Pauze</a:t>
            </a:r>
          </a:p>
        </p:txBody>
      </p:sp>
      <p:sp>
        <p:nvSpPr>
          <p:cNvPr id="8" name="Tijdelijke aanduiding voor tekst 7">
            <a:extLst>
              <a:ext uri="{FF2B5EF4-FFF2-40B4-BE49-F238E27FC236}">
                <a16:creationId xmlns:a16="http://schemas.microsoft.com/office/drawing/2014/main" id="{785A5B33-F0A9-EEF9-34BD-C3C0AB8D8619}"/>
              </a:ext>
            </a:extLst>
          </p:cNvPr>
          <p:cNvSpPr>
            <a:spLocks noGrp="1"/>
          </p:cNvSpPr>
          <p:nvPr>
            <p:ph type="body" sz="quarter" idx="10" hasCustomPrompt="1"/>
          </p:nvPr>
        </p:nvSpPr>
        <p:spPr>
          <a:xfrm>
            <a:off x="7622899" y="3059481"/>
            <a:ext cx="4044950" cy="1817687"/>
          </a:xfrm>
        </p:spPr>
        <p:txBody>
          <a:bodyPr>
            <a:normAutofit/>
          </a:bodyPr>
          <a:lstStyle>
            <a:lvl1pPr marL="0" indent="0" algn="ctr">
              <a:buNone/>
              <a:defRPr sz="3600" b="1">
                <a:solidFill>
                  <a:schemeClr val="bg1"/>
                </a:solidFill>
              </a:defRPr>
            </a:lvl1pPr>
          </a:lstStyle>
          <a:p>
            <a:pPr lvl="0"/>
            <a:r>
              <a:rPr lang="nl-NL"/>
              <a:t>van … minuten</a:t>
            </a:r>
          </a:p>
        </p:txBody>
      </p:sp>
      <p:pic>
        <p:nvPicPr>
          <p:cNvPr id="10" name="Afbeelding 9">
            <a:extLst>
              <a:ext uri="{FF2B5EF4-FFF2-40B4-BE49-F238E27FC236}">
                <a16:creationId xmlns:a16="http://schemas.microsoft.com/office/drawing/2014/main" id="{44883286-5B8A-031E-ABFC-B1E0B42ECA33}"/>
              </a:ext>
            </a:extLst>
          </p:cNvPr>
          <p:cNvPicPr>
            <a:picLocks noChangeAspect="1"/>
          </p:cNvPicPr>
          <p:nvPr/>
        </p:nvPicPr>
        <p:blipFill>
          <a:blip>
            <a:extLst>
              <a:ext uri="{96DAC541-7B7A-43D3-8B79-37D633B846F1}">
                <asvg:svgBlip xmlns:asvg="http://schemas.microsoft.com/office/drawing/2016/SVG/main" r:embed="rId3"/>
              </a:ext>
            </a:extLst>
          </a:blip>
          <a:srcRect/>
          <a:stretch/>
        </p:blipFill>
        <p:spPr>
          <a:xfrm>
            <a:off x="9762853" y="369575"/>
            <a:ext cx="2204558" cy="624725"/>
          </a:xfrm>
          <a:prstGeom prst="rect">
            <a:avLst/>
          </a:prstGeom>
        </p:spPr>
      </p:pic>
    </p:spTree>
    <p:extLst>
      <p:ext uri="{BB962C8B-B14F-4D97-AF65-F5344CB8AC3E}">
        <p14:creationId xmlns:p14="http://schemas.microsoft.com/office/powerpoint/2010/main" val="2934957048"/>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Pauze_2">
    <p:bg>
      <p:bgPr>
        <a:blipFill dpi="0" rotWithShape="1">
          <a:blip r:embed="rId2" cstate="print">
            <a:lum/>
            <a:extLst>
              <a:ext uri="{28A0092B-C50C-407E-A947-70E740481C1C}">
                <a14:useLocalDpi xmlns:a14="http://schemas.microsoft.com/office/drawing/2010/main" val="0"/>
              </a:ext>
            </a:extLst>
          </a:blip>
          <a:srcRect/>
          <a:stretch>
            <a:fillRect/>
          </a:stretch>
        </a:blipFill>
        <a:effectLst/>
      </p:bgPr>
    </p:bg>
    <p:spTree>
      <p:nvGrpSpPr>
        <p:cNvPr id="1" name=""/>
        <p:cNvGrpSpPr/>
        <p:nvPr/>
      </p:nvGrpSpPr>
      <p:grpSpPr>
        <a:xfrm>
          <a:off x="0" y="0"/>
          <a:ext cx="0" cy="0"/>
          <a:chOff x="0" y="0"/>
          <a:chExt cx="0" cy="0"/>
        </a:xfrm>
      </p:grpSpPr>
      <p:grpSp>
        <p:nvGrpSpPr>
          <p:cNvPr id="6" name="Groep 5"/>
          <p:cNvGrpSpPr>
            <a:grpSpLocks noGrp="1" noUngrp="1" noRot="1" noMove="1" noResize="1"/>
          </p:cNvGrpSpPr>
          <p:nvPr/>
        </p:nvGrpSpPr>
        <p:grpSpPr>
          <a:xfrm>
            <a:off x="386394" y="4050398"/>
            <a:ext cx="3847678" cy="1505576"/>
            <a:chOff x="899025" y="1384133"/>
            <a:chExt cx="5061508" cy="2027934"/>
          </a:xfrm>
          <a:solidFill>
            <a:srgbClr val="57C3CB"/>
          </a:solidFill>
        </p:grpSpPr>
        <p:sp>
          <p:nvSpPr>
            <p:cNvPr id="5" name="Rechthoek: afgeronde hoeken 4"/>
            <p:cNvSpPr>
              <a:spLocks noGrp="1" noRot="1" noMove="1" noResize="1" noEditPoints="1" noAdjustHandles="1" noChangeArrowheads="1" noChangeShapeType="1"/>
            </p:cNvSpPr>
            <p:nvPr/>
          </p:nvSpPr>
          <p:spPr>
            <a:xfrm rot="16200000" flipH="1" flipV="1">
              <a:off x="2415812" y="-132654"/>
              <a:ext cx="2027934" cy="5061507"/>
            </a:xfrm>
            <a:prstGeom prst="round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BE" sz="1350">
                <a:solidFill>
                  <a:prstClr val="white"/>
                </a:solidFill>
              </a:endParaRPr>
            </a:p>
          </p:txBody>
        </p:sp>
        <p:sp>
          <p:nvSpPr>
            <p:cNvPr id="2" name="Tekstvak 1"/>
            <p:cNvSpPr txBox="1">
              <a:spLocks noGrp="1" noRot="1" noMove="1" noResize="1" noEditPoints="1" noAdjustHandles="1" noChangeArrowheads="1" noChangeShapeType="1"/>
            </p:cNvSpPr>
            <p:nvPr/>
          </p:nvSpPr>
          <p:spPr>
            <a:xfrm>
              <a:off x="1617133" y="1674824"/>
              <a:ext cx="4343400" cy="1107996"/>
            </a:xfrm>
            <a:prstGeom prst="rect">
              <a:avLst/>
            </a:prstGeom>
            <a:grpFill/>
          </p:spPr>
          <p:txBody>
            <a:bodyPr wrap="square" rtlCol="0">
              <a:spAutoFit/>
            </a:bodyPr>
            <a:lstStyle/>
            <a:p>
              <a:r>
                <a:rPr lang="nl-BE" sz="6600" b="0">
                  <a:solidFill>
                    <a:schemeClr val="bg1"/>
                  </a:solidFill>
                  <a:latin typeface="Poppins ExtraBold" panose="00000900000000000000" pitchFamily="2" charset="0"/>
                  <a:cs typeface="Poppins ExtraBold" panose="00000900000000000000" pitchFamily="2" charset="0"/>
                </a:rPr>
                <a:t>Pauze</a:t>
              </a:r>
            </a:p>
          </p:txBody>
        </p:sp>
      </p:grpSp>
      <p:sp>
        <p:nvSpPr>
          <p:cNvPr id="8" name="Tijdelijke aanduiding voor tekst 7">
            <a:extLst>
              <a:ext uri="{FF2B5EF4-FFF2-40B4-BE49-F238E27FC236}">
                <a16:creationId xmlns:a16="http://schemas.microsoft.com/office/drawing/2014/main" id="{5E59E5B9-B58D-DC67-42F3-08CDF5F70F1F}"/>
              </a:ext>
            </a:extLst>
          </p:cNvPr>
          <p:cNvSpPr>
            <a:spLocks noGrp="1"/>
          </p:cNvSpPr>
          <p:nvPr>
            <p:ph type="body" sz="quarter" idx="10" hasCustomPrompt="1"/>
          </p:nvPr>
        </p:nvSpPr>
        <p:spPr>
          <a:xfrm>
            <a:off x="4071924" y="4677510"/>
            <a:ext cx="4044950" cy="1817687"/>
          </a:xfrm>
        </p:spPr>
        <p:txBody>
          <a:bodyPr>
            <a:normAutofit/>
          </a:bodyPr>
          <a:lstStyle>
            <a:lvl1pPr marL="0" indent="0" algn="ctr">
              <a:buNone/>
              <a:defRPr sz="3600" b="1">
                <a:solidFill>
                  <a:schemeClr val="bg1"/>
                </a:solidFill>
              </a:defRPr>
            </a:lvl1pPr>
          </a:lstStyle>
          <a:p>
            <a:pPr lvl="0"/>
            <a:r>
              <a:rPr lang="nl-NL"/>
              <a:t>van … minuten</a:t>
            </a:r>
          </a:p>
        </p:txBody>
      </p:sp>
      <p:pic>
        <p:nvPicPr>
          <p:cNvPr id="11" name="Afbeelding 10">
            <a:extLst>
              <a:ext uri="{FF2B5EF4-FFF2-40B4-BE49-F238E27FC236}">
                <a16:creationId xmlns:a16="http://schemas.microsoft.com/office/drawing/2014/main" id="{2CED85CD-F274-DA09-D41C-881CE3B8AF31}"/>
              </a:ext>
            </a:extLst>
          </p:cNvPr>
          <p:cNvPicPr>
            <a:picLocks noChangeAspect="1"/>
          </p:cNvPicPr>
          <p:nvPr/>
        </p:nvPicPr>
        <p:blipFill>
          <a:blip>
            <a:extLst>
              <a:ext uri="{96DAC541-7B7A-43D3-8B79-37D633B846F1}">
                <asvg:svgBlip xmlns:asvg="http://schemas.microsoft.com/office/drawing/2016/SVG/main" r:embed="rId3"/>
              </a:ext>
            </a:extLst>
          </a:blip>
          <a:srcRect/>
          <a:stretch/>
        </p:blipFill>
        <p:spPr>
          <a:xfrm>
            <a:off x="9843250" y="351589"/>
            <a:ext cx="2204558" cy="624725"/>
          </a:xfrm>
          <a:prstGeom prst="rect">
            <a:avLst/>
          </a:prstGeom>
        </p:spPr>
      </p:pic>
    </p:spTree>
    <p:extLst>
      <p:ext uri="{BB962C8B-B14F-4D97-AF65-F5344CB8AC3E}">
        <p14:creationId xmlns:p14="http://schemas.microsoft.com/office/powerpoint/2010/main" val="149385280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Lunch">
    <p:bg>
      <p:bgPr>
        <a:blipFill dpi="0" rotWithShape="1">
          <a:blip r:embed="rId2" cstate="print">
            <a:lum/>
            <a:extLst>
              <a:ext uri="{28A0092B-C50C-407E-A947-70E740481C1C}">
                <a14:useLocalDpi xmlns:a14="http://schemas.microsoft.com/office/drawing/2010/main" val="0"/>
              </a:ext>
            </a:extLst>
          </a:blip>
          <a:srcRect/>
          <a:stretch>
            <a:fillRect/>
          </a:stretch>
        </a:blipFill>
        <a:effectLst/>
      </p:bgPr>
    </p:bg>
    <p:spTree>
      <p:nvGrpSpPr>
        <p:cNvPr id="1" name=""/>
        <p:cNvGrpSpPr/>
        <p:nvPr/>
      </p:nvGrpSpPr>
      <p:grpSpPr>
        <a:xfrm>
          <a:off x="0" y="0"/>
          <a:ext cx="0" cy="0"/>
          <a:chOff x="0" y="0"/>
          <a:chExt cx="0" cy="0"/>
        </a:xfrm>
      </p:grpSpPr>
      <p:sp>
        <p:nvSpPr>
          <p:cNvPr id="5" name="Rechthoek: afgeronde hoeken 4"/>
          <p:cNvSpPr>
            <a:spLocks noGrp="1" noRot="1" noMove="1" noResize="1" noEditPoints="1" noAdjustHandles="1" noChangeArrowheads="1" noChangeShapeType="1"/>
          </p:cNvSpPr>
          <p:nvPr/>
        </p:nvSpPr>
        <p:spPr>
          <a:xfrm rot="16200000" flipH="1" flipV="1">
            <a:off x="5069267" y="-760960"/>
            <a:ext cx="1107996" cy="5791200"/>
          </a:xfrm>
          <a:prstGeom prst="roundRect">
            <a:avLst/>
          </a:prstGeom>
          <a:solidFill>
            <a:srgbClr val="57C3C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BE" sz="1350">
              <a:solidFill>
                <a:prstClr val="white"/>
              </a:solidFill>
            </a:endParaRPr>
          </a:p>
        </p:txBody>
      </p:sp>
      <p:sp>
        <p:nvSpPr>
          <p:cNvPr id="2" name="Tekstvak 1"/>
          <p:cNvSpPr txBox="1">
            <a:spLocks noGrp="1" noRot="1" noMove="1" noResize="1" noEditPoints="1" noAdjustHandles="1" noChangeArrowheads="1" noChangeShapeType="1"/>
          </p:cNvSpPr>
          <p:nvPr/>
        </p:nvSpPr>
        <p:spPr>
          <a:xfrm>
            <a:off x="4109159" y="1581691"/>
            <a:ext cx="5791200" cy="110799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nl-BE" sz="6600" b="0">
                <a:solidFill>
                  <a:schemeClr val="bg1"/>
                </a:solidFill>
                <a:latin typeface="Poppins ExtraBold" panose="00000900000000000000" pitchFamily="2" charset="0"/>
                <a:cs typeface="Poppins ExtraBold" panose="00000900000000000000" pitchFamily="2" charset="0"/>
              </a:rPr>
              <a:t>Lunch</a:t>
            </a:r>
            <a:endParaRPr lang="nl-BE" sz="6600" b="1">
              <a:solidFill>
                <a:schemeClr val="bg1"/>
              </a:solidFill>
              <a:latin typeface="Poppins" panose="00000500000000000000" pitchFamily="2" charset="0"/>
              <a:cs typeface="Poppins" panose="00000500000000000000" pitchFamily="2" charset="0"/>
            </a:endParaRPr>
          </a:p>
        </p:txBody>
      </p:sp>
      <p:pic>
        <p:nvPicPr>
          <p:cNvPr id="9" name="Afbeelding 8">
            <a:extLst>
              <a:ext uri="{FF2B5EF4-FFF2-40B4-BE49-F238E27FC236}">
                <a16:creationId xmlns:a16="http://schemas.microsoft.com/office/drawing/2014/main" id="{0A5DAD55-6954-0049-9187-22D1C73C52FB}"/>
              </a:ext>
            </a:extLst>
          </p:cNvPr>
          <p:cNvPicPr>
            <a:picLocks noChangeAspect="1"/>
          </p:cNvPicPr>
          <p:nvPr/>
        </p:nvPicPr>
        <p:blipFill>
          <a:blip>
            <a:extLst>
              <a:ext uri="{96DAC541-7B7A-43D3-8B79-37D633B846F1}">
                <asvg:svgBlip xmlns:asvg="http://schemas.microsoft.com/office/drawing/2016/SVG/main" r:embed="rId3"/>
              </a:ext>
            </a:extLst>
          </a:blip>
          <a:srcRect/>
          <a:stretch/>
        </p:blipFill>
        <p:spPr>
          <a:xfrm>
            <a:off x="9713691" y="6071248"/>
            <a:ext cx="2204558" cy="624725"/>
          </a:xfrm>
          <a:prstGeom prst="rect">
            <a:avLst/>
          </a:prstGeom>
        </p:spPr>
      </p:pic>
    </p:spTree>
    <p:extLst>
      <p:ext uri="{BB962C8B-B14F-4D97-AF65-F5344CB8AC3E}">
        <p14:creationId xmlns:p14="http://schemas.microsoft.com/office/powerpoint/2010/main" val="124505315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Samenvatting">
    <p:spTree>
      <p:nvGrpSpPr>
        <p:cNvPr id="1" name=""/>
        <p:cNvGrpSpPr/>
        <p:nvPr/>
      </p:nvGrpSpPr>
      <p:grpSpPr>
        <a:xfrm>
          <a:off x="0" y="0"/>
          <a:ext cx="0" cy="0"/>
          <a:chOff x="0" y="0"/>
          <a:chExt cx="0" cy="0"/>
        </a:xfrm>
      </p:grpSpPr>
      <p:sp>
        <p:nvSpPr>
          <p:cNvPr id="5" name="Tijdelijke aanduiding voor tekst 4">
            <a:extLst>
              <a:ext uri="{FF2B5EF4-FFF2-40B4-BE49-F238E27FC236}">
                <a16:creationId xmlns:a16="http://schemas.microsoft.com/office/drawing/2014/main" id="{34E63E14-F94E-FB86-6121-D57B340A0E55}"/>
              </a:ext>
            </a:extLst>
          </p:cNvPr>
          <p:cNvSpPr>
            <a:spLocks noGrp="1"/>
          </p:cNvSpPr>
          <p:nvPr>
            <p:ph type="body" sz="quarter" idx="10" hasCustomPrompt="1"/>
          </p:nvPr>
        </p:nvSpPr>
        <p:spPr>
          <a:xfrm>
            <a:off x="319177" y="1121557"/>
            <a:ext cx="9799638" cy="5021262"/>
          </a:xfrm>
        </p:spPr>
        <p:txBody>
          <a:bodyPr/>
          <a:lstStyle/>
          <a:p>
            <a:pPr lvl="0"/>
            <a:r>
              <a:rPr lang="nl-NL"/>
              <a:t>Noteer hier de belangrijkste zaken uit je presentatie. Wat moeten mensen zeker onthouden hebben?</a:t>
            </a:r>
          </a:p>
        </p:txBody>
      </p:sp>
      <p:sp>
        <p:nvSpPr>
          <p:cNvPr id="4" name="Titel 13">
            <a:extLst>
              <a:ext uri="{FF2B5EF4-FFF2-40B4-BE49-F238E27FC236}">
                <a16:creationId xmlns:a16="http://schemas.microsoft.com/office/drawing/2014/main" id="{E861B17C-3043-8C7E-ABAA-528B0E09E915}"/>
              </a:ext>
            </a:extLst>
          </p:cNvPr>
          <p:cNvSpPr>
            <a:spLocks noGrp="1"/>
          </p:cNvSpPr>
          <p:nvPr>
            <p:ph type="title" hasCustomPrompt="1"/>
          </p:nvPr>
        </p:nvSpPr>
        <p:spPr>
          <a:xfrm>
            <a:off x="319177" y="473076"/>
            <a:ext cx="9799638" cy="648481"/>
          </a:xfrm>
          <a:noFill/>
          <a:ln>
            <a:noFill/>
          </a:ln>
        </p:spPr>
        <p:txBody>
          <a:bodyPr>
            <a:noAutofit/>
          </a:bodyPr>
          <a:lstStyle>
            <a:lvl1pPr>
              <a:defRPr lang="nl-BE" sz="3600" kern="1200" dirty="0">
                <a:solidFill>
                  <a:srgbClr val="2D3E4E"/>
                </a:solidFill>
                <a:latin typeface="Poppins ExtraBold" panose="00000900000000000000" pitchFamily="2" charset="0"/>
                <a:ea typeface="Roboto Bk" pitchFamily="2" charset="0"/>
                <a:cs typeface="Poppins ExtraBold" panose="00000900000000000000" pitchFamily="2" charset="0"/>
              </a:defRPr>
            </a:lvl1pPr>
          </a:lstStyle>
          <a:p>
            <a:pPr marL="0" lvl="0" indent="0" algn="l" defTabSz="685783" rtl="0" eaLnBrk="1" latinLnBrk="0" hangingPunct="1">
              <a:spcBef>
                <a:spcPct val="20000"/>
              </a:spcBef>
              <a:buClrTx/>
              <a:buFont typeface="Arial" pitchFamily="34" charset="0"/>
              <a:buNone/>
            </a:pPr>
            <a:r>
              <a:rPr lang="nl-NL"/>
              <a:t>Samenvatting</a:t>
            </a:r>
            <a:endParaRPr lang="nl-BE"/>
          </a:p>
        </p:txBody>
      </p:sp>
      <p:pic>
        <p:nvPicPr>
          <p:cNvPr id="13" name="Afbeelding 12">
            <a:extLst>
              <a:ext uri="{FF2B5EF4-FFF2-40B4-BE49-F238E27FC236}">
                <a16:creationId xmlns:a16="http://schemas.microsoft.com/office/drawing/2014/main" id="{29A678CA-7CD8-0A7B-B676-F552CCF0EE75}"/>
              </a:ext>
            </a:extLst>
          </p:cNvPr>
          <p:cNvPicPr>
            <a:picLocks noChangeAspect="1"/>
          </p:cNvPicPr>
          <p:nvPr/>
        </p:nvPicPr>
        <p:blipFill>
          <a:blip>
            <a:extLst>
              <a:ext uri="{96DAC541-7B7A-43D3-8B79-37D633B846F1}">
                <asvg:svgBlip xmlns:asvg="http://schemas.microsoft.com/office/drawing/2016/SVG/main" r:embed="rId2"/>
              </a:ext>
            </a:extLst>
          </a:blip>
          <a:srcRect/>
          <a:stretch/>
        </p:blipFill>
        <p:spPr>
          <a:xfrm>
            <a:off x="9798751" y="6072561"/>
            <a:ext cx="2204558" cy="624725"/>
          </a:xfrm>
          <a:prstGeom prst="rect">
            <a:avLst/>
          </a:prstGeom>
        </p:spPr>
      </p:pic>
    </p:spTree>
    <p:extLst>
      <p:ext uri="{BB962C8B-B14F-4D97-AF65-F5344CB8AC3E}">
        <p14:creationId xmlns:p14="http://schemas.microsoft.com/office/powerpoint/2010/main" val="2232137460"/>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Vragen?">
    <p:bg>
      <p:bgPr>
        <a:blipFill dpi="0" rotWithShape="1">
          <a:blip r:embed="rId2" cstate="print">
            <a:lum/>
            <a:extLst>
              <a:ext uri="{28A0092B-C50C-407E-A947-70E740481C1C}">
                <a14:useLocalDpi xmlns:a14="http://schemas.microsoft.com/office/drawing/2010/main" val="0"/>
              </a:ext>
            </a:extLst>
          </a:blip>
          <a:srcRect/>
          <a:stretch>
            <a:fillRect/>
          </a:stretch>
        </a:blipFill>
        <a:effectLst/>
      </p:bgPr>
    </p:bg>
    <p:spTree>
      <p:nvGrpSpPr>
        <p:cNvPr id="1" name=""/>
        <p:cNvGrpSpPr/>
        <p:nvPr/>
      </p:nvGrpSpPr>
      <p:grpSpPr>
        <a:xfrm>
          <a:off x="0" y="0"/>
          <a:ext cx="0" cy="0"/>
          <a:chOff x="0" y="0"/>
          <a:chExt cx="0" cy="0"/>
        </a:xfrm>
      </p:grpSpPr>
      <p:sp>
        <p:nvSpPr>
          <p:cNvPr id="6" name="Tekstvak 5"/>
          <p:cNvSpPr txBox="1">
            <a:spLocks noGrp="1" noRot="1" noMove="1" noResize="1" noEditPoints="1" noAdjustHandles="1" noChangeArrowheads="1" noChangeShapeType="1"/>
          </p:cNvSpPr>
          <p:nvPr/>
        </p:nvSpPr>
        <p:spPr>
          <a:xfrm>
            <a:off x="4575032" y="1560218"/>
            <a:ext cx="6668701" cy="1446550"/>
          </a:xfrm>
          <a:prstGeom prst="rect">
            <a:avLst/>
          </a:prstGeom>
          <a:noFill/>
        </p:spPr>
        <p:txBody>
          <a:bodyPr wrap="square" rtlCol="0">
            <a:spAutoFit/>
          </a:bodyPr>
          <a:lstStyle/>
          <a:p>
            <a:pPr marL="0" marR="0" lvl="0" indent="0" algn="l" defTabSz="685783" rtl="0" eaLnBrk="1" fontAlgn="auto" latinLnBrk="0" hangingPunct="1">
              <a:lnSpc>
                <a:spcPct val="100000"/>
              </a:lnSpc>
              <a:spcBef>
                <a:spcPts val="0"/>
              </a:spcBef>
              <a:spcAft>
                <a:spcPts val="0"/>
              </a:spcAft>
              <a:buClrTx/>
              <a:buSzTx/>
              <a:buFontTx/>
              <a:buNone/>
              <a:tabLst/>
              <a:defRPr/>
            </a:pPr>
            <a:r>
              <a:rPr kumimoji="0" lang="nl-BE" sz="8800" b="0" i="0" u="none" strike="noStrike" kern="0" cap="none" spc="0" normalizeH="0" baseline="0" noProof="0">
                <a:ln>
                  <a:noFill/>
                </a:ln>
                <a:solidFill>
                  <a:schemeClr val="bg1"/>
                </a:solidFill>
                <a:effectLst>
                  <a:outerShdw blurRad="38100" dist="38100" dir="2700000" algn="tl">
                    <a:srgbClr val="000000">
                      <a:alpha val="43137"/>
                    </a:srgbClr>
                  </a:outerShdw>
                </a:effectLst>
                <a:uLnTx/>
                <a:uFillTx/>
                <a:latin typeface="Poppins ExtraBold" panose="00000900000000000000" pitchFamily="2" charset="0"/>
                <a:ea typeface="Roboto Bk" pitchFamily="2" charset="0"/>
                <a:cs typeface="Poppins ExtraBold" panose="00000900000000000000" pitchFamily="2" charset="0"/>
              </a:rPr>
              <a:t>Vragen?</a:t>
            </a:r>
          </a:p>
        </p:txBody>
      </p:sp>
    </p:spTree>
    <p:extLst>
      <p:ext uri="{BB962C8B-B14F-4D97-AF65-F5344CB8AC3E}">
        <p14:creationId xmlns:p14="http://schemas.microsoft.com/office/powerpoint/2010/main" val="116633161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Bedankt">
    <p:bg>
      <p:bgPr>
        <a:solidFill>
          <a:schemeClr val="bg1"/>
        </a:solidFill>
        <a:effectLst/>
      </p:bgPr>
    </p:bg>
    <p:spTree>
      <p:nvGrpSpPr>
        <p:cNvPr id="1" name=""/>
        <p:cNvGrpSpPr/>
        <p:nvPr/>
      </p:nvGrpSpPr>
      <p:grpSpPr>
        <a:xfrm>
          <a:off x="0" y="0"/>
          <a:ext cx="0" cy="0"/>
          <a:chOff x="0" y="0"/>
          <a:chExt cx="0" cy="0"/>
        </a:xfrm>
      </p:grpSpPr>
      <p:sp>
        <p:nvSpPr>
          <p:cNvPr id="6" name="Tekstvak 5"/>
          <p:cNvSpPr txBox="1">
            <a:spLocks/>
          </p:cNvSpPr>
          <p:nvPr/>
        </p:nvSpPr>
        <p:spPr>
          <a:xfrm>
            <a:off x="2584956" y="2113592"/>
            <a:ext cx="6668701" cy="1862048"/>
          </a:xfrm>
          <a:prstGeom prst="rect">
            <a:avLst/>
          </a:prstGeom>
          <a:noFill/>
        </p:spPr>
        <p:txBody>
          <a:bodyPr wrap="square" rtlCol="0">
            <a:spAutoFit/>
          </a:bodyPr>
          <a:lstStyle/>
          <a:p>
            <a:pPr marL="0" marR="0" lvl="0" indent="0" algn="l" defTabSz="685783" rtl="0" eaLnBrk="1" fontAlgn="auto" latinLnBrk="0" hangingPunct="1">
              <a:lnSpc>
                <a:spcPct val="100000"/>
              </a:lnSpc>
              <a:spcBef>
                <a:spcPts val="0"/>
              </a:spcBef>
              <a:spcAft>
                <a:spcPts val="0"/>
              </a:spcAft>
              <a:buClrTx/>
              <a:buSzTx/>
              <a:buFontTx/>
              <a:buNone/>
              <a:tabLst/>
              <a:defRPr/>
            </a:pPr>
            <a:r>
              <a:rPr kumimoji="0" lang="nl-BE" sz="11500" b="0" i="0" u="none" strike="noStrike" kern="0" cap="none" spc="0" normalizeH="0" baseline="0" noProof="0">
                <a:ln>
                  <a:noFill/>
                </a:ln>
                <a:solidFill>
                  <a:srgbClr val="4CBCC5"/>
                </a:solidFill>
                <a:effectLst>
                  <a:outerShdw blurRad="38100" dist="38100" dir="2700000" algn="tl">
                    <a:srgbClr val="000000">
                      <a:alpha val="43137"/>
                    </a:srgbClr>
                  </a:outerShdw>
                </a:effectLst>
                <a:uLnTx/>
                <a:uFillTx/>
                <a:latin typeface="Poppins ExtraBold" panose="00000900000000000000" pitchFamily="2" charset="0"/>
                <a:ea typeface="Roboto Bk" pitchFamily="2" charset="0"/>
                <a:cs typeface="Poppins ExtraBold" panose="00000900000000000000" pitchFamily="2" charset="0"/>
              </a:rPr>
              <a:t>Bedankt</a:t>
            </a:r>
          </a:p>
        </p:txBody>
      </p:sp>
    </p:spTree>
    <p:extLst>
      <p:ext uri="{BB962C8B-B14F-4D97-AF65-F5344CB8AC3E}">
        <p14:creationId xmlns:p14="http://schemas.microsoft.com/office/powerpoint/2010/main" val="2720100019"/>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Sociale media">
    <p:bg>
      <p:bgPr>
        <a:solidFill>
          <a:schemeClr val="bg1"/>
        </a:solidFill>
        <a:effectLst/>
      </p:bgPr>
    </p:bg>
    <p:spTree>
      <p:nvGrpSpPr>
        <p:cNvPr id="1" name=""/>
        <p:cNvGrpSpPr/>
        <p:nvPr/>
      </p:nvGrpSpPr>
      <p:grpSpPr>
        <a:xfrm>
          <a:off x="0" y="0"/>
          <a:ext cx="0" cy="0"/>
          <a:chOff x="0" y="0"/>
          <a:chExt cx="0" cy="0"/>
        </a:xfrm>
      </p:grpSpPr>
      <p:pic>
        <p:nvPicPr>
          <p:cNvPr id="6" name="Afbeelding 5">
            <a:hlinkClick r:id="rId2"/>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237254" y="4253955"/>
            <a:ext cx="627641" cy="627641"/>
          </a:xfrm>
          <a:prstGeom prst="rect">
            <a:avLst/>
          </a:prstGeom>
        </p:spPr>
      </p:pic>
      <p:sp>
        <p:nvSpPr>
          <p:cNvPr id="9" name="Rechthoek 8"/>
          <p:cNvSpPr>
            <a:spLocks/>
          </p:cNvSpPr>
          <p:nvPr/>
        </p:nvSpPr>
        <p:spPr>
          <a:xfrm>
            <a:off x="-16373" y="4998127"/>
            <a:ext cx="3203409" cy="338554"/>
          </a:xfrm>
          <a:prstGeom prst="rect">
            <a:avLst/>
          </a:prstGeom>
        </p:spPr>
        <p:txBody>
          <a:bodyPr wrap="square">
            <a:spAutoFit/>
          </a:bodyPr>
          <a:lstStyle/>
          <a:p>
            <a:pPr algn="ctr"/>
            <a:r>
              <a:rPr lang="nl-BE" sz="1600" u="none">
                <a:solidFill>
                  <a:schemeClr val="tx1"/>
                </a:solidFill>
                <a:latin typeface="Roboto" pitchFamily="2" charset="0"/>
                <a:ea typeface="Roboto" pitchFamily="2" charset="0"/>
                <a:cs typeface="Poppins" panose="00000500000000000000" pitchFamily="2" charset="0"/>
              </a:rPr>
              <a:t>/</a:t>
            </a:r>
            <a:r>
              <a:rPr lang="nl-BE" sz="1600" u="none" err="1">
                <a:solidFill>
                  <a:schemeClr val="tx1"/>
                </a:solidFill>
                <a:latin typeface="Roboto" pitchFamily="2" charset="0"/>
                <a:ea typeface="Roboto" pitchFamily="2" charset="0"/>
                <a:cs typeface="Poppins" panose="00000500000000000000" pitchFamily="2" charset="0"/>
              </a:rPr>
              <a:t>KatholiekOnderwijsVlaanderen</a:t>
            </a:r>
            <a:endParaRPr lang="nl-BE" sz="1600" u="none">
              <a:solidFill>
                <a:schemeClr val="tx1"/>
              </a:solidFill>
              <a:latin typeface="Roboto" pitchFamily="2" charset="0"/>
              <a:ea typeface="Roboto" pitchFamily="2" charset="0"/>
              <a:cs typeface="Poppins" panose="00000500000000000000" pitchFamily="2" charset="0"/>
            </a:endParaRPr>
          </a:p>
        </p:txBody>
      </p:sp>
      <p:pic>
        <p:nvPicPr>
          <p:cNvPr id="1030" name="Picture 6">
            <a:hlinkClick r:id="rId4"/>
            <a:extLst>
              <a:ext uri="{FF2B5EF4-FFF2-40B4-BE49-F238E27FC236}">
                <a16:creationId xmlns:a16="http://schemas.microsoft.com/office/drawing/2014/main" id="{1B79DBB6-784E-49D9-AD9F-EF7F84BE002D}"/>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t="-1329" b="-6926"/>
          <a:stretch/>
        </p:blipFill>
        <p:spPr bwMode="auto">
          <a:xfrm>
            <a:off x="10743077" y="4253955"/>
            <a:ext cx="746371" cy="807993"/>
          </a:xfrm>
          <a:prstGeom prst="rect">
            <a:avLst/>
          </a:prstGeom>
          <a:noFill/>
          <a:extLst>
            <a:ext uri="{909E8E84-426E-40DD-AFC4-6F175D3DCCD1}">
              <a14:hiddenFill xmlns:a14="http://schemas.microsoft.com/office/drawing/2010/main">
                <a:solidFill>
                  <a:srgbClr val="FFFFFF"/>
                </a:solidFill>
              </a14:hiddenFill>
            </a:ext>
          </a:extLst>
        </p:spPr>
      </p:pic>
      <p:sp>
        <p:nvSpPr>
          <p:cNvPr id="14" name="Rechthoek 13">
            <a:extLst>
              <a:ext uri="{FF2B5EF4-FFF2-40B4-BE49-F238E27FC236}">
                <a16:creationId xmlns:a16="http://schemas.microsoft.com/office/drawing/2014/main" id="{1A0B4A7D-943D-43C7-85BD-CFDC9B74A25B}"/>
              </a:ext>
            </a:extLst>
          </p:cNvPr>
          <p:cNvSpPr>
            <a:spLocks/>
          </p:cNvSpPr>
          <p:nvPr/>
        </p:nvSpPr>
        <p:spPr>
          <a:xfrm>
            <a:off x="10337539" y="4998127"/>
            <a:ext cx="1456661" cy="338554"/>
          </a:xfrm>
          <a:prstGeom prst="rect">
            <a:avLst/>
          </a:prstGeom>
        </p:spPr>
        <p:txBody>
          <a:bodyPr wrap="square">
            <a:spAutoFit/>
          </a:bodyPr>
          <a:lstStyle/>
          <a:p>
            <a:pPr algn="ctr"/>
            <a:r>
              <a:rPr lang="nl-BE" sz="1600">
                <a:solidFill>
                  <a:schemeClr val="tx1"/>
                </a:solidFill>
                <a:latin typeface="Roboto" pitchFamily="2" charset="0"/>
                <a:ea typeface="Roboto" pitchFamily="2" charset="0"/>
                <a:cs typeface="Poppins" panose="00000500000000000000" pitchFamily="2" charset="0"/>
              </a:rPr>
              <a:t>/kathondvla</a:t>
            </a:r>
            <a:endParaRPr lang="nl-BE" sz="1400">
              <a:solidFill>
                <a:schemeClr val="tx1"/>
              </a:solidFill>
              <a:latin typeface="Roboto" pitchFamily="2" charset="0"/>
              <a:ea typeface="Roboto" pitchFamily="2" charset="0"/>
              <a:cs typeface="Poppins" panose="00000500000000000000" pitchFamily="2" charset="0"/>
            </a:endParaRPr>
          </a:p>
        </p:txBody>
      </p:sp>
      <p:sp>
        <p:nvSpPr>
          <p:cNvPr id="11" name="Rechthoek 10">
            <a:extLst>
              <a:ext uri="{FF2B5EF4-FFF2-40B4-BE49-F238E27FC236}">
                <a16:creationId xmlns:a16="http://schemas.microsoft.com/office/drawing/2014/main" id="{8A6E0076-844B-4A37-9AEE-9DCE3488E361}"/>
              </a:ext>
            </a:extLst>
          </p:cNvPr>
          <p:cNvSpPr>
            <a:spLocks/>
          </p:cNvSpPr>
          <p:nvPr/>
        </p:nvSpPr>
        <p:spPr>
          <a:xfrm>
            <a:off x="3671080" y="4998127"/>
            <a:ext cx="6096002" cy="584775"/>
          </a:xfrm>
          <a:prstGeom prst="rect">
            <a:avLst/>
          </a:prstGeom>
        </p:spPr>
        <p:txBody>
          <a:bodyPr wrap="square">
            <a:spAutoFit/>
          </a:bodyPr>
          <a:lstStyle/>
          <a:p>
            <a:pPr algn="ctr"/>
            <a:r>
              <a:rPr lang="nl-BE" sz="1600" u="none" kern="1200">
                <a:solidFill>
                  <a:schemeClr val="tx1"/>
                </a:solidFill>
                <a:effectLst/>
                <a:latin typeface="Roboto" pitchFamily="2" charset="0"/>
                <a:ea typeface="Roboto" pitchFamily="2" charset="0"/>
                <a:cs typeface="Poppins" panose="00000500000000000000" pitchFamily="2" charset="0"/>
              </a:rPr>
              <a:t>/company</a:t>
            </a:r>
            <a:br>
              <a:rPr lang="nl-BE" sz="1600" u="none" kern="1200">
                <a:solidFill>
                  <a:schemeClr val="tx1"/>
                </a:solidFill>
                <a:effectLst/>
                <a:latin typeface="Roboto" pitchFamily="2" charset="0"/>
                <a:ea typeface="Roboto" pitchFamily="2" charset="0"/>
                <a:cs typeface="Poppins" panose="00000500000000000000" pitchFamily="2" charset="0"/>
              </a:rPr>
            </a:br>
            <a:r>
              <a:rPr lang="nl-BE" sz="1600" u="none" kern="1200">
                <a:solidFill>
                  <a:schemeClr val="tx1"/>
                </a:solidFill>
                <a:effectLst/>
                <a:latin typeface="Roboto" pitchFamily="2" charset="0"/>
                <a:ea typeface="Roboto" pitchFamily="2" charset="0"/>
                <a:cs typeface="Poppins" panose="00000500000000000000" pitchFamily="2" charset="0"/>
              </a:rPr>
              <a:t>/</a:t>
            </a:r>
            <a:r>
              <a:rPr lang="nl-BE" sz="1600" u="none" kern="1200" err="1">
                <a:solidFill>
                  <a:schemeClr val="tx1"/>
                </a:solidFill>
                <a:effectLst/>
                <a:latin typeface="Roboto" pitchFamily="2" charset="0"/>
                <a:ea typeface="Roboto" pitchFamily="2" charset="0"/>
                <a:cs typeface="Poppins" panose="00000500000000000000" pitchFamily="2" charset="0"/>
              </a:rPr>
              <a:t>katholiekonderwijsvlaanderen</a:t>
            </a:r>
            <a:r>
              <a:rPr lang="nl-BE" sz="1600" u="none">
                <a:solidFill>
                  <a:schemeClr val="tx1"/>
                </a:solidFill>
                <a:latin typeface="Roboto" pitchFamily="2" charset="0"/>
                <a:ea typeface="Roboto" pitchFamily="2" charset="0"/>
                <a:cs typeface="Poppins" panose="00000500000000000000" pitchFamily="2" charset="0"/>
              </a:rPr>
              <a:t> </a:t>
            </a:r>
          </a:p>
        </p:txBody>
      </p:sp>
      <p:pic>
        <p:nvPicPr>
          <p:cNvPr id="1026" name="Picture 2">
            <a:hlinkClick r:id="rId6"/>
            <a:extLst>
              <a:ext uri="{FF2B5EF4-FFF2-40B4-BE49-F238E27FC236}">
                <a16:creationId xmlns:a16="http://schemas.microsoft.com/office/drawing/2014/main" id="{59E90341-9754-44A6-BBCB-9D966075B741}"/>
              </a:ext>
            </a:extLst>
          </p:cNvPr>
          <p:cNvPicPr>
            <a:picLocks noChangeAspect="1"/>
          </p:cNvPicPr>
          <p:nvPr/>
        </p:nvPicPr>
        <p:blipFill>
          <a:blip r:embed="rId7" cstate="print">
            <a:extLst>
              <a:ext uri="{28A0092B-C50C-407E-A947-70E740481C1C}">
                <a14:useLocalDpi xmlns:a14="http://schemas.microsoft.com/office/drawing/2010/main" val="0"/>
              </a:ext>
            </a:extLst>
          </a:blip>
          <a:srcRect/>
          <a:stretch/>
        </p:blipFill>
        <p:spPr bwMode="auto">
          <a:xfrm>
            <a:off x="6391803" y="4253955"/>
            <a:ext cx="670903" cy="670903"/>
          </a:xfrm>
          <a:prstGeom prst="rect">
            <a:avLst/>
          </a:prstGeom>
          <a:noFill/>
          <a:extLst>
            <a:ext uri="{909E8E84-426E-40DD-AFC4-6F175D3DCCD1}">
              <a14:hiddenFill xmlns:a14="http://schemas.microsoft.com/office/drawing/2010/main">
                <a:solidFill>
                  <a:srgbClr val="FFFFFF"/>
                </a:solidFill>
              </a14:hiddenFill>
            </a:ext>
          </a:extLst>
        </p:spPr>
      </p:pic>
      <p:sp>
        <p:nvSpPr>
          <p:cNvPr id="15" name="Rechthoek 14">
            <a:extLst>
              <a:ext uri="{FF2B5EF4-FFF2-40B4-BE49-F238E27FC236}">
                <a16:creationId xmlns:a16="http://schemas.microsoft.com/office/drawing/2014/main" id="{ACB0E945-1A3D-41B0-810B-F52973500D8D}"/>
              </a:ext>
            </a:extLst>
          </p:cNvPr>
          <p:cNvSpPr>
            <a:spLocks/>
          </p:cNvSpPr>
          <p:nvPr/>
        </p:nvSpPr>
        <p:spPr>
          <a:xfrm>
            <a:off x="1263776" y="4998127"/>
            <a:ext cx="5619788" cy="954107"/>
          </a:xfrm>
          <a:prstGeom prst="rect">
            <a:avLst/>
          </a:prstGeom>
        </p:spPr>
        <p:txBody>
          <a:bodyPr wrap="square">
            <a:spAutoFit/>
          </a:bodyPr>
          <a:lstStyle/>
          <a:p>
            <a:pPr algn="ctr"/>
            <a:r>
              <a:rPr lang="nl-BE" sz="1600">
                <a:solidFill>
                  <a:schemeClr val="tx1"/>
                </a:solidFill>
                <a:latin typeface="Roboto" pitchFamily="2" charset="0"/>
                <a:ea typeface="Roboto" pitchFamily="2" charset="0"/>
                <a:cs typeface="Poppins" panose="00000500000000000000" pitchFamily="2" charset="0"/>
              </a:rPr>
              <a:t>/KathOndVla</a:t>
            </a:r>
          </a:p>
          <a:p>
            <a:pPr algn="ctr"/>
            <a:br>
              <a:rPr lang="nl-BE" sz="1600">
                <a:latin typeface="Roboto" pitchFamily="2" charset="0"/>
                <a:ea typeface="Roboto" pitchFamily="2" charset="0"/>
                <a:cs typeface="Poppins" panose="00000500000000000000" pitchFamily="2" charset="0"/>
              </a:rPr>
            </a:br>
            <a:endParaRPr lang="nl-BE" sz="800">
              <a:latin typeface="Roboto" pitchFamily="2" charset="0"/>
              <a:ea typeface="Roboto" pitchFamily="2" charset="0"/>
              <a:cs typeface="Poppins" panose="00000500000000000000" pitchFamily="2" charset="0"/>
            </a:endParaRPr>
          </a:p>
          <a:p>
            <a:pPr algn="ctr"/>
            <a:r>
              <a:rPr lang="nl-BE" sz="1600">
                <a:solidFill>
                  <a:schemeClr val="tx1"/>
                </a:solidFill>
                <a:latin typeface="Roboto" pitchFamily="2" charset="0"/>
                <a:ea typeface="Roboto" pitchFamily="2" charset="0"/>
                <a:cs typeface="Poppins" panose="00000500000000000000" pitchFamily="2" charset="0"/>
              </a:rPr>
              <a:t>/</a:t>
            </a:r>
            <a:r>
              <a:rPr lang="nl-BE" sz="1600" err="1">
                <a:solidFill>
                  <a:schemeClr val="tx1"/>
                </a:solidFill>
                <a:latin typeface="Roboto" pitchFamily="2" charset="0"/>
                <a:ea typeface="Roboto" pitchFamily="2" charset="0"/>
                <a:cs typeface="Poppins" panose="00000500000000000000" pitchFamily="2" charset="0"/>
              </a:rPr>
              <a:t>BoeveLieven</a:t>
            </a:r>
            <a:endParaRPr lang="nl-BE" sz="1600">
              <a:solidFill>
                <a:schemeClr val="tx1"/>
              </a:solidFill>
              <a:latin typeface="Roboto" pitchFamily="2" charset="0"/>
              <a:ea typeface="Roboto" pitchFamily="2" charset="0"/>
              <a:cs typeface="Poppins" panose="00000500000000000000" pitchFamily="2" charset="0"/>
            </a:endParaRPr>
          </a:p>
        </p:txBody>
      </p:sp>
      <p:pic>
        <p:nvPicPr>
          <p:cNvPr id="17" name="Picture 2">
            <a:hlinkClick r:id="rId8"/>
            <a:extLst>
              <a:ext uri="{FF2B5EF4-FFF2-40B4-BE49-F238E27FC236}">
                <a16:creationId xmlns:a16="http://schemas.microsoft.com/office/drawing/2014/main" id="{0C1FA4A8-24AF-C937-3FB4-B1B1AC1F60B7}"/>
              </a:ext>
            </a:extLst>
          </p:cNvPr>
          <p:cNvPicPr>
            <a:picLocks noChangeAspect="1"/>
          </p:cNvPicPr>
          <p:nvPr/>
        </p:nvPicPr>
        <p:blipFill rotWithShape="1">
          <a:blip r:embed="rId9"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p:blipFill>
        <p:spPr bwMode="auto">
          <a:xfrm>
            <a:off x="3666406" y="4253955"/>
            <a:ext cx="972434" cy="840982"/>
          </a:xfrm>
          <a:prstGeom prst="rect">
            <a:avLst/>
          </a:prstGeom>
          <a:ln>
            <a:noFill/>
          </a:ln>
          <a:effectLst/>
          <a:extLst>
            <a:ext uri="{909E8E84-426E-40DD-AFC4-6F175D3DCCD1}">
              <a14:hiddenFill xmlns:a14="http://schemas.microsoft.com/office/drawing/2010/main">
                <a:solidFill>
                  <a:srgbClr val="FFFFFF"/>
                </a:solidFill>
              </a14:hiddenFill>
            </a:ext>
          </a:extLst>
        </p:spPr>
      </p:pic>
      <p:sp>
        <p:nvSpPr>
          <p:cNvPr id="22" name="Tekstvak 21">
            <a:extLst>
              <a:ext uri="{FF2B5EF4-FFF2-40B4-BE49-F238E27FC236}">
                <a16:creationId xmlns:a16="http://schemas.microsoft.com/office/drawing/2014/main" id="{A13FE2EA-66DA-46BA-2CEF-DFD997901751}"/>
              </a:ext>
            </a:extLst>
          </p:cNvPr>
          <p:cNvSpPr txBox="1">
            <a:spLocks/>
          </p:cNvSpPr>
          <p:nvPr/>
        </p:nvSpPr>
        <p:spPr>
          <a:xfrm>
            <a:off x="507058" y="1018325"/>
            <a:ext cx="11174682" cy="830997"/>
          </a:xfrm>
          <a:prstGeom prst="rect">
            <a:avLst/>
          </a:prstGeom>
          <a:noFill/>
        </p:spPr>
        <p:txBody>
          <a:bodyPr wrap="square" rtlCol="0">
            <a:spAutoFit/>
          </a:bodyPr>
          <a:lstStyle/>
          <a:p>
            <a:pPr algn="ctr"/>
            <a:r>
              <a:rPr lang="nl-NL" sz="4800" cap="none" baseline="0">
                <a:latin typeface="Poppins ExtraBold" panose="00000900000000000000" pitchFamily="2" charset="0"/>
                <a:ea typeface="Roboto Bk" pitchFamily="2" charset="0"/>
                <a:cs typeface="Poppins ExtraBold" panose="00000900000000000000" pitchFamily="2" charset="0"/>
              </a:rPr>
              <a:t>Ontdek onze </a:t>
            </a:r>
            <a:r>
              <a:rPr lang="nl-NL" sz="4800" cap="none" baseline="0">
                <a:solidFill>
                  <a:srgbClr val="4CBCC5"/>
                </a:solidFill>
                <a:latin typeface="Poppins ExtraBold" panose="00000900000000000000" pitchFamily="2" charset="0"/>
                <a:ea typeface="Roboto Bk" pitchFamily="2" charset="0"/>
                <a:cs typeface="Poppins ExtraBold" panose="00000900000000000000" pitchFamily="2" charset="0"/>
              </a:rPr>
              <a:t>digitale</a:t>
            </a:r>
            <a:r>
              <a:rPr lang="nl-NL" sz="4800" cap="none" baseline="0">
                <a:latin typeface="Poppins ExtraBold" panose="00000900000000000000" pitchFamily="2" charset="0"/>
                <a:ea typeface="Roboto Bk" pitchFamily="2" charset="0"/>
                <a:cs typeface="Poppins ExtraBold" panose="00000900000000000000" pitchFamily="2" charset="0"/>
              </a:rPr>
              <a:t> kanalen</a:t>
            </a:r>
            <a:endParaRPr lang="nl-BE" sz="4800" cap="none" baseline="0">
              <a:latin typeface="Poppins ExtraBold" panose="00000900000000000000" pitchFamily="2" charset="0"/>
              <a:ea typeface="Roboto Bk" pitchFamily="2" charset="0"/>
              <a:cs typeface="Poppins ExtraBold" panose="00000900000000000000" pitchFamily="2" charset="0"/>
            </a:endParaRPr>
          </a:p>
        </p:txBody>
      </p:sp>
      <p:pic>
        <p:nvPicPr>
          <p:cNvPr id="3" name="Afbeelding 2">
            <a:hlinkClick r:id="rId10"/>
            <a:extLst>
              <a:ext uri="{FF2B5EF4-FFF2-40B4-BE49-F238E27FC236}">
                <a16:creationId xmlns:a16="http://schemas.microsoft.com/office/drawing/2014/main" id="{CB61BF02-74F2-823C-AFCD-215A5881FA02}"/>
              </a:ext>
            </a:extLst>
          </p:cNvPr>
          <p:cNvPicPr>
            <a:picLocks noChangeAspect="1"/>
          </p:cNvPicPr>
          <p:nvPr/>
        </p:nvPicPr>
        <p:blipFill>
          <a:blip r:embed="rId11" cstate="print">
            <a:extLst>
              <a:ext uri="{28A0092B-C50C-407E-A947-70E740481C1C}">
                <a14:useLocalDpi xmlns:a14="http://schemas.microsoft.com/office/drawing/2010/main" val="0"/>
              </a:ext>
            </a:extLst>
          </a:blip>
          <a:srcRect/>
          <a:stretch/>
        </p:blipFill>
        <p:spPr>
          <a:xfrm>
            <a:off x="2982241" y="2193962"/>
            <a:ext cx="737281" cy="720000"/>
          </a:xfrm>
          <a:prstGeom prst="rect">
            <a:avLst/>
          </a:prstGeom>
        </p:spPr>
      </p:pic>
      <p:sp>
        <p:nvSpPr>
          <p:cNvPr id="4" name="Rechthoek 3">
            <a:extLst>
              <a:ext uri="{FF2B5EF4-FFF2-40B4-BE49-F238E27FC236}">
                <a16:creationId xmlns:a16="http://schemas.microsoft.com/office/drawing/2014/main" id="{F0AC7912-5B4F-CEBB-854D-FAA8F18FF560}"/>
              </a:ext>
            </a:extLst>
          </p:cNvPr>
          <p:cNvSpPr>
            <a:spLocks/>
          </p:cNvSpPr>
          <p:nvPr/>
        </p:nvSpPr>
        <p:spPr>
          <a:xfrm>
            <a:off x="486168" y="2963107"/>
            <a:ext cx="5619789" cy="584775"/>
          </a:xfrm>
          <a:prstGeom prst="rect">
            <a:avLst/>
          </a:prstGeom>
        </p:spPr>
        <p:txBody>
          <a:bodyPr wrap="square">
            <a:spAutoFit/>
          </a:bodyPr>
          <a:lstStyle/>
          <a:p>
            <a:pPr algn="ctr"/>
            <a:r>
              <a:rPr lang="nl-BE" sz="1600" u="none" baseline="0">
                <a:solidFill>
                  <a:schemeClr val="tx1"/>
                </a:solidFill>
                <a:latin typeface="Roboto" pitchFamily="2" charset="0"/>
                <a:ea typeface="Roboto" pitchFamily="2" charset="0"/>
                <a:cs typeface="Times New Roman" panose="02020603050405020304" pitchFamily="18" charset="0"/>
              </a:rPr>
              <a:t>voor het brede publiek</a:t>
            </a:r>
          </a:p>
          <a:p>
            <a:pPr algn="ctr"/>
            <a:r>
              <a:rPr lang="nl-BE" sz="1600" u="none" baseline="0">
                <a:solidFill>
                  <a:schemeClr val="tx1"/>
                </a:solidFill>
                <a:latin typeface="Roboto" pitchFamily="2" charset="0"/>
                <a:ea typeface="Roboto" pitchFamily="2" charset="0"/>
                <a:cs typeface="Times New Roman" panose="02020603050405020304" pitchFamily="18" charset="0"/>
              </a:rPr>
              <a:t>www.katholiekonderwijs.vlaanderen</a:t>
            </a:r>
            <a:endParaRPr lang="nl-BE" sz="1600" u="none" baseline="0">
              <a:solidFill>
                <a:schemeClr val="tx1"/>
              </a:solidFill>
              <a:latin typeface="Roboto" pitchFamily="2" charset="0"/>
              <a:ea typeface="Roboto" pitchFamily="2" charset="0"/>
            </a:endParaRPr>
          </a:p>
        </p:txBody>
      </p:sp>
      <p:sp>
        <p:nvSpPr>
          <p:cNvPr id="5" name="Rechthoek 4">
            <a:extLst>
              <a:ext uri="{FF2B5EF4-FFF2-40B4-BE49-F238E27FC236}">
                <a16:creationId xmlns:a16="http://schemas.microsoft.com/office/drawing/2014/main" id="{3F40ECF3-62D5-3981-C6D8-73ACFDB80F7F}"/>
              </a:ext>
            </a:extLst>
          </p:cNvPr>
          <p:cNvSpPr>
            <a:spLocks/>
          </p:cNvSpPr>
          <p:nvPr/>
        </p:nvSpPr>
        <p:spPr>
          <a:xfrm>
            <a:off x="6391803" y="2963107"/>
            <a:ext cx="6096002" cy="584775"/>
          </a:xfrm>
          <a:prstGeom prst="rect">
            <a:avLst/>
          </a:prstGeom>
        </p:spPr>
        <p:txBody>
          <a:bodyPr wrap="square">
            <a:spAutoFit/>
          </a:bodyPr>
          <a:lstStyle/>
          <a:p>
            <a:pPr algn="ctr"/>
            <a:r>
              <a:rPr lang="nl-BE" sz="1600" u="none" kern="1200">
                <a:solidFill>
                  <a:schemeClr val="tx1"/>
                </a:solidFill>
                <a:effectLst/>
                <a:latin typeface="Roboto" pitchFamily="2" charset="0"/>
                <a:ea typeface="Roboto" pitchFamily="2" charset="0"/>
                <a:cs typeface="Poppins" panose="00000500000000000000" pitchFamily="2" charset="0"/>
              </a:rPr>
              <a:t>voor de professional</a:t>
            </a:r>
          </a:p>
          <a:p>
            <a:pPr algn="ctr"/>
            <a:r>
              <a:rPr lang="nl-BE" sz="1600" u="none" kern="1200" err="1">
                <a:solidFill>
                  <a:schemeClr val="tx1"/>
                </a:solidFill>
                <a:effectLst/>
                <a:latin typeface="Roboto" pitchFamily="2" charset="0"/>
                <a:ea typeface="Roboto" pitchFamily="2" charset="0"/>
                <a:cs typeface="Poppins" panose="00000500000000000000" pitchFamily="2" charset="0"/>
              </a:rPr>
              <a:t>pro.katholiekonderwijs.vlaanderen</a:t>
            </a:r>
            <a:endParaRPr lang="nl-BE" sz="1600" u="none">
              <a:solidFill>
                <a:schemeClr val="tx1"/>
              </a:solidFill>
              <a:latin typeface="Roboto" pitchFamily="2" charset="0"/>
              <a:ea typeface="Roboto" pitchFamily="2" charset="0"/>
              <a:cs typeface="Poppins" panose="00000500000000000000" pitchFamily="2" charset="0"/>
            </a:endParaRPr>
          </a:p>
        </p:txBody>
      </p:sp>
      <p:pic>
        <p:nvPicPr>
          <p:cNvPr id="18" name="Picture 2">
            <a:hlinkClick r:id="rId12"/>
            <a:extLst>
              <a:ext uri="{FF2B5EF4-FFF2-40B4-BE49-F238E27FC236}">
                <a16:creationId xmlns:a16="http://schemas.microsoft.com/office/drawing/2014/main" id="{E9AC2120-083A-33BB-F3E1-A3A07B9A6E46}"/>
              </a:ext>
            </a:extLst>
          </p:cNvPr>
          <p:cNvPicPr>
            <a:picLocks noChangeAspect="1"/>
          </p:cNvPicPr>
          <p:nvPr/>
        </p:nvPicPr>
        <p:blipFill>
          <a:blip r:embed="rId13" cstate="print">
            <a:extLst>
              <a:ext uri="{28A0092B-C50C-407E-A947-70E740481C1C}">
                <a14:useLocalDpi xmlns:a14="http://schemas.microsoft.com/office/drawing/2010/main" val="0"/>
              </a:ext>
            </a:extLst>
          </a:blip>
          <a:srcRect/>
          <a:stretch/>
        </p:blipFill>
        <p:spPr bwMode="auto">
          <a:xfrm>
            <a:off x="8806744" y="2193962"/>
            <a:ext cx="737281" cy="720000"/>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6">
            <a:hlinkClick r:id="rId14"/>
            <a:extLst>
              <a:ext uri="{FF2B5EF4-FFF2-40B4-BE49-F238E27FC236}">
                <a16:creationId xmlns:a16="http://schemas.microsoft.com/office/drawing/2014/main" id="{D2870F98-FA15-11AF-1B90-B5512A3B1C01}"/>
              </a:ext>
            </a:extLst>
          </p:cNvPr>
          <p:cNvPicPr>
            <a:picLocks noChangeAspect="1"/>
          </p:cNvPicPr>
          <p:nvPr/>
        </p:nvPicPr>
        <p:blipFill rotWithShape="1">
          <a:blip r:embed="rId15" cstate="print">
            <a:clrChange>
              <a:clrFrom>
                <a:srgbClr val="FFFFFF"/>
              </a:clrFrom>
              <a:clrTo>
                <a:srgbClr val="FFFFFF">
                  <a:alpha val="0"/>
                </a:srgbClr>
              </a:clrTo>
            </a:clrChange>
            <a:extLst>
              <a:ext uri="{28A0092B-C50C-407E-A947-70E740481C1C}">
                <a14:useLocalDpi xmlns:a14="http://schemas.microsoft.com/office/drawing/2010/main" val="0"/>
              </a:ext>
            </a:extLst>
          </a:blip>
          <a:srcRect l="-3530" t="-6869" r="-9756" b="-15796"/>
          <a:stretch/>
        </p:blipFill>
        <p:spPr bwMode="auto">
          <a:xfrm>
            <a:off x="8488725" y="3950038"/>
            <a:ext cx="1254794" cy="1278735"/>
          </a:xfrm>
          <a:prstGeom prst="rect">
            <a:avLst/>
          </a:prstGeom>
          <a:noFill/>
          <a:extLst>
            <a:ext uri="{909E8E84-426E-40DD-AFC4-6F175D3DCCD1}">
              <a14:hiddenFill xmlns:a14="http://schemas.microsoft.com/office/drawing/2010/main">
                <a:solidFill>
                  <a:srgbClr val="FFFFFF"/>
                </a:solidFill>
              </a14:hiddenFill>
            </a:ext>
          </a:extLst>
        </p:spPr>
      </p:pic>
      <p:sp>
        <p:nvSpPr>
          <p:cNvPr id="20" name="Rechthoek 19">
            <a:extLst>
              <a:ext uri="{FF2B5EF4-FFF2-40B4-BE49-F238E27FC236}">
                <a16:creationId xmlns:a16="http://schemas.microsoft.com/office/drawing/2014/main" id="{E920A4AD-3557-663B-9360-DDB87D679421}"/>
              </a:ext>
            </a:extLst>
          </p:cNvPr>
          <p:cNvSpPr>
            <a:spLocks/>
          </p:cNvSpPr>
          <p:nvPr/>
        </p:nvSpPr>
        <p:spPr>
          <a:xfrm>
            <a:off x="8195872" y="4998127"/>
            <a:ext cx="1825829" cy="338554"/>
          </a:xfrm>
          <a:prstGeom prst="rect">
            <a:avLst/>
          </a:prstGeom>
        </p:spPr>
        <p:txBody>
          <a:bodyPr wrap="square">
            <a:spAutoFit/>
          </a:bodyPr>
          <a:lstStyle/>
          <a:p>
            <a:pPr algn="ctr"/>
            <a:r>
              <a:rPr lang="nl-BE" sz="1600">
                <a:solidFill>
                  <a:schemeClr val="tx1"/>
                </a:solidFill>
                <a:latin typeface="Roboto" pitchFamily="2" charset="0"/>
                <a:ea typeface="Roboto" pitchFamily="2" charset="0"/>
                <a:cs typeface="Poppins" panose="00000500000000000000" pitchFamily="2" charset="0"/>
              </a:rPr>
              <a:t>/@kathondvla</a:t>
            </a:r>
            <a:endParaRPr lang="nl-BE" sz="1400">
              <a:solidFill>
                <a:schemeClr val="tx1"/>
              </a:solidFill>
              <a:latin typeface="Roboto" pitchFamily="2" charset="0"/>
              <a:ea typeface="Roboto" pitchFamily="2" charset="0"/>
              <a:cs typeface="Poppins" panose="00000500000000000000" pitchFamily="2" charset="0"/>
            </a:endParaRPr>
          </a:p>
        </p:txBody>
      </p:sp>
    </p:spTree>
    <p:extLst>
      <p:ext uri="{BB962C8B-B14F-4D97-AF65-F5344CB8AC3E}">
        <p14:creationId xmlns:p14="http://schemas.microsoft.com/office/powerpoint/2010/main" val="111451189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Andere professionaliseringen promoten">
    <p:bg>
      <p:bgPr>
        <a:solidFill>
          <a:schemeClr val="bg1"/>
        </a:solidFill>
        <a:effectLst/>
      </p:bgPr>
    </p:bg>
    <p:spTree>
      <p:nvGrpSpPr>
        <p:cNvPr id="1" name=""/>
        <p:cNvGrpSpPr/>
        <p:nvPr/>
      </p:nvGrpSpPr>
      <p:grpSpPr>
        <a:xfrm>
          <a:off x="0" y="0"/>
          <a:ext cx="0" cy="0"/>
          <a:chOff x="0" y="0"/>
          <a:chExt cx="0" cy="0"/>
        </a:xfrm>
      </p:grpSpPr>
      <p:sp>
        <p:nvSpPr>
          <p:cNvPr id="22" name="Tekstvak 21">
            <a:extLst>
              <a:ext uri="{FF2B5EF4-FFF2-40B4-BE49-F238E27FC236}">
                <a16:creationId xmlns:a16="http://schemas.microsoft.com/office/drawing/2014/main" id="{A13FE2EA-66DA-46BA-2CEF-DFD997901751}"/>
              </a:ext>
            </a:extLst>
          </p:cNvPr>
          <p:cNvSpPr txBox="1">
            <a:spLocks/>
          </p:cNvSpPr>
          <p:nvPr/>
        </p:nvSpPr>
        <p:spPr>
          <a:xfrm>
            <a:off x="486168" y="754330"/>
            <a:ext cx="11174682" cy="830997"/>
          </a:xfrm>
          <a:prstGeom prst="rect">
            <a:avLst/>
          </a:prstGeom>
          <a:noFill/>
        </p:spPr>
        <p:txBody>
          <a:bodyPr wrap="square" rtlCol="0">
            <a:spAutoFit/>
          </a:bodyPr>
          <a:lstStyle/>
          <a:p>
            <a:pPr algn="l"/>
            <a:r>
              <a:rPr lang="nl-NL" sz="4800" cap="none" baseline="0">
                <a:latin typeface="Poppins ExtraBold" panose="00000900000000000000" pitchFamily="2" charset="0"/>
                <a:ea typeface="Roboto Bk" pitchFamily="2" charset="0"/>
                <a:cs typeface="Poppins ExtraBold" panose="00000900000000000000" pitchFamily="2" charset="0"/>
              </a:rPr>
              <a:t>Ook </a:t>
            </a:r>
            <a:r>
              <a:rPr lang="nl-NL" sz="4800" cap="none" baseline="0">
                <a:solidFill>
                  <a:srgbClr val="4CBCC5"/>
                </a:solidFill>
                <a:latin typeface="Poppins ExtraBold" panose="00000900000000000000" pitchFamily="2" charset="0"/>
                <a:ea typeface="Roboto Bk" pitchFamily="2" charset="0"/>
                <a:cs typeface="Poppins ExtraBold" panose="00000900000000000000" pitchFamily="2" charset="0"/>
              </a:rPr>
              <a:t>interessant</a:t>
            </a:r>
            <a:r>
              <a:rPr lang="nl-NL" sz="4800" cap="none" baseline="0">
                <a:latin typeface="Poppins ExtraBold" panose="00000900000000000000" pitchFamily="2" charset="0"/>
                <a:ea typeface="Roboto Bk" pitchFamily="2" charset="0"/>
                <a:cs typeface="Poppins ExtraBold" panose="00000900000000000000" pitchFamily="2" charset="0"/>
              </a:rPr>
              <a:t> voor jou</a:t>
            </a:r>
            <a:endParaRPr lang="nl-BE" sz="4800" cap="none" baseline="0">
              <a:latin typeface="Poppins ExtraBold" panose="00000900000000000000" pitchFamily="2" charset="0"/>
              <a:ea typeface="Roboto Bk" pitchFamily="2" charset="0"/>
              <a:cs typeface="Poppins ExtraBold" panose="00000900000000000000" pitchFamily="2" charset="0"/>
            </a:endParaRPr>
          </a:p>
        </p:txBody>
      </p:sp>
      <p:sp>
        <p:nvSpPr>
          <p:cNvPr id="8" name="Tijdelijke aanduiding voor tekst 7">
            <a:extLst>
              <a:ext uri="{FF2B5EF4-FFF2-40B4-BE49-F238E27FC236}">
                <a16:creationId xmlns:a16="http://schemas.microsoft.com/office/drawing/2014/main" id="{B473C13B-97FE-6CCE-F782-0295927D2B36}"/>
              </a:ext>
            </a:extLst>
          </p:cNvPr>
          <p:cNvSpPr>
            <a:spLocks noGrp="1"/>
          </p:cNvSpPr>
          <p:nvPr>
            <p:ph type="body" sz="quarter" idx="10" hasCustomPrompt="1"/>
          </p:nvPr>
        </p:nvSpPr>
        <p:spPr>
          <a:xfrm>
            <a:off x="2375555" y="1677971"/>
            <a:ext cx="7749520" cy="4006867"/>
          </a:xfrm>
        </p:spPr>
        <p:txBody>
          <a:bodyPr/>
          <a:lstStyle/>
          <a:p>
            <a:pPr lvl="0"/>
            <a:r>
              <a:rPr lang="nl-NL" b="0" i="0">
                <a:solidFill>
                  <a:srgbClr val="242424"/>
                </a:solidFill>
                <a:effectLst/>
                <a:latin typeface="Calibri" panose="020F0502020204030204" pitchFamily="34" charset="0"/>
              </a:rPr>
              <a:t>Noteer hier </a:t>
            </a:r>
            <a:r>
              <a:rPr lang="nl-NL" b="0" i="0" err="1">
                <a:solidFill>
                  <a:srgbClr val="242424"/>
                </a:solidFill>
                <a:effectLst/>
                <a:latin typeface="Calibri" panose="020F0502020204030204" pitchFamily="34" charset="0"/>
              </a:rPr>
              <a:t>profesionaliseringen</a:t>
            </a:r>
            <a:r>
              <a:rPr lang="nl-NL" b="0" i="0">
                <a:solidFill>
                  <a:srgbClr val="242424"/>
                </a:solidFill>
                <a:effectLst/>
                <a:latin typeface="Calibri" panose="020F0502020204030204" pitchFamily="34" charset="0"/>
              </a:rPr>
              <a:t>, nascholingen, lerende netwerken … die ook interessant zijn voor je doelgroep/aanwezigen.</a:t>
            </a:r>
            <a:endParaRPr lang="nl-BE"/>
          </a:p>
        </p:txBody>
      </p:sp>
    </p:spTree>
    <p:extLst>
      <p:ext uri="{BB962C8B-B14F-4D97-AF65-F5344CB8AC3E}">
        <p14:creationId xmlns:p14="http://schemas.microsoft.com/office/powerpoint/2010/main" val="208915521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Iconen, nummering, logo’s">
    <p:spTree>
      <p:nvGrpSpPr>
        <p:cNvPr id="1" name=""/>
        <p:cNvGrpSpPr/>
        <p:nvPr/>
      </p:nvGrpSpPr>
      <p:grpSpPr>
        <a:xfrm>
          <a:off x="0" y="0"/>
          <a:ext cx="0" cy="0"/>
          <a:chOff x="0" y="0"/>
          <a:chExt cx="0" cy="0"/>
        </a:xfrm>
      </p:grpSpPr>
      <p:sp>
        <p:nvSpPr>
          <p:cNvPr id="3" name="Tekstvak 2">
            <a:extLst>
              <a:ext uri="{FF2B5EF4-FFF2-40B4-BE49-F238E27FC236}">
                <a16:creationId xmlns:a16="http://schemas.microsoft.com/office/drawing/2014/main" id="{3C01FD5A-6BD9-B664-0286-CF50BDF1FEB0}"/>
              </a:ext>
            </a:extLst>
          </p:cNvPr>
          <p:cNvSpPr txBox="1"/>
          <p:nvPr/>
        </p:nvSpPr>
        <p:spPr>
          <a:xfrm>
            <a:off x="319176" y="405442"/>
            <a:ext cx="9799637" cy="707886"/>
          </a:xfrm>
          <a:prstGeom prst="rect">
            <a:avLst/>
          </a:prstGeom>
          <a:noFill/>
        </p:spPr>
        <p:txBody>
          <a:bodyPr wrap="square" rtlCol="0">
            <a:spAutoFit/>
          </a:bodyPr>
          <a:lstStyle/>
          <a:p>
            <a:r>
              <a:rPr lang="nl-BE" sz="4000">
                <a:latin typeface="Poppins ExtraBold" panose="00000900000000000000" pitchFamily="2" charset="0"/>
                <a:cs typeface="Poppins ExtraBold" panose="00000900000000000000" pitchFamily="2" charset="0"/>
              </a:rPr>
              <a:t>Iconen, nummering, logo’s</a:t>
            </a:r>
            <a:endParaRPr lang="nl-BE">
              <a:latin typeface="Poppins ExtraBold" panose="00000900000000000000" pitchFamily="2" charset="0"/>
              <a:cs typeface="Poppins ExtraBold" panose="00000900000000000000" pitchFamily="2" charset="0"/>
            </a:endParaRPr>
          </a:p>
        </p:txBody>
      </p:sp>
      <p:sp>
        <p:nvSpPr>
          <p:cNvPr id="5" name="Tijdelijke aanduiding voor tekst 4">
            <a:extLst>
              <a:ext uri="{FF2B5EF4-FFF2-40B4-BE49-F238E27FC236}">
                <a16:creationId xmlns:a16="http://schemas.microsoft.com/office/drawing/2014/main" id="{34E63E14-F94E-FB86-6121-D57B340A0E55}"/>
              </a:ext>
            </a:extLst>
          </p:cNvPr>
          <p:cNvSpPr>
            <a:spLocks noGrp="1"/>
          </p:cNvSpPr>
          <p:nvPr>
            <p:ph type="body" sz="quarter" idx="10" hasCustomPrompt="1"/>
          </p:nvPr>
        </p:nvSpPr>
        <p:spPr>
          <a:xfrm>
            <a:off x="319177" y="1121557"/>
            <a:ext cx="9799638" cy="5021262"/>
          </a:xfrm>
        </p:spPr>
        <p:txBody>
          <a:bodyPr/>
          <a:lstStyle/>
          <a:p>
            <a:pPr lvl="0"/>
            <a:r>
              <a:rPr lang="nl-NL" b="0" i="0">
                <a:solidFill>
                  <a:srgbClr val="242424"/>
                </a:solidFill>
                <a:effectLst/>
                <a:latin typeface="Calibri" panose="020F0502020204030204" pitchFamily="34" charset="0"/>
              </a:rPr>
              <a:t>Voeg op deze slide de </a:t>
            </a:r>
            <a:r>
              <a:rPr lang="nl-NL" b="1" i="0">
                <a:solidFill>
                  <a:srgbClr val="242424"/>
                </a:solidFill>
                <a:effectLst/>
                <a:latin typeface="Calibri" panose="020F0502020204030204" pitchFamily="34" charset="0"/>
              </a:rPr>
              <a:t>titels</a:t>
            </a:r>
            <a:r>
              <a:rPr lang="nl-NL" b="0" i="0">
                <a:solidFill>
                  <a:srgbClr val="242424"/>
                </a:solidFill>
                <a:effectLst/>
                <a:latin typeface="Calibri" panose="020F0502020204030204" pitchFamily="34" charset="0"/>
              </a:rPr>
              <a:t> van je presentatie toe, zodat er een </a:t>
            </a:r>
            <a:r>
              <a:rPr lang="nl-NL" b="1" i="0">
                <a:solidFill>
                  <a:srgbClr val="242424"/>
                </a:solidFill>
                <a:effectLst/>
                <a:latin typeface="Calibri" panose="020F0502020204030204" pitchFamily="34" charset="0"/>
              </a:rPr>
              <a:t>overzicht</a:t>
            </a:r>
            <a:r>
              <a:rPr lang="nl-NL" b="0" i="0">
                <a:solidFill>
                  <a:srgbClr val="242424"/>
                </a:solidFill>
                <a:effectLst/>
                <a:latin typeface="Calibri" panose="020F0502020204030204" pitchFamily="34" charset="0"/>
              </a:rPr>
              <a:t> is.</a:t>
            </a:r>
            <a:endParaRPr lang="nl-NL"/>
          </a:p>
        </p:txBody>
      </p:sp>
    </p:spTree>
    <p:extLst>
      <p:ext uri="{BB962C8B-B14F-4D97-AF65-F5344CB8AC3E}">
        <p14:creationId xmlns:p14="http://schemas.microsoft.com/office/powerpoint/2010/main" val="156802739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picTx">
  <p:cSld name="Afbeelding met bijschrif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29D1FC06-6800-D1A7-3E41-23E4B9360974}"/>
              </a:ext>
            </a:extLst>
          </p:cNvPr>
          <p:cNvSpPr>
            <a:spLocks noGrp="1"/>
          </p:cNvSpPr>
          <p:nvPr>
            <p:ph type="title"/>
          </p:nvPr>
        </p:nvSpPr>
        <p:spPr>
          <a:xfrm>
            <a:off x="839788" y="457200"/>
            <a:ext cx="3932237" cy="1600200"/>
          </a:xfrm>
        </p:spPr>
        <p:txBody>
          <a:bodyPr anchor="b"/>
          <a:lstStyle>
            <a:lvl1pPr>
              <a:defRPr sz="3200"/>
            </a:lvl1pPr>
          </a:lstStyle>
          <a:p>
            <a:r>
              <a:rPr lang="nl-NL"/>
              <a:t>Klik om stijl te bewerken</a:t>
            </a:r>
            <a:endParaRPr lang="nl-BE"/>
          </a:p>
        </p:txBody>
      </p:sp>
      <p:sp>
        <p:nvSpPr>
          <p:cNvPr id="3" name="Tijdelijke aanduiding voor afbeelding 2">
            <a:extLst>
              <a:ext uri="{FF2B5EF4-FFF2-40B4-BE49-F238E27FC236}">
                <a16:creationId xmlns:a16="http://schemas.microsoft.com/office/drawing/2014/main" id="{CEAD307F-8AB1-B709-9D90-B27040D13F4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nl-NL"/>
              <a:t>Klik op het pictogram als u een afbeelding wilt toevoegen</a:t>
            </a:r>
            <a:endParaRPr lang="nl-BE"/>
          </a:p>
        </p:txBody>
      </p:sp>
      <p:sp>
        <p:nvSpPr>
          <p:cNvPr id="4" name="Tijdelijke aanduiding voor tekst 3">
            <a:extLst>
              <a:ext uri="{FF2B5EF4-FFF2-40B4-BE49-F238E27FC236}">
                <a16:creationId xmlns:a16="http://schemas.microsoft.com/office/drawing/2014/main" id="{476DEF50-2441-EC03-AAC4-52833307B8F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nl-NL"/>
              <a:t>Klikken om de tekststijl van het model te bewerken</a:t>
            </a:r>
          </a:p>
        </p:txBody>
      </p:sp>
      <p:sp>
        <p:nvSpPr>
          <p:cNvPr id="5" name="Tijdelijke aanduiding voor datum 4">
            <a:extLst>
              <a:ext uri="{FF2B5EF4-FFF2-40B4-BE49-F238E27FC236}">
                <a16:creationId xmlns:a16="http://schemas.microsoft.com/office/drawing/2014/main" id="{5CE2B2C9-9BCB-73FB-F281-B2A6F3E2AD9F}"/>
              </a:ext>
            </a:extLst>
          </p:cNvPr>
          <p:cNvSpPr>
            <a:spLocks noGrp="1"/>
          </p:cNvSpPr>
          <p:nvPr>
            <p:ph type="dt" sz="half" idx="10"/>
          </p:nvPr>
        </p:nvSpPr>
        <p:spPr/>
        <p:txBody>
          <a:bodyPr/>
          <a:lstStyle/>
          <a:p>
            <a:fld id="{CC2214DB-597D-4D15-957C-F6CF114EB666}" type="datetimeFigureOut">
              <a:rPr lang="nl-BE" smtClean="0"/>
              <a:t>28/09/2026</a:t>
            </a:fld>
            <a:endParaRPr lang="nl-BE"/>
          </a:p>
        </p:txBody>
      </p:sp>
      <p:sp>
        <p:nvSpPr>
          <p:cNvPr id="6" name="Tijdelijke aanduiding voor voettekst 5">
            <a:extLst>
              <a:ext uri="{FF2B5EF4-FFF2-40B4-BE49-F238E27FC236}">
                <a16:creationId xmlns:a16="http://schemas.microsoft.com/office/drawing/2014/main" id="{38162641-F05C-F501-70D5-FDF9F161A795}"/>
              </a:ext>
            </a:extLst>
          </p:cNvPr>
          <p:cNvSpPr>
            <a:spLocks noGrp="1"/>
          </p:cNvSpPr>
          <p:nvPr>
            <p:ph type="ftr" sz="quarter" idx="11"/>
          </p:nvPr>
        </p:nvSpPr>
        <p:spPr/>
        <p:txBody>
          <a:bodyPr/>
          <a:lstStyle/>
          <a:p>
            <a:endParaRPr lang="nl-BE"/>
          </a:p>
        </p:txBody>
      </p:sp>
      <p:sp>
        <p:nvSpPr>
          <p:cNvPr id="7" name="Tijdelijke aanduiding voor dianummer 6">
            <a:extLst>
              <a:ext uri="{FF2B5EF4-FFF2-40B4-BE49-F238E27FC236}">
                <a16:creationId xmlns:a16="http://schemas.microsoft.com/office/drawing/2014/main" id="{A8935466-D568-3BF4-36A5-D68B40F39606}"/>
              </a:ext>
            </a:extLst>
          </p:cNvPr>
          <p:cNvSpPr>
            <a:spLocks noGrp="1"/>
          </p:cNvSpPr>
          <p:nvPr>
            <p:ph type="sldNum" sz="quarter" idx="12"/>
          </p:nvPr>
        </p:nvSpPr>
        <p:spPr/>
        <p:txBody>
          <a:bodyPr/>
          <a:lstStyle/>
          <a:p>
            <a:fld id="{A96CF5D1-47E3-4CB2-A07F-F9321F5F775F}" type="slidenum">
              <a:rPr lang="nl-BE" smtClean="0"/>
              <a:t>‹nr.›</a:t>
            </a:fld>
            <a:endParaRPr lang="nl-BE"/>
          </a:p>
        </p:txBody>
      </p:sp>
    </p:spTree>
    <p:extLst>
      <p:ext uri="{BB962C8B-B14F-4D97-AF65-F5344CB8AC3E}">
        <p14:creationId xmlns:p14="http://schemas.microsoft.com/office/powerpoint/2010/main" val="3133268436"/>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1_Titeldia">
    <p:spTree>
      <p:nvGrpSpPr>
        <p:cNvPr id="1" name=""/>
        <p:cNvGrpSpPr/>
        <p:nvPr/>
      </p:nvGrpSpPr>
      <p:grpSpPr>
        <a:xfrm>
          <a:off x="0" y="0"/>
          <a:ext cx="0" cy="0"/>
          <a:chOff x="0" y="0"/>
          <a:chExt cx="0" cy="0"/>
        </a:xfrm>
      </p:grpSpPr>
      <p:pic>
        <p:nvPicPr>
          <p:cNvPr id="11" name="Afbeelding 10">
            <a:extLst>
              <a:ext uri="{FF2B5EF4-FFF2-40B4-BE49-F238E27FC236}">
                <a16:creationId xmlns:a16="http://schemas.microsoft.com/office/drawing/2014/main" id="{393B1DDF-82B4-6CBB-CD08-A10D6033126B}"/>
              </a:ext>
            </a:extLst>
          </p:cNvPr>
          <p:cNvPicPr>
            <a:picLocks noChangeAspect="1"/>
          </p:cNvPicPr>
          <p:nvPr/>
        </p:nvPicPr>
        <p:blipFill>
          <a:blip r:embed="rId2"/>
          <a:srcRect t="-10630" r="29851" b="10630"/>
          <a:stretch>
            <a:fillRect/>
          </a:stretch>
        </p:blipFill>
        <p:spPr>
          <a:xfrm>
            <a:off x="9505950" y="-515413"/>
            <a:ext cx="2686050" cy="7373413"/>
          </a:xfrm>
          <a:prstGeom prst="rect">
            <a:avLst/>
          </a:prstGeom>
        </p:spPr>
      </p:pic>
      <p:pic>
        <p:nvPicPr>
          <p:cNvPr id="3" name="Afbeelding 2">
            <a:extLst>
              <a:ext uri="{FF2B5EF4-FFF2-40B4-BE49-F238E27FC236}">
                <a16:creationId xmlns:a16="http://schemas.microsoft.com/office/drawing/2014/main" id="{43CC96B8-9774-A520-55A1-87CA40279FC2}"/>
              </a:ext>
            </a:extLst>
          </p:cNvPr>
          <p:cNvPicPr>
            <a:picLocks noChangeAspect="1"/>
          </p:cNvPicPr>
          <p:nvPr/>
        </p:nvPicPr>
        <p:blipFill>
          <a:blip>
            <a:extLst>
              <a:ext uri="{96DAC541-7B7A-43D3-8B79-37D633B846F1}">
                <asvg:svgBlip xmlns:asvg="http://schemas.microsoft.com/office/drawing/2016/SVG/main" r:embed="rId3"/>
              </a:ext>
            </a:extLst>
          </a:blip>
          <a:srcRect/>
          <a:stretch/>
        </p:blipFill>
        <p:spPr>
          <a:xfrm>
            <a:off x="186688" y="5711190"/>
            <a:ext cx="2204720" cy="975360"/>
          </a:xfrm>
          <a:prstGeom prst="rect">
            <a:avLst/>
          </a:prstGeom>
        </p:spPr>
      </p:pic>
      <p:pic>
        <p:nvPicPr>
          <p:cNvPr id="5" name="Graphic 4">
            <a:extLst>
              <a:ext uri="{FF2B5EF4-FFF2-40B4-BE49-F238E27FC236}">
                <a16:creationId xmlns:a16="http://schemas.microsoft.com/office/drawing/2014/main" id="{AA6C648D-D5E0-B41D-9FD4-F4B85DEB1491}"/>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587016" y="1867871"/>
            <a:ext cx="11017968" cy="3122258"/>
          </a:xfrm>
          <a:prstGeom prst="rect">
            <a:avLst/>
          </a:prstGeom>
        </p:spPr>
      </p:pic>
    </p:spTree>
    <p:extLst>
      <p:ext uri="{BB962C8B-B14F-4D97-AF65-F5344CB8AC3E}">
        <p14:creationId xmlns:p14="http://schemas.microsoft.com/office/powerpoint/2010/main" val="350970275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Titeldia">
    <p:spTree>
      <p:nvGrpSpPr>
        <p:cNvPr id="1" name=""/>
        <p:cNvGrpSpPr/>
        <p:nvPr/>
      </p:nvGrpSpPr>
      <p:grpSpPr>
        <a:xfrm>
          <a:off x="0" y="0"/>
          <a:ext cx="0" cy="0"/>
          <a:chOff x="0" y="0"/>
          <a:chExt cx="0" cy="0"/>
        </a:xfrm>
      </p:grpSpPr>
      <p:pic>
        <p:nvPicPr>
          <p:cNvPr id="16" name="Afbeelding 15">
            <a:extLst>
              <a:ext uri="{FF2B5EF4-FFF2-40B4-BE49-F238E27FC236}">
                <a16:creationId xmlns:a16="http://schemas.microsoft.com/office/drawing/2014/main" id="{82F5FE88-8A4A-AB8B-3C4C-3ECBB7ECBDC1}"/>
              </a:ext>
            </a:extLst>
          </p:cNvPr>
          <p:cNvPicPr>
            <a:picLocks noChangeAspect="1"/>
          </p:cNvPicPr>
          <p:nvPr/>
        </p:nvPicPr>
        <p:blipFill>
          <a:blip r:embed="rId2"/>
          <a:srcRect l="10802" t="21913" r="15169" b="36446"/>
          <a:stretch>
            <a:fillRect/>
          </a:stretch>
        </p:blipFill>
        <p:spPr>
          <a:xfrm>
            <a:off x="0" y="162232"/>
            <a:ext cx="12192001" cy="6695767"/>
          </a:xfrm>
          <a:prstGeom prst="rect">
            <a:avLst/>
          </a:prstGeom>
        </p:spPr>
      </p:pic>
      <p:pic>
        <p:nvPicPr>
          <p:cNvPr id="11" name="Afbeelding 10">
            <a:extLst>
              <a:ext uri="{FF2B5EF4-FFF2-40B4-BE49-F238E27FC236}">
                <a16:creationId xmlns:a16="http://schemas.microsoft.com/office/drawing/2014/main" id="{393B1DDF-82B4-6CBB-CD08-A10D6033126B}"/>
              </a:ext>
            </a:extLst>
          </p:cNvPr>
          <p:cNvPicPr>
            <a:picLocks noChangeAspect="1"/>
          </p:cNvPicPr>
          <p:nvPr/>
        </p:nvPicPr>
        <p:blipFill>
          <a:blip r:embed="rId3"/>
          <a:srcRect t="-10630" r="29851" b="10630"/>
          <a:stretch>
            <a:fillRect/>
          </a:stretch>
        </p:blipFill>
        <p:spPr>
          <a:xfrm>
            <a:off x="9505950" y="-515413"/>
            <a:ext cx="2686050" cy="7373413"/>
          </a:xfrm>
          <a:prstGeom prst="rect">
            <a:avLst/>
          </a:prstGeom>
        </p:spPr>
      </p:pic>
      <p:sp>
        <p:nvSpPr>
          <p:cNvPr id="7" name="Ondertitel 2">
            <a:extLst>
              <a:ext uri="{FF2B5EF4-FFF2-40B4-BE49-F238E27FC236}">
                <a16:creationId xmlns:a16="http://schemas.microsoft.com/office/drawing/2014/main" id="{65550227-3B69-4ED6-B2B7-782A18AF07E0}"/>
              </a:ext>
            </a:extLst>
          </p:cNvPr>
          <p:cNvSpPr>
            <a:spLocks noGrp="1"/>
          </p:cNvSpPr>
          <p:nvPr>
            <p:ph type="subTitle" idx="1" hasCustomPrompt="1"/>
          </p:nvPr>
        </p:nvSpPr>
        <p:spPr>
          <a:xfrm>
            <a:off x="2332811" y="3419091"/>
            <a:ext cx="7476225" cy="1206630"/>
          </a:xfrm>
          <a:noFill/>
          <a:ln>
            <a:solidFill>
              <a:schemeClr val="lt1">
                <a:hueOff val="0"/>
                <a:satOff val="0"/>
                <a:lumOff val="0"/>
              </a:schemeClr>
            </a:solidFill>
          </a:ln>
        </p:spPr>
        <p:txBody>
          <a:bodyPr>
            <a:normAutofit/>
          </a:bodyPr>
          <a:lstStyle>
            <a:lvl1pPr marL="0" indent="0" algn="ctr">
              <a:buNone/>
              <a:defRPr sz="2100" b="0">
                <a:solidFill>
                  <a:schemeClr val="tx1"/>
                </a:solidFill>
                <a:latin typeface="Roboto" pitchFamily="2" charset="0"/>
                <a:ea typeface="Roboto" pitchFamily="2" charset="0"/>
                <a:cs typeface="Arial" pitchFamily="34" charset="0"/>
              </a:defRPr>
            </a:lvl1pPr>
            <a:lvl2pPr marL="342892" indent="0" algn="ctr">
              <a:buNone/>
              <a:defRPr>
                <a:solidFill>
                  <a:schemeClr val="tx1">
                    <a:tint val="75000"/>
                  </a:schemeClr>
                </a:solidFill>
              </a:defRPr>
            </a:lvl2pPr>
            <a:lvl3pPr marL="685783" indent="0" algn="ctr">
              <a:buNone/>
              <a:defRPr>
                <a:solidFill>
                  <a:schemeClr val="tx1">
                    <a:tint val="75000"/>
                  </a:schemeClr>
                </a:solidFill>
              </a:defRPr>
            </a:lvl3pPr>
            <a:lvl4pPr marL="1028675" indent="0" algn="ctr">
              <a:buNone/>
              <a:defRPr>
                <a:solidFill>
                  <a:schemeClr val="tx1">
                    <a:tint val="75000"/>
                  </a:schemeClr>
                </a:solidFill>
              </a:defRPr>
            </a:lvl4pPr>
            <a:lvl5pPr marL="1371566" indent="0" algn="ctr">
              <a:buNone/>
              <a:defRPr>
                <a:solidFill>
                  <a:schemeClr val="tx1">
                    <a:tint val="75000"/>
                  </a:schemeClr>
                </a:solidFill>
              </a:defRPr>
            </a:lvl5pPr>
            <a:lvl6pPr marL="1714457" indent="0" algn="ctr">
              <a:buNone/>
              <a:defRPr>
                <a:solidFill>
                  <a:schemeClr val="tx1">
                    <a:tint val="75000"/>
                  </a:schemeClr>
                </a:solidFill>
              </a:defRPr>
            </a:lvl6pPr>
            <a:lvl7pPr marL="2057348" indent="0" algn="ctr">
              <a:buNone/>
              <a:defRPr>
                <a:solidFill>
                  <a:schemeClr val="tx1">
                    <a:tint val="75000"/>
                  </a:schemeClr>
                </a:solidFill>
              </a:defRPr>
            </a:lvl7pPr>
            <a:lvl8pPr marL="2400240" indent="0" algn="ctr">
              <a:buNone/>
              <a:defRPr>
                <a:solidFill>
                  <a:schemeClr val="tx1">
                    <a:tint val="75000"/>
                  </a:schemeClr>
                </a:solidFill>
              </a:defRPr>
            </a:lvl8pPr>
            <a:lvl9pPr marL="2743132" indent="0" algn="ctr">
              <a:buNone/>
              <a:defRPr>
                <a:solidFill>
                  <a:schemeClr val="tx1">
                    <a:tint val="75000"/>
                  </a:schemeClr>
                </a:solidFill>
              </a:defRPr>
            </a:lvl9pPr>
          </a:lstStyle>
          <a:p>
            <a:r>
              <a:rPr lang="nl-NL"/>
              <a:t>Beschrijf in 140 tekens waarover je presentatie gaat</a:t>
            </a:r>
            <a:endParaRPr lang="nl-BE"/>
          </a:p>
        </p:txBody>
      </p:sp>
      <p:sp>
        <p:nvSpPr>
          <p:cNvPr id="4" name="Titel 3">
            <a:extLst>
              <a:ext uri="{FF2B5EF4-FFF2-40B4-BE49-F238E27FC236}">
                <a16:creationId xmlns:a16="http://schemas.microsoft.com/office/drawing/2014/main" id="{0A40482B-BC27-4DC4-A82C-081E98EE5167}"/>
              </a:ext>
            </a:extLst>
          </p:cNvPr>
          <p:cNvSpPr>
            <a:spLocks noGrp="1"/>
          </p:cNvSpPr>
          <p:nvPr>
            <p:ph type="title" hasCustomPrompt="1"/>
          </p:nvPr>
        </p:nvSpPr>
        <p:spPr>
          <a:xfrm>
            <a:off x="2357887" y="2081472"/>
            <a:ext cx="7476225" cy="1143000"/>
          </a:xfrm>
          <a:ln>
            <a:solidFill>
              <a:schemeClr val="lt1">
                <a:hueOff val="0"/>
                <a:satOff val="0"/>
                <a:lumOff val="0"/>
              </a:schemeClr>
            </a:solidFill>
          </a:ln>
        </p:spPr>
        <p:txBody>
          <a:bodyPr>
            <a:normAutofit/>
          </a:bodyPr>
          <a:lstStyle>
            <a:lvl1pPr algn="ctr">
              <a:defRPr sz="3600">
                <a:solidFill>
                  <a:schemeClr val="tx1"/>
                </a:solidFill>
                <a:latin typeface="Poppins ExtraBold" panose="00000900000000000000" pitchFamily="2" charset="0"/>
                <a:ea typeface="Roboto Bk" pitchFamily="2" charset="0"/>
                <a:cs typeface="Poppins ExtraBold" panose="00000900000000000000" pitchFamily="2" charset="0"/>
              </a:defRPr>
            </a:lvl1pPr>
          </a:lstStyle>
          <a:p>
            <a:r>
              <a:rPr lang="nl-NL"/>
              <a:t>Schrijf hier je pakkende titel</a:t>
            </a:r>
            <a:endParaRPr lang="nl-BE"/>
          </a:p>
        </p:txBody>
      </p:sp>
      <p:pic>
        <p:nvPicPr>
          <p:cNvPr id="15" name="Afbeelding 14">
            <a:extLst>
              <a:ext uri="{FF2B5EF4-FFF2-40B4-BE49-F238E27FC236}">
                <a16:creationId xmlns:a16="http://schemas.microsoft.com/office/drawing/2014/main" id="{F17BFCA5-6CD2-8DA2-6EFB-FE66E6CD34E3}"/>
              </a:ext>
            </a:extLst>
          </p:cNvPr>
          <p:cNvPicPr>
            <a:picLocks noChangeAspect="1"/>
          </p:cNvPicPr>
          <p:nvPr/>
        </p:nvPicPr>
        <p:blipFill>
          <a:blip>
            <a:extLst>
              <a:ext uri="{96DAC541-7B7A-43D3-8B79-37D633B846F1}">
                <asvg:svgBlip xmlns:asvg="http://schemas.microsoft.com/office/drawing/2016/SVG/main" r:embed="rId4"/>
              </a:ext>
            </a:extLst>
          </a:blip>
          <a:srcRect/>
          <a:stretch/>
        </p:blipFill>
        <p:spPr>
          <a:xfrm>
            <a:off x="4248325" y="5580104"/>
            <a:ext cx="2204720" cy="975360"/>
          </a:xfrm>
          <a:prstGeom prst="rect">
            <a:avLst/>
          </a:prstGeom>
        </p:spPr>
      </p:pic>
      <p:pic>
        <p:nvPicPr>
          <p:cNvPr id="2" name="Graphic 1">
            <a:extLst>
              <a:ext uri="{FF2B5EF4-FFF2-40B4-BE49-F238E27FC236}">
                <a16:creationId xmlns:a16="http://schemas.microsoft.com/office/drawing/2014/main" id="{FE3F8E69-70D2-268D-C968-F367E3F3247E}"/>
              </a:ext>
            </a:extLst>
          </p:cNvPr>
          <p:cNvPicPr>
            <a:picLocks noChangeAspect="1"/>
          </p:cNvPicPr>
          <p:nvPr userDrawn="1"/>
        </p:nvPicPr>
        <p:blipFill>
          <a:blip>
            <a:extLst>
              <a:ext uri="{96DAC541-7B7A-43D3-8B79-37D633B846F1}">
                <asvg:svgBlip xmlns:asvg="http://schemas.microsoft.com/office/drawing/2016/SVG/main" r:embed="rId5"/>
              </a:ext>
            </a:extLst>
          </a:blip>
          <a:stretch>
            <a:fillRect/>
          </a:stretch>
        </p:blipFill>
        <p:spPr>
          <a:xfrm>
            <a:off x="349062" y="5550132"/>
            <a:ext cx="3547662" cy="1005332"/>
          </a:xfrm>
          <a:prstGeom prst="rect">
            <a:avLst/>
          </a:prstGeom>
        </p:spPr>
      </p:pic>
    </p:spTree>
    <p:extLst>
      <p:ext uri="{BB962C8B-B14F-4D97-AF65-F5344CB8AC3E}">
        <p14:creationId xmlns:p14="http://schemas.microsoft.com/office/powerpoint/2010/main" val="1558247552"/>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Inhoud">
    <p:spTree>
      <p:nvGrpSpPr>
        <p:cNvPr id="1" name=""/>
        <p:cNvGrpSpPr/>
        <p:nvPr/>
      </p:nvGrpSpPr>
      <p:grpSpPr>
        <a:xfrm>
          <a:off x="0" y="0"/>
          <a:ext cx="0" cy="0"/>
          <a:chOff x="0" y="0"/>
          <a:chExt cx="0" cy="0"/>
        </a:xfrm>
      </p:grpSpPr>
      <p:sp>
        <p:nvSpPr>
          <p:cNvPr id="5" name="Tijdelijke aanduiding voor tekst 4">
            <a:extLst>
              <a:ext uri="{FF2B5EF4-FFF2-40B4-BE49-F238E27FC236}">
                <a16:creationId xmlns:a16="http://schemas.microsoft.com/office/drawing/2014/main" id="{34E63E14-F94E-FB86-6121-D57B340A0E55}"/>
              </a:ext>
            </a:extLst>
          </p:cNvPr>
          <p:cNvSpPr>
            <a:spLocks noGrp="1"/>
          </p:cNvSpPr>
          <p:nvPr>
            <p:ph type="body" sz="quarter" idx="10" hasCustomPrompt="1"/>
          </p:nvPr>
        </p:nvSpPr>
        <p:spPr>
          <a:xfrm>
            <a:off x="319177" y="1121557"/>
            <a:ext cx="9799638" cy="5021262"/>
          </a:xfrm>
        </p:spPr>
        <p:txBody>
          <a:bodyPr/>
          <a:lstStyle/>
          <a:p>
            <a:pPr lvl="0"/>
            <a:r>
              <a:rPr lang="nl-NL" b="0" i="0">
                <a:solidFill>
                  <a:srgbClr val="242424"/>
                </a:solidFill>
                <a:effectLst/>
                <a:latin typeface="Calibri" panose="020F0502020204030204" pitchFamily="34" charset="0"/>
              </a:rPr>
              <a:t>Voeg op deze slide de </a:t>
            </a:r>
            <a:r>
              <a:rPr lang="nl-NL" b="1" i="0">
                <a:solidFill>
                  <a:srgbClr val="242424"/>
                </a:solidFill>
                <a:effectLst/>
                <a:latin typeface="Calibri" panose="020F0502020204030204" pitchFamily="34" charset="0"/>
              </a:rPr>
              <a:t>titels</a:t>
            </a:r>
            <a:r>
              <a:rPr lang="nl-NL" b="0" i="0">
                <a:solidFill>
                  <a:srgbClr val="242424"/>
                </a:solidFill>
                <a:effectLst/>
                <a:latin typeface="Calibri" panose="020F0502020204030204" pitchFamily="34" charset="0"/>
              </a:rPr>
              <a:t> van je presentatie toe, zodat er een </a:t>
            </a:r>
            <a:r>
              <a:rPr lang="nl-NL" b="1" i="0">
                <a:solidFill>
                  <a:srgbClr val="242424"/>
                </a:solidFill>
                <a:effectLst/>
                <a:latin typeface="Calibri" panose="020F0502020204030204" pitchFamily="34" charset="0"/>
              </a:rPr>
              <a:t>overzicht</a:t>
            </a:r>
            <a:r>
              <a:rPr lang="nl-NL" b="0" i="0">
                <a:solidFill>
                  <a:srgbClr val="242424"/>
                </a:solidFill>
                <a:effectLst/>
                <a:latin typeface="Calibri" panose="020F0502020204030204" pitchFamily="34" charset="0"/>
              </a:rPr>
              <a:t> is.</a:t>
            </a:r>
            <a:endParaRPr lang="nl-NL"/>
          </a:p>
        </p:txBody>
      </p:sp>
      <p:sp>
        <p:nvSpPr>
          <p:cNvPr id="13" name="Titel 13">
            <a:extLst>
              <a:ext uri="{FF2B5EF4-FFF2-40B4-BE49-F238E27FC236}">
                <a16:creationId xmlns:a16="http://schemas.microsoft.com/office/drawing/2014/main" id="{E861B17C-3043-8C7E-ABAA-528B0E09E915}"/>
              </a:ext>
            </a:extLst>
          </p:cNvPr>
          <p:cNvSpPr>
            <a:spLocks noGrp="1"/>
          </p:cNvSpPr>
          <p:nvPr>
            <p:ph type="title" hasCustomPrompt="1"/>
          </p:nvPr>
        </p:nvSpPr>
        <p:spPr>
          <a:xfrm>
            <a:off x="319177" y="473076"/>
            <a:ext cx="9799638" cy="648481"/>
          </a:xfrm>
          <a:noFill/>
          <a:ln>
            <a:noFill/>
          </a:ln>
        </p:spPr>
        <p:txBody>
          <a:bodyPr>
            <a:noAutofit/>
          </a:bodyPr>
          <a:lstStyle>
            <a:lvl1pPr>
              <a:defRPr lang="nl-BE" sz="3600" kern="1200" dirty="0">
                <a:solidFill>
                  <a:srgbClr val="2D3E4E"/>
                </a:solidFill>
                <a:latin typeface="Poppins ExtraBold" panose="00000900000000000000" pitchFamily="2" charset="0"/>
                <a:ea typeface="Roboto Bk" pitchFamily="2" charset="0"/>
                <a:cs typeface="Poppins ExtraBold" panose="00000900000000000000" pitchFamily="2" charset="0"/>
              </a:defRPr>
            </a:lvl1pPr>
          </a:lstStyle>
          <a:p>
            <a:pPr marL="0" lvl="0" indent="0" algn="l" defTabSz="685783" rtl="0" eaLnBrk="1" latinLnBrk="0" hangingPunct="1">
              <a:spcBef>
                <a:spcPct val="20000"/>
              </a:spcBef>
              <a:buClrTx/>
              <a:buFont typeface="Arial" pitchFamily="34" charset="0"/>
              <a:buNone/>
            </a:pPr>
            <a:r>
              <a:rPr lang="nl-NL"/>
              <a:t>Inhoud</a:t>
            </a:r>
            <a:endParaRPr lang="nl-BE"/>
          </a:p>
        </p:txBody>
      </p:sp>
      <p:pic>
        <p:nvPicPr>
          <p:cNvPr id="3" name="Graphic 2">
            <a:extLst>
              <a:ext uri="{FF2B5EF4-FFF2-40B4-BE49-F238E27FC236}">
                <a16:creationId xmlns:a16="http://schemas.microsoft.com/office/drawing/2014/main" id="{A45F4D08-19BE-9A8E-87B5-411BEC9C695E}"/>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9863036" y="6071818"/>
            <a:ext cx="2209802" cy="626211"/>
          </a:xfrm>
          <a:prstGeom prst="rect">
            <a:avLst/>
          </a:prstGeom>
        </p:spPr>
      </p:pic>
    </p:spTree>
    <p:extLst>
      <p:ext uri="{BB962C8B-B14F-4D97-AF65-F5344CB8AC3E}">
        <p14:creationId xmlns:p14="http://schemas.microsoft.com/office/powerpoint/2010/main" val="491325722"/>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Onderdeel presentatie">
    <p:bg>
      <p:bgPr>
        <a:solidFill>
          <a:schemeClr val="bg1"/>
        </a:solidFill>
        <a:effectLst/>
      </p:bgPr>
    </p:bg>
    <p:spTree>
      <p:nvGrpSpPr>
        <p:cNvPr id="1" name=""/>
        <p:cNvGrpSpPr/>
        <p:nvPr/>
      </p:nvGrpSpPr>
      <p:grpSpPr>
        <a:xfrm>
          <a:off x="0" y="0"/>
          <a:ext cx="0" cy="0"/>
          <a:chOff x="0" y="0"/>
          <a:chExt cx="0" cy="0"/>
        </a:xfrm>
      </p:grpSpPr>
      <p:sp>
        <p:nvSpPr>
          <p:cNvPr id="14" name="Titel 13">
            <a:extLst>
              <a:ext uri="{FF2B5EF4-FFF2-40B4-BE49-F238E27FC236}">
                <a16:creationId xmlns:a16="http://schemas.microsoft.com/office/drawing/2014/main" id="{C4620826-5859-898D-9BFD-E8F9BB331650}"/>
              </a:ext>
            </a:extLst>
          </p:cNvPr>
          <p:cNvSpPr>
            <a:spLocks noGrp="1"/>
          </p:cNvSpPr>
          <p:nvPr>
            <p:ph type="title" hasCustomPrompt="1"/>
          </p:nvPr>
        </p:nvSpPr>
        <p:spPr>
          <a:xfrm>
            <a:off x="1251493" y="2780519"/>
            <a:ext cx="9941608" cy="648481"/>
          </a:xfrm>
          <a:noFill/>
          <a:ln>
            <a:noFill/>
          </a:ln>
        </p:spPr>
        <p:txBody>
          <a:bodyPr>
            <a:noAutofit/>
          </a:bodyPr>
          <a:lstStyle>
            <a:lvl1pPr>
              <a:defRPr lang="nl-BE" sz="3600" kern="1200" dirty="0">
                <a:solidFill>
                  <a:srgbClr val="4CBCC5"/>
                </a:solidFill>
                <a:latin typeface="Poppins ExtraBold" panose="00000900000000000000" pitchFamily="2" charset="0"/>
                <a:ea typeface="Roboto Bk" pitchFamily="2" charset="0"/>
                <a:cs typeface="Poppins ExtraBold" panose="00000900000000000000" pitchFamily="2" charset="0"/>
              </a:defRPr>
            </a:lvl1pPr>
          </a:lstStyle>
          <a:p>
            <a:pPr marL="0" lvl="0" indent="0" algn="l" defTabSz="685783" rtl="0" eaLnBrk="1" latinLnBrk="0" hangingPunct="1">
              <a:spcBef>
                <a:spcPct val="20000"/>
              </a:spcBef>
              <a:buClrTx/>
              <a:buFont typeface="Arial" pitchFamily="34" charset="0"/>
              <a:buNone/>
            </a:pPr>
            <a:r>
              <a:rPr lang="nl-NL"/>
              <a:t>Titel van dit onderdeel van je presentatie</a:t>
            </a:r>
            <a:endParaRPr lang="nl-BE"/>
          </a:p>
        </p:txBody>
      </p:sp>
      <p:sp>
        <p:nvSpPr>
          <p:cNvPr id="19" name="Tijdelijke aanduiding voor tekst 18">
            <a:extLst>
              <a:ext uri="{FF2B5EF4-FFF2-40B4-BE49-F238E27FC236}">
                <a16:creationId xmlns:a16="http://schemas.microsoft.com/office/drawing/2014/main" id="{38DBC7CF-4BA6-5D48-378C-7C304F8BEBDF}"/>
              </a:ext>
            </a:extLst>
          </p:cNvPr>
          <p:cNvSpPr>
            <a:spLocks noGrp="1"/>
          </p:cNvSpPr>
          <p:nvPr>
            <p:ph type="body" sz="quarter" idx="12" hasCustomPrompt="1"/>
          </p:nvPr>
        </p:nvSpPr>
        <p:spPr>
          <a:xfrm>
            <a:off x="1254125" y="3441309"/>
            <a:ext cx="9944100" cy="2405063"/>
          </a:xfrm>
          <a:solidFill>
            <a:srgbClr val="DEF3F4"/>
          </a:solidFill>
        </p:spPr>
        <p:txBody>
          <a:bodyPr>
            <a:normAutofit/>
          </a:bodyPr>
          <a:lstStyle>
            <a:lvl1pPr marL="0" indent="0">
              <a:buNone/>
              <a:defRPr sz="2800">
                <a:solidFill>
                  <a:srgbClr val="2D3E4E"/>
                </a:solidFill>
                <a:latin typeface="Poppins" panose="00000500000000000000" pitchFamily="2" charset="0"/>
                <a:ea typeface="Roboto Bk" pitchFamily="2" charset="0"/>
                <a:cs typeface="Poppins" panose="00000500000000000000" pitchFamily="2" charset="0"/>
              </a:defRPr>
            </a:lvl1pPr>
          </a:lstStyle>
          <a:p>
            <a:pPr lvl="0"/>
            <a:r>
              <a:rPr lang="nl-NL"/>
              <a:t>Vat kort samen wat er in dit onderdeel van je presentatie volgt</a:t>
            </a:r>
          </a:p>
        </p:txBody>
      </p:sp>
    </p:spTree>
    <p:extLst>
      <p:ext uri="{BB962C8B-B14F-4D97-AF65-F5344CB8AC3E}">
        <p14:creationId xmlns:p14="http://schemas.microsoft.com/office/powerpoint/2010/main" val="2373169714"/>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Tekst">
    <p:spTree>
      <p:nvGrpSpPr>
        <p:cNvPr id="1" name=""/>
        <p:cNvGrpSpPr/>
        <p:nvPr/>
      </p:nvGrpSpPr>
      <p:grpSpPr>
        <a:xfrm>
          <a:off x="0" y="0"/>
          <a:ext cx="0" cy="0"/>
          <a:chOff x="0" y="0"/>
          <a:chExt cx="0" cy="0"/>
        </a:xfrm>
      </p:grpSpPr>
      <p:sp>
        <p:nvSpPr>
          <p:cNvPr id="12" name="Titel 1"/>
          <p:cNvSpPr>
            <a:spLocks noGrp="1"/>
          </p:cNvSpPr>
          <p:nvPr>
            <p:ph type="title" hasCustomPrompt="1"/>
          </p:nvPr>
        </p:nvSpPr>
        <p:spPr>
          <a:xfrm>
            <a:off x="212848" y="180000"/>
            <a:ext cx="9902892" cy="1143000"/>
          </a:xfrm>
        </p:spPr>
        <p:txBody>
          <a:bodyPr>
            <a:normAutofit/>
          </a:bodyPr>
          <a:lstStyle>
            <a:lvl1pPr>
              <a:defRPr sz="3200">
                <a:solidFill>
                  <a:srgbClr val="2D3E4E"/>
                </a:solidFill>
              </a:defRPr>
            </a:lvl1pPr>
          </a:lstStyle>
          <a:p>
            <a:r>
              <a:rPr lang="nl-NL"/>
              <a:t>Typ hier een duidelijke titel</a:t>
            </a:r>
            <a:endParaRPr lang="nl-BE"/>
          </a:p>
        </p:txBody>
      </p:sp>
      <p:sp>
        <p:nvSpPr>
          <p:cNvPr id="5" name="Tijdelijke aanduiding voor tekst 4">
            <a:extLst>
              <a:ext uri="{FF2B5EF4-FFF2-40B4-BE49-F238E27FC236}">
                <a16:creationId xmlns:a16="http://schemas.microsoft.com/office/drawing/2014/main" id="{43B91BBB-316A-A3B6-4CAD-BDE52062A082}"/>
              </a:ext>
            </a:extLst>
          </p:cNvPr>
          <p:cNvSpPr>
            <a:spLocks noGrp="1"/>
          </p:cNvSpPr>
          <p:nvPr>
            <p:ph type="body" sz="quarter" idx="10" hasCustomPrompt="1"/>
          </p:nvPr>
        </p:nvSpPr>
        <p:spPr>
          <a:xfrm>
            <a:off x="2673626" y="1523929"/>
            <a:ext cx="7378700" cy="3963988"/>
          </a:xfrm>
        </p:spPr>
        <p:txBody>
          <a:bodyPr/>
          <a:lstStyle>
            <a:lvl1pPr>
              <a:defRPr/>
            </a:lvl1pPr>
          </a:lstStyle>
          <a:p>
            <a:pPr lvl="0"/>
            <a:r>
              <a:rPr lang="nl-NL"/>
              <a:t>Noteer hier je belangrijkste items in </a:t>
            </a:r>
            <a:r>
              <a:rPr lang="nl-NL" err="1"/>
              <a:t>bullets</a:t>
            </a:r>
            <a:r>
              <a:rPr lang="nl-NL"/>
              <a:t> (en vertel de rest)</a:t>
            </a:r>
          </a:p>
          <a:p>
            <a:pPr lvl="1"/>
            <a:r>
              <a:rPr lang="nl-NL"/>
              <a:t>Tweede niveau</a:t>
            </a:r>
          </a:p>
          <a:p>
            <a:pPr lvl="2"/>
            <a:r>
              <a:rPr lang="nl-NL"/>
              <a:t>Derde niveau</a:t>
            </a:r>
          </a:p>
          <a:p>
            <a:pPr lvl="3"/>
            <a:r>
              <a:rPr lang="nl-NL"/>
              <a:t>Vierde niveau</a:t>
            </a:r>
          </a:p>
          <a:p>
            <a:pPr lvl="4"/>
            <a:r>
              <a:rPr lang="nl-NL"/>
              <a:t>Vijfde niveau</a:t>
            </a:r>
            <a:endParaRPr lang="nl-BE"/>
          </a:p>
        </p:txBody>
      </p:sp>
    </p:spTree>
    <p:extLst>
      <p:ext uri="{BB962C8B-B14F-4D97-AF65-F5344CB8AC3E}">
        <p14:creationId xmlns:p14="http://schemas.microsoft.com/office/powerpoint/2010/main" val="1919197070"/>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Tekst + afbeelding">
    <p:spTree>
      <p:nvGrpSpPr>
        <p:cNvPr id="1" name=""/>
        <p:cNvGrpSpPr/>
        <p:nvPr/>
      </p:nvGrpSpPr>
      <p:grpSpPr>
        <a:xfrm>
          <a:off x="0" y="0"/>
          <a:ext cx="0" cy="0"/>
          <a:chOff x="0" y="0"/>
          <a:chExt cx="0" cy="0"/>
        </a:xfrm>
      </p:grpSpPr>
      <p:sp>
        <p:nvSpPr>
          <p:cNvPr id="3" name="Tijdelijke aanduiding voor inhoud 2">
            <a:extLst>
              <a:ext uri="{FF2B5EF4-FFF2-40B4-BE49-F238E27FC236}">
                <a16:creationId xmlns:a16="http://schemas.microsoft.com/office/drawing/2014/main" id="{246A0613-2DAC-E67F-10EE-5E54907967D7}"/>
              </a:ext>
            </a:extLst>
          </p:cNvPr>
          <p:cNvSpPr>
            <a:spLocks noGrp="1"/>
          </p:cNvSpPr>
          <p:nvPr>
            <p:ph idx="10" hasCustomPrompt="1"/>
          </p:nvPr>
        </p:nvSpPr>
        <p:spPr>
          <a:xfrm>
            <a:off x="5928235" y="742844"/>
            <a:ext cx="4740965" cy="5372311"/>
          </a:xfrm>
        </p:spPr>
        <p:txBody>
          <a:bodyPr/>
          <a:lstStyle>
            <a:lvl1pPr marL="0" indent="0">
              <a:buClrTx/>
              <a:buNone/>
              <a:defRPr>
                <a:solidFill>
                  <a:srgbClr val="2D3E4E"/>
                </a:solidFill>
                <a:latin typeface="Roboto" pitchFamily="2" charset="0"/>
                <a:ea typeface="Roboto" pitchFamily="2" charset="0"/>
                <a:cs typeface="Arial" pitchFamily="34" charset="0"/>
              </a:defRPr>
            </a:lvl1pPr>
            <a:lvl2pPr marL="557199" indent="-214308" algn="l">
              <a:buClr>
                <a:srgbClr val="BF18B3"/>
              </a:buClr>
              <a:defRPr lang="nl-NL" sz="2100" kern="1200" dirty="0" smtClean="0">
                <a:solidFill>
                  <a:srgbClr val="B22A89"/>
                </a:solidFill>
                <a:latin typeface="Roboto" pitchFamily="2" charset="0"/>
                <a:ea typeface="Roboto" pitchFamily="2" charset="0"/>
                <a:cs typeface="+mn-cs"/>
              </a:defRPr>
            </a:lvl2pPr>
            <a:lvl3pPr marL="857228" indent="-171446">
              <a:buClr>
                <a:srgbClr val="F18E00"/>
              </a:buClr>
              <a:defRPr lang="nl-NL" sz="1800" kern="1200" dirty="0" smtClean="0">
                <a:solidFill>
                  <a:srgbClr val="2D3E4E"/>
                </a:solidFill>
                <a:latin typeface="Roboto" pitchFamily="2" charset="0"/>
                <a:ea typeface="Roboto" pitchFamily="2" charset="0"/>
                <a:cs typeface="+mn-cs"/>
              </a:defRPr>
            </a:lvl3pPr>
            <a:lvl4pPr>
              <a:buClr>
                <a:schemeClr val="tx1"/>
              </a:buClr>
              <a:defRPr>
                <a:solidFill>
                  <a:srgbClr val="2D3E4E"/>
                </a:solidFill>
                <a:latin typeface="Roboto" pitchFamily="2" charset="0"/>
                <a:ea typeface="Roboto" pitchFamily="2" charset="0"/>
                <a:cs typeface="Arial" pitchFamily="34" charset="0"/>
              </a:defRPr>
            </a:lvl4pPr>
            <a:lvl5pPr marL="1543012" indent="-171446">
              <a:buClr>
                <a:srgbClr val="BF18B3"/>
              </a:buClr>
              <a:defRPr lang="nl-BE" sz="1500" kern="1200" dirty="0">
                <a:solidFill>
                  <a:srgbClr val="2D3E4E"/>
                </a:solidFill>
                <a:latin typeface="Roboto" pitchFamily="2" charset="0"/>
                <a:ea typeface="Roboto" pitchFamily="2" charset="0"/>
                <a:cs typeface="+mn-cs"/>
              </a:defRPr>
            </a:lvl5pPr>
          </a:lstStyle>
          <a:p>
            <a:pPr lvl="0"/>
            <a:r>
              <a:rPr lang="nl-NL"/>
              <a:t>Zet hier een afbeelding die je tekst ondersteunt</a:t>
            </a:r>
          </a:p>
        </p:txBody>
      </p:sp>
      <p:sp>
        <p:nvSpPr>
          <p:cNvPr id="5" name="Tijdelijke aanduiding voor tekst 4">
            <a:extLst>
              <a:ext uri="{FF2B5EF4-FFF2-40B4-BE49-F238E27FC236}">
                <a16:creationId xmlns:a16="http://schemas.microsoft.com/office/drawing/2014/main" id="{8907D5A8-FA16-7402-F6D0-641E620008BA}"/>
              </a:ext>
            </a:extLst>
          </p:cNvPr>
          <p:cNvSpPr>
            <a:spLocks noGrp="1"/>
          </p:cNvSpPr>
          <p:nvPr>
            <p:ph type="body" sz="quarter" idx="11" hasCustomPrompt="1"/>
          </p:nvPr>
        </p:nvSpPr>
        <p:spPr>
          <a:xfrm>
            <a:off x="603250" y="742738"/>
            <a:ext cx="5056188" cy="5372312"/>
          </a:xfrm>
        </p:spPr>
        <p:txBody>
          <a:bodyPr/>
          <a:lstStyle/>
          <a:p>
            <a:pPr lvl="0"/>
            <a:r>
              <a:rPr lang="nl-NL"/>
              <a:t>Noteer hier je belangrijkste items in </a:t>
            </a:r>
            <a:r>
              <a:rPr lang="nl-NL" err="1"/>
              <a:t>bullets</a:t>
            </a:r>
            <a:r>
              <a:rPr lang="nl-NL"/>
              <a:t> (en vertel de rest)</a:t>
            </a:r>
          </a:p>
        </p:txBody>
      </p:sp>
    </p:spTree>
    <p:extLst>
      <p:ext uri="{BB962C8B-B14F-4D97-AF65-F5344CB8AC3E}">
        <p14:creationId xmlns:p14="http://schemas.microsoft.com/office/powerpoint/2010/main" val="1273351078"/>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p:cSld name="Afbeelding">
    <p:spTree>
      <p:nvGrpSpPr>
        <p:cNvPr id="1" name=""/>
        <p:cNvGrpSpPr/>
        <p:nvPr/>
      </p:nvGrpSpPr>
      <p:grpSpPr>
        <a:xfrm>
          <a:off x="0" y="0"/>
          <a:ext cx="0" cy="0"/>
          <a:chOff x="0" y="0"/>
          <a:chExt cx="0" cy="0"/>
        </a:xfrm>
      </p:grpSpPr>
      <p:sp>
        <p:nvSpPr>
          <p:cNvPr id="13" name="Tijdelijke aanduiding voor inhoud 2"/>
          <p:cNvSpPr>
            <a:spLocks noGrp="1"/>
          </p:cNvSpPr>
          <p:nvPr>
            <p:ph idx="1" hasCustomPrompt="1"/>
          </p:nvPr>
        </p:nvSpPr>
        <p:spPr>
          <a:xfrm>
            <a:off x="457200" y="439947"/>
            <a:ext cx="10714008" cy="6133381"/>
          </a:xfrm>
          <a:prstGeom prst="roundRect">
            <a:avLst>
              <a:gd name="adj" fmla="val 5447"/>
            </a:avLst>
          </a:prstGeom>
          <a:solidFill>
            <a:schemeClr val="bg1"/>
          </a:solidFill>
          <a:effectLst>
            <a:outerShdw blurRad="50800" dist="38100" dir="2700000" sx="102000" sy="102000" algn="tl" rotWithShape="0">
              <a:prstClr val="black">
                <a:alpha val="40000"/>
              </a:prstClr>
            </a:outerShdw>
          </a:effectLst>
        </p:spPr>
        <p:txBody>
          <a:bodyPr/>
          <a:lstStyle>
            <a:lvl1pPr marL="0" indent="0">
              <a:buClrTx/>
              <a:buNone/>
              <a:defRPr>
                <a:solidFill>
                  <a:srgbClr val="2D3E4E"/>
                </a:solidFill>
                <a:latin typeface="Roboto" pitchFamily="2" charset="0"/>
                <a:ea typeface="Roboto" pitchFamily="2" charset="0"/>
                <a:cs typeface="Arial" pitchFamily="34" charset="0"/>
              </a:defRPr>
            </a:lvl1pPr>
            <a:lvl2pPr marL="557199" indent="-214308" algn="l">
              <a:buClr>
                <a:srgbClr val="BF18B3"/>
              </a:buClr>
              <a:defRPr lang="nl-NL" sz="2100" kern="1200" dirty="0" smtClean="0">
                <a:solidFill>
                  <a:srgbClr val="B22A89"/>
                </a:solidFill>
                <a:latin typeface="Roboto" pitchFamily="2" charset="0"/>
                <a:ea typeface="Roboto" pitchFamily="2" charset="0"/>
                <a:cs typeface="+mn-cs"/>
              </a:defRPr>
            </a:lvl2pPr>
            <a:lvl3pPr marL="857228" indent="-171446">
              <a:buClr>
                <a:srgbClr val="F18E00"/>
              </a:buClr>
              <a:defRPr lang="nl-NL" sz="1800" kern="1200" dirty="0" smtClean="0">
                <a:solidFill>
                  <a:srgbClr val="2D3E4E"/>
                </a:solidFill>
                <a:latin typeface="Roboto" pitchFamily="2" charset="0"/>
                <a:ea typeface="Roboto" pitchFamily="2" charset="0"/>
                <a:cs typeface="+mn-cs"/>
              </a:defRPr>
            </a:lvl3pPr>
            <a:lvl4pPr>
              <a:buClr>
                <a:schemeClr val="tx1"/>
              </a:buClr>
              <a:defRPr>
                <a:solidFill>
                  <a:srgbClr val="2D3E4E"/>
                </a:solidFill>
                <a:latin typeface="Roboto" pitchFamily="2" charset="0"/>
                <a:ea typeface="Roboto" pitchFamily="2" charset="0"/>
                <a:cs typeface="Arial" pitchFamily="34" charset="0"/>
              </a:defRPr>
            </a:lvl4pPr>
            <a:lvl5pPr marL="1543012" indent="-171446">
              <a:buClr>
                <a:srgbClr val="BF18B3"/>
              </a:buClr>
              <a:defRPr lang="nl-BE" sz="1500" kern="1200" dirty="0">
                <a:solidFill>
                  <a:srgbClr val="2D3E4E"/>
                </a:solidFill>
                <a:latin typeface="Roboto" pitchFamily="2" charset="0"/>
                <a:ea typeface="Roboto" pitchFamily="2" charset="0"/>
                <a:cs typeface="+mn-cs"/>
              </a:defRPr>
            </a:lvl5pPr>
          </a:lstStyle>
          <a:p>
            <a:pPr lvl="0"/>
            <a:r>
              <a:rPr lang="nl-NL"/>
              <a:t>Zet hier je afbeelding</a:t>
            </a:r>
          </a:p>
        </p:txBody>
      </p:sp>
    </p:spTree>
    <p:extLst>
      <p:ext uri="{BB962C8B-B14F-4D97-AF65-F5344CB8AC3E}">
        <p14:creationId xmlns:p14="http://schemas.microsoft.com/office/powerpoint/2010/main" val="1286599879"/>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Vergelijking">
    <p:spTree>
      <p:nvGrpSpPr>
        <p:cNvPr id="1" name=""/>
        <p:cNvGrpSpPr/>
        <p:nvPr/>
      </p:nvGrpSpPr>
      <p:grpSpPr>
        <a:xfrm>
          <a:off x="0" y="0"/>
          <a:ext cx="0" cy="0"/>
          <a:chOff x="0" y="0"/>
          <a:chExt cx="0" cy="0"/>
        </a:xfrm>
      </p:grpSpPr>
      <p:sp>
        <p:nvSpPr>
          <p:cNvPr id="5" name="Tijdelijke aanduiding voor tekst 4">
            <a:extLst>
              <a:ext uri="{FF2B5EF4-FFF2-40B4-BE49-F238E27FC236}">
                <a16:creationId xmlns:a16="http://schemas.microsoft.com/office/drawing/2014/main" id="{8907D5A8-FA16-7402-F6D0-641E620008BA}"/>
              </a:ext>
            </a:extLst>
          </p:cNvPr>
          <p:cNvSpPr>
            <a:spLocks noGrp="1"/>
          </p:cNvSpPr>
          <p:nvPr>
            <p:ph type="body" sz="quarter" idx="11" hasCustomPrompt="1"/>
          </p:nvPr>
        </p:nvSpPr>
        <p:spPr>
          <a:xfrm>
            <a:off x="603250" y="742738"/>
            <a:ext cx="5056188" cy="5372312"/>
          </a:xfrm>
        </p:spPr>
        <p:txBody>
          <a:bodyPr/>
          <a:lstStyle/>
          <a:p>
            <a:pPr lvl="0"/>
            <a:r>
              <a:rPr lang="nl-NL"/>
              <a:t>Noteer hier je belangrijkste items in </a:t>
            </a:r>
            <a:r>
              <a:rPr lang="nl-NL" err="1"/>
              <a:t>bullets</a:t>
            </a:r>
            <a:r>
              <a:rPr lang="nl-NL"/>
              <a:t> (en vertel de rest)</a:t>
            </a:r>
          </a:p>
        </p:txBody>
      </p:sp>
      <p:sp>
        <p:nvSpPr>
          <p:cNvPr id="4" name="Tijdelijke aanduiding voor tekst 4">
            <a:extLst>
              <a:ext uri="{FF2B5EF4-FFF2-40B4-BE49-F238E27FC236}">
                <a16:creationId xmlns:a16="http://schemas.microsoft.com/office/drawing/2014/main" id="{A74F469D-EA25-AF43-5F92-8CB069D10A17}"/>
              </a:ext>
            </a:extLst>
          </p:cNvPr>
          <p:cNvSpPr>
            <a:spLocks noGrp="1"/>
          </p:cNvSpPr>
          <p:nvPr>
            <p:ph type="body" sz="quarter" idx="12" hasCustomPrompt="1"/>
          </p:nvPr>
        </p:nvSpPr>
        <p:spPr>
          <a:xfrm>
            <a:off x="5898644" y="742738"/>
            <a:ext cx="5056188" cy="5372312"/>
          </a:xfrm>
        </p:spPr>
        <p:txBody>
          <a:bodyPr/>
          <a:lstStyle/>
          <a:p>
            <a:pPr lvl="0"/>
            <a:r>
              <a:rPr lang="nl-NL"/>
              <a:t>Noteer hier je belangrijkste items in </a:t>
            </a:r>
            <a:r>
              <a:rPr lang="nl-NL" err="1"/>
              <a:t>bullets</a:t>
            </a:r>
            <a:r>
              <a:rPr lang="nl-NL"/>
              <a:t> (en vertel de rest)</a:t>
            </a:r>
          </a:p>
        </p:txBody>
      </p:sp>
    </p:spTree>
    <p:extLst>
      <p:ext uri="{BB962C8B-B14F-4D97-AF65-F5344CB8AC3E}">
        <p14:creationId xmlns:p14="http://schemas.microsoft.com/office/powerpoint/2010/main" val="2856683581"/>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p:cSld name="Omgekeerd">
    <p:spTree>
      <p:nvGrpSpPr>
        <p:cNvPr id="1" name=""/>
        <p:cNvGrpSpPr/>
        <p:nvPr/>
      </p:nvGrpSpPr>
      <p:grpSpPr>
        <a:xfrm>
          <a:off x="0" y="0"/>
          <a:ext cx="0" cy="0"/>
          <a:chOff x="0" y="0"/>
          <a:chExt cx="0" cy="0"/>
        </a:xfrm>
      </p:grpSpPr>
      <p:sp>
        <p:nvSpPr>
          <p:cNvPr id="12" name="Titel 1"/>
          <p:cNvSpPr>
            <a:spLocks noGrp="1"/>
          </p:cNvSpPr>
          <p:nvPr>
            <p:ph type="title" hasCustomPrompt="1"/>
          </p:nvPr>
        </p:nvSpPr>
        <p:spPr>
          <a:xfrm>
            <a:off x="212846" y="5610639"/>
            <a:ext cx="9902892" cy="1143000"/>
          </a:xfrm>
        </p:spPr>
        <p:txBody>
          <a:bodyPr>
            <a:normAutofit/>
          </a:bodyPr>
          <a:lstStyle>
            <a:lvl1pPr>
              <a:defRPr sz="3200">
                <a:solidFill>
                  <a:srgbClr val="2D3E4E"/>
                </a:solidFill>
              </a:defRPr>
            </a:lvl1pPr>
          </a:lstStyle>
          <a:p>
            <a:r>
              <a:rPr lang="nl-NL"/>
              <a:t>Maak hier je concluderend punt</a:t>
            </a:r>
            <a:endParaRPr lang="nl-BE"/>
          </a:p>
        </p:txBody>
      </p:sp>
      <p:sp>
        <p:nvSpPr>
          <p:cNvPr id="13" name="Tijdelijke aanduiding voor inhoud 2"/>
          <p:cNvSpPr>
            <a:spLocks noGrp="1"/>
          </p:cNvSpPr>
          <p:nvPr>
            <p:ph idx="1" hasCustomPrompt="1"/>
          </p:nvPr>
        </p:nvSpPr>
        <p:spPr>
          <a:xfrm>
            <a:off x="2673626" y="575035"/>
            <a:ext cx="7442112" cy="4931243"/>
          </a:xfrm>
        </p:spPr>
        <p:txBody>
          <a:bodyPr/>
          <a:lstStyle>
            <a:lvl1pPr>
              <a:buClrTx/>
              <a:defRPr>
                <a:solidFill>
                  <a:srgbClr val="2D3E4E"/>
                </a:solidFill>
                <a:latin typeface="Roboto" pitchFamily="2" charset="0"/>
                <a:ea typeface="Roboto" pitchFamily="2" charset="0"/>
                <a:cs typeface="Arial" pitchFamily="34" charset="0"/>
              </a:defRPr>
            </a:lvl1pPr>
            <a:lvl2pPr marL="557199" indent="-214308" algn="l">
              <a:buClr>
                <a:srgbClr val="BF18B3"/>
              </a:buClr>
              <a:defRPr lang="nl-NL" sz="2100" kern="1200" dirty="0" smtClean="0">
                <a:solidFill>
                  <a:srgbClr val="B22A89"/>
                </a:solidFill>
                <a:latin typeface="Roboto" pitchFamily="2" charset="0"/>
                <a:ea typeface="Roboto" pitchFamily="2" charset="0"/>
                <a:cs typeface="+mn-cs"/>
              </a:defRPr>
            </a:lvl2pPr>
            <a:lvl3pPr marL="857228" indent="-171446">
              <a:buClr>
                <a:srgbClr val="F18E00"/>
              </a:buClr>
              <a:defRPr lang="nl-NL" sz="1800" kern="1200" dirty="0" smtClean="0">
                <a:solidFill>
                  <a:srgbClr val="2D3E4E"/>
                </a:solidFill>
                <a:latin typeface="Roboto" pitchFamily="2" charset="0"/>
                <a:ea typeface="Roboto" pitchFamily="2" charset="0"/>
                <a:cs typeface="+mn-cs"/>
              </a:defRPr>
            </a:lvl3pPr>
            <a:lvl4pPr>
              <a:buClr>
                <a:schemeClr val="tx1"/>
              </a:buClr>
              <a:defRPr>
                <a:solidFill>
                  <a:srgbClr val="2D3E4E"/>
                </a:solidFill>
                <a:latin typeface="Roboto" pitchFamily="2" charset="0"/>
                <a:ea typeface="Roboto" pitchFamily="2" charset="0"/>
                <a:cs typeface="Arial" pitchFamily="34" charset="0"/>
              </a:defRPr>
            </a:lvl4pPr>
            <a:lvl5pPr marL="1543012" indent="-171446">
              <a:buClr>
                <a:srgbClr val="BF18B3"/>
              </a:buClr>
              <a:defRPr lang="nl-BE" sz="1500" kern="1200" dirty="0">
                <a:solidFill>
                  <a:srgbClr val="2D3E4E"/>
                </a:solidFill>
                <a:latin typeface="Roboto" pitchFamily="2" charset="0"/>
                <a:ea typeface="Roboto" pitchFamily="2" charset="0"/>
                <a:cs typeface="+mn-cs"/>
              </a:defRPr>
            </a:lvl5pPr>
          </a:lstStyle>
          <a:p>
            <a:pPr lvl="0"/>
            <a:r>
              <a:rPr lang="nl-NL"/>
              <a:t>Noteer hier je belangrijkste items in </a:t>
            </a:r>
            <a:r>
              <a:rPr lang="nl-NL" err="1"/>
              <a:t>bullets</a:t>
            </a:r>
            <a:r>
              <a:rPr lang="nl-NL"/>
              <a:t> (en vertel de rest)</a:t>
            </a:r>
          </a:p>
        </p:txBody>
      </p:sp>
    </p:spTree>
    <p:extLst>
      <p:ext uri="{BB962C8B-B14F-4D97-AF65-F5344CB8AC3E}">
        <p14:creationId xmlns:p14="http://schemas.microsoft.com/office/powerpoint/2010/main" val="540400470"/>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blank" preserve="1">
  <p:cSld name="Blanco">
    <p:spTree>
      <p:nvGrpSpPr>
        <p:cNvPr id="1" name=""/>
        <p:cNvGrpSpPr/>
        <p:nvPr/>
      </p:nvGrpSpPr>
      <p:grpSpPr>
        <a:xfrm>
          <a:off x="0" y="0"/>
          <a:ext cx="0" cy="0"/>
          <a:chOff x="0" y="0"/>
          <a:chExt cx="0" cy="0"/>
        </a:xfrm>
      </p:grpSpPr>
      <p:pic>
        <p:nvPicPr>
          <p:cNvPr id="6" name="Afbeelding 5">
            <a:extLst>
              <a:ext uri="{FF2B5EF4-FFF2-40B4-BE49-F238E27FC236}">
                <a16:creationId xmlns:a16="http://schemas.microsoft.com/office/drawing/2014/main" id="{8C4289DF-E660-51F7-607F-AF25C00F863C}"/>
              </a:ext>
            </a:extLst>
          </p:cNvPr>
          <p:cNvPicPr>
            <a:picLocks noChangeAspect="1"/>
          </p:cNvPicPr>
          <p:nvPr/>
        </p:nvPicPr>
        <p:blipFill>
          <a:blip>
            <a:extLst>
              <a:ext uri="{96DAC541-7B7A-43D3-8B79-37D633B846F1}">
                <asvg:svgBlip xmlns:asvg="http://schemas.microsoft.com/office/drawing/2016/SVG/main" r:embed="rId2"/>
              </a:ext>
            </a:extLst>
          </a:blip>
          <a:srcRect/>
          <a:stretch/>
        </p:blipFill>
        <p:spPr>
          <a:xfrm>
            <a:off x="186688" y="5711190"/>
            <a:ext cx="2204720" cy="975360"/>
          </a:xfrm>
          <a:prstGeom prst="rect">
            <a:avLst/>
          </a:prstGeom>
        </p:spPr>
      </p:pic>
    </p:spTree>
    <p:extLst>
      <p:ext uri="{BB962C8B-B14F-4D97-AF65-F5344CB8AC3E}">
        <p14:creationId xmlns:p14="http://schemas.microsoft.com/office/powerpoint/2010/main" val="1029679523"/>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blank" preserve="1">
  <p:cSld name="Leeg">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D8628CB9-7E6F-BE34-CCEC-64FADF0336EC}"/>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9863036" y="6071818"/>
            <a:ext cx="2209802" cy="626211"/>
          </a:xfrm>
          <a:prstGeom prst="rect">
            <a:avLst/>
          </a:prstGeom>
        </p:spPr>
      </p:pic>
    </p:spTree>
    <p:extLst>
      <p:ext uri="{BB962C8B-B14F-4D97-AF65-F5344CB8AC3E}">
        <p14:creationId xmlns:p14="http://schemas.microsoft.com/office/powerpoint/2010/main" val="181660453"/>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blank" preserve="1">
  <p:cSld name="2_Leeg">
    <p:spTree>
      <p:nvGrpSpPr>
        <p:cNvPr id="1" name=""/>
        <p:cNvGrpSpPr/>
        <p:nvPr/>
      </p:nvGrpSpPr>
      <p:grpSpPr>
        <a:xfrm>
          <a:off x="0" y="0"/>
          <a:ext cx="0" cy="0"/>
          <a:chOff x="0" y="0"/>
          <a:chExt cx="0" cy="0"/>
        </a:xfrm>
      </p:grpSpPr>
    </p:spTree>
    <p:extLst>
      <p:ext uri="{BB962C8B-B14F-4D97-AF65-F5344CB8AC3E}">
        <p14:creationId xmlns:p14="http://schemas.microsoft.com/office/powerpoint/2010/main" val="2447079365"/>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blank" preserve="1">
  <p:cSld name="1_Leeg">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0187A673-F41E-073E-C1A8-310F5942B3F0}"/>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62444" y="6042001"/>
            <a:ext cx="2209802" cy="626211"/>
          </a:xfrm>
          <a:prstGeom prst="rect">
            <a:avLst/>
          </a:prstGeom>
        </p:spPr>
      </p:pic>
    </p:spTree>
    <p:extLst>
      <p:ext uri="{BB962C8B-B14F-4D97-AF65-F5344CB8AC3E}">
        <p14:creationId xmlns:p14="http://schemas.microsoft.com/office/powerpoint/2010/main" val="3716094790"/>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31" name="Vrije vorm: vorm 30">
            <a:extLst>
              <a:ext uri="{FF2B5EF4-FFF2-40B4-BE49-F238E27FC236}">
                <a16:creationId xmlns:a16="http://schemas.microsoft.com/office/drawing/2014/main" id="{99D4DD7C-8151-3883-040A-F59E0685B768}"/>
              </a:ext>
            </a:extLst>
          </p:cNvPr>
          <p:cNvSpPr/>
          <p:nvPr/>
        </p:nvSpPr>
        <p:spPr>
          <a:xfrm>
            <a:off x="1618231" y="1421296"/>
            <a:ext cx="9324752" cy="4611756"/>
          </a:xfrm>
          <a:custGeom>
            <a:avLst/>
            <a:gdLst>
              <a:gd name="connsiteX0" fmla="*/ 6357557 w 7042023"/>
              <a:gd name="connsiteY0" fmla="*/ 3679412 h 3679412"/>
              <a:gd name="connsiteX1" fmla="*/ 684467 w 7042023"/>
              <a:gd name="connsiteY1" fmla="*/ 3679412 h 3679412"/>
              <a:gd name="connsiteX2" fmla="*/ 0 w 7042023"/>
              <a:gd name="connsiteY2" fmla="*/ 2994946 h 3679412"/>
              <a:gd name="connsiteX3" fmla="*/ 0 w 7042023"/>
              <a:gd name="connsiteY3" fmla="*/ 763905 h 3679412"/>
              <a:gd name="connsiteX4" fmla="*/ 57150 w 7042023"/>
              <a:gd name="connsiteY4" fmla="*/ 763905 h 3679412"/>
              <a:gd name="connsiteX5" fmla="*/ 57150 w 7042023"/>
              <a:gd name="connsiteY5" fmla="*/ 2994946 h 3679412"/>
              <a:gd name="connsiteX6" fmla="*/ 684467 w 7042023"/>
              <a:gd name="connsiteY6" fmla="*/ 3622262 h 3679412"/>
              <a:gd name="connsiteX7" fmla="*/ 6357652 w 7042023"/>
              <a:gd name="connsiteY7" fmla="*/ 3622262 h 3679412"/>
              <a:gd name="connsiteX8" fmla="*/ 6984969 w 7042023"/>
              <a:gd name="connsiteY8" fmla="*/ 2994946 h 3679412"/>
              <a:gd name="connsiteX9" fmla="*/ 6984969 w 7042023"/>
              <a:gd name="connsiteY9" fmla="*/ 684466 h 3679412"/>
              <a:gd name="connsiteX10" fmla="*/ 6357652 w 7042023"/>
              <a:gd name="connsiteY10" fmla="*/ 57150 h 3679412"/>
              <a:gd name="connsiteX11" fmla="*/ 1460564 w 7042023"/>
              <a:gd name="connsiteY11" fmla="*/ 57150 h 3679412"/>
              <a:gd name="connsiteX12" fmla="*/ 1460564 w 7042023"/>
              <a:gd name="connsiteY12" fmla="*/ 0 h 3679412"/>
              <a:gd name="connsiteX13" fmla="*/ 6357557 w 7042023"/>
              <a:gd name="connsiteY13" fmla="*/ 0 h 3679412"/>
              <a:gd name="connsiteX14" fmla="*/ 7042023 w 7042023"/>
              <a:gd name="connsiteY14" fmla="*/ 684466 h 3679412"/>
              <a:gd name="connsiteX15" fmla="*/ 7042023 w 7042023"/>
              <a:gd name="connsiteY15" fmla="*/ 2994946 h 3679412"/>
              <a:gd name="connsiteX16" fmla="*/ 6357557 w 7042023"/>
              <a:gd name="connsiteY16" fmla="*/ 3679412 h 3679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042023" h="3679412">
                <a:moveTo>
                  <a:pt x="6357557" y="3679412"/>
                </a:moveTo>
                <a:lnTo>
                  <a:pt x="684467" y="3679412"/>
                </a:lnTo>
                <a:cubicBezTo>
                  <a:pt x="307086" y="3679412"/>
                  <a:pt x="0" y="3372326"/>
                  <a:pt x="0" y="2994946"/>
                </a:cubicBezTo>
                <a:lnTo>
                  <a:pt x="0" y="763905"/>
                </a:lnTo>
                <a:lnTo>
                  <a:pt x="57150" y="763905"/>
                </a:lnTo>
                <a:lnTo>
                  <a:pt x="57150" y="2994946"/>
                </a:lnTo>
                <a:cubicBezTo>
                  <a:pt x="57150" y="3340799"/>
                  <a:pt x="338519" y="3622262"/>
                  <a:pt x="684467" y="3622262"/>
                </a:cubicBezTo>
                <a:lnTo>
                  <a:pt x="6357652" y="3622262"/>
                </a:lnTo>
                <a:cubicBezTo>
                  <a:pt x="6703505" y="3622262"/>
                  <a:pt x="6984969" y="3340894"/>
                  <a:pt x="6984969" y="2994946"/>
                </a:cubicBezTo>
                <a:lnTo>
                  <a:pt x="6984969" y="684466"/>
                </a:lnTo>
                <a:cubicBezTo>
                  <a:pt x="6984969" y="338614"/>
                  <a:pt x="6703600" y="57150"/>
                  <a:pt x="6357652" y="57150"/>
                </a:cubicBezTo>
                <a:lnTo>
                  <a:pt x="1460564" y="57150"/>
                </a:lnTo>
                <a:lnTo>
                  <a:pt x="1460564" y="0"/>
                </a:lnTo>
                <a:lnTo>
                  <a:pt x="6357557" y="0"/>
                </a:lnTo>
                <a:cubicBezTo>
                  <a:pt x="6734937" y="0"/>
                  <a:pt x="7042023" y="306991"/>
                  <a:pt x="7042023" y="684466"/>
                </a:cubicBezTo>
                <a:lnTo>
                  <a:pt x="7042023" y="2994946"/>
                </a:lnTo>
                <a:cubicBezTo>
                  <a:pt x="7042023" y="3372326"/>
                  <a:pt x="6734937" y="3679412"/>
                  <a:pt x="6357557" y="3679412"/>
                </a:cubicBezTo>
                <a:close/>
              </a:path>
            </a:pathLst>
          </a:custGeom>
          <a:solidFill>
            <a:srgbClr val="4CBCC5"/>
          </a:solidFill>
          <a:ln w="0" cap="flat">
            <a:noFill/>
            <a:prstDash val="solid"/>
            <a:miter/>
          </a:ln>
        </p:spPr>
        <p:txBody>
          <a:bodyPr rtlCol="0" anchor="ctr"/>
          <a:lstStyle/>
          <a:p>
            <a:endParaRPr lang="nl-BE"/>
          </a:p>
        </p:txBody>
      </p:sp>
      <p:sp>
        <p:nvSpPr>
          <p:cNvPr id="34" name="Tijdelijke aanduiding voor tekst 33">
            <a:extLst>
              <a:ext uri="{FF2B5EF4-FFF2-40B4-BE49-F238E27FC236}">
                <a16:creationId xmlns:a16="http://schemas.microsoft.com/office/drawing/2014/main" id="{3BCD951C-6BD9-B406-D5E9-9DBF75EF90D1}"/>
              </a:ext>
            </a:extLst>
          </p:cNvPr>
          <p:cNvSpPr>
            <a:spLocks noGrp="1"/>
          </p:cNvSpPr>
          <p:nvPr>
            <p:ph type="body" sz="quarter" idx="10" hasCustomPrompt="1"/>
          </p:nvPr>
        </p:nvSpPr>
        <p:spPr>
          <a:xfrm>
            <a:off x="2216150" y="1768475"/>
            <a:ext cx="8061325" cy="3956050"/>
          </a:xfrm>
        </p:spPr>
        <p:txBody>
          <a:bodyPr>
            <a:normAutofit/>
          </a:bodyPr>
          <a:lstStyle>
            <a:lvl1pPr marL="0" indent="0" algn="ctr">
              <a:buNone/>
              <a:defRPr sz="3600">
                <a:latin typeface="Poppins ExtraBold" panose="00000900000000000000" pitchFamily="2" charset="0"/>
                <a:cs typeface="Poppins ExtraBold" panose="00000900000000000000" pitchFamily="2" charset="0"/>
              </a:defRPr>
            </a:lvl1pPr>
          </a:lstStyle>
          <a:p>
            <a:pPr lvl="0"/>
            <a:r>
              <a:rPr lang="nl-NL"/>
              <a:t>Zet hier een quote</a:t>
            </a:r>
          </a:p>
        </p:txBody>
      </p:sp>
      <p:sp>
        <p:nvSpPr>
          <p:cNvPr id="6" name="Rechthoek 5">
            <a:extLst>
              <a:ext uri="{FF2B5EF4-FFF2-40B4-BE49-F238E27FC236}">
                <a16:creationId xmlns:a16="http://schemas.microsoft.com/office/drawing/2014/main" id="{24B11C2A-39B1-8042-8294-59F95469BCA1}"/>
              </a:ext>
            </a:extLst>
          </p:cNvPr>
          <p:cNvSpPr/>
          <p:nvPr/>
        </p:nvSpPr>
        <p:spPr>
          <a:xfrm>
            <a:off x="1249017" y="85725"/>
            <a:ext cx="2340705" cy="4508927"/>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nl-NL" sz="28700" b="1" cap="none" spc="0">
                <a:ln/>
                <a:solidFill>
                  <a:schemeClr val="accent4"/>
                </a:solidFill>
                <a:effectLst/>
              </a:rPr>
              <a:t>“</a:t>
            </a:r>
          </a:p>
        </p:txBody>
      </p:sp>
    </p:spTree>
    <p:extLst>
      <p:ext uri="{BB962C8B-B14F-4D97-AF65-F5344CB8AC3E}">
        <p14:creationId xmlns:p14="http://schemas.microsoft.com/office/powerpoint/2010/main" val="3645415686"/>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p:cSld name="Quote met afbeelding">
    <p:spTree>
      <p:nvGrpSpPr>
        <p:cNvPr id="1" name=""/>
        <p:cNvGrpSpPr/>
        <p:nvPr/>
      </p:nvGrpSpPr>
      <p:grpSpPr>
        <a:xfrm>
          <a:off x="0" y="0"/>
          <a:ext cx="0" cy="0"/>
          <a:chOff x="0" y="0"/>
          <a:chExt cx="0" cy="0"/>
        </a:xfrm>
      </p:grpSpPr>
      <p:sp>
        <p:nvSpPr>
          <p:cNvPr id="4" name="Tijdelijke aanduiding voor afbeelding 3">
            <a:extLst>
              <a:ext uri="{FF2B5EF4-FFF2-40B4-BE49-F238E27FC236}">
                <a16:creationId xmlns:a16="http://schemas.microsoft.com/office/drawing/2014/main" id="{D2A68C2A-B007-F12D-E4BA-3355F79F9AF3}"/>
              </a:ext>
            </a:extLst>
          </p:cNvPr>
          <p:cNvSpPr>
            <a:spLocks noGrp="1" noRot="1" noMove="1" noResize="1" noEditPoints="1" noAdjustHandles="1" noChangeArrowheads="1" noChangeShapeType="1"/>
          </p:cNvSpPr>
          <p:nvPr>
            <p:ph type="pic" sz="quarter" idx="11" hasCustomPrompt="1"/>
          </p:nvPr>
        </p:nvSpPr>
        <p:spPr>
          <a:xfrm>
            <a:off x="-7938" y="179388"/>
            <a:ext cx="12199938" cy="4449762"/>
          </a:xfrm>
        </p:spPr>
        <p:txBody>
          <a:bodyPr/>
          <a:lstStyle>
            <a:lvl1pPr>
              <a:defRPr/>
            </a:lvl1pPr>
          </a:lstStyle>
          <a:p>
            <a:r>
              <a:rPr lang="nl-BE"/>
              <a:t>Plaats hier je afbeelding</a:t>
            </a:r>
          </a:p>
        </p:txBody>
      </p:sp>
      <p:sp>
        <p:nvSpPr>
          <p:cNvPr id="2" name="Rechthoek 1">
            <a:extLst>
              <a:ext uri="{FF2B5EF4-FFF2-40B4-BE49-F238E27FC236}">
                <a16:creationId xmlns:a16="http://schemas.microsoft.com/office/drawing/2014/main" id="{327DF45D-CEE8-E027-5958-4E60095D0A49}"/>
              </a:ext>
            </a:extLst>
          </p:cNvPr>
          <p:cNvSpPr>
            <a:spLocks noGrp="1" noRot="1" noMove="1" noResize="1" noEditPoints="1" noAdjustHandles="1" noChangeArrowheads="1" noChangeShapeType="1"/>
          </p:cNvSpPr>
          <p:nvPr/>
        </p:nvSpPr>
        <p:spPr>
          <a:xfrm>
            <a:off x="-7979" y="4647414"/>
            <a:ext cx="12199979" cy="2210586"/>
          </a:xfrm>
          <a:prstGeom prst="rect">
            <a:avLst/>
          </a:prstGeom>
          <a:solidFill>
            <a:srgbClr val="2D3E4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
        <p:nvSpPr>
          <p:cNvPr id="34" name="Tijdelijke aanduiding voor tekst 33">
            <a:extLst>
              <a:ext uri="{FF2B5EF4-FFF2-40B4-BE49-F238E27FC236}">
                <a16:creationId xmlns:a16="http://schemas.microsoft.com/office/drawing/2014/main" id="{3BCD951C-6BD9-B406-D5E9-9DBF75EF90D1}"/>
              </a:ext>
            </a:extLst>
          </p:cNvPr>
          <p:cNvSpPr>
            <a:spLocks noGrp="1"/>
          </p:cNvSpPr>
          <p:nvPr>
            <p:ph type="body" sz="quarter" idx="10" hasCustomPrompt="1"/>
          </p:nvPr>
        </p:nvSpPr>
        <p:spPr>
          <a:xfrm>
            <a:off x="603315" y="2991574"/>
            <a:ext cx="10426045" cy="3343238"/>
          </a:xfrm>
          <a:prstGeom prst="roundRect">
            <a:avLst>
              <a:gd name="adj" fmla="val 11874"/>
            </a:avLst>
          </a:prstGeom>
          <a:solidFill>
            <a:schemeClr val="bg1"/>
          </a:solidFill>
        </p:spPr>
        <p:txBody>
          <a:bodyPr>
            <a:normAutofit/>
          </a:bodyPr>
          <a:lstStyle>
            <a:lvl1pPr marL="0" indent="0" algn="ctr">
              <a:buNone/>
              <a:defRPr sz="3600">
                <a:latin typeface="Poppins ExtraBold" panose="00000900000000000000" pitchFamily="2" charset="0"/>
                <a:cs typeface="Poppins ExtraBold" panose="00000900000000000000" pitchFamily="2" charset="0"/>
              </a:defRPr>
            </a:lvl1pPr>
          </a:lstStyle>
          <a:p>
            <a:pPr lvl="0"/>
            <a:r>
              <a:rPr lang="nl-NL"/>
              <a:t>Zet hier een quote</a:t>
            </a:r>
          </a:p>
        </p:txBody>
      </p:sp>
      <p:sp>
        <p:nvSpPr>
          <p:cNvPr id="8" name="Rechthoek 7">
            <a:extLst>
              <a:ext uri="{FF2B5EF4-FFF2-40B4-BE49-F238E27FC236}">
                <a16:creationId xmlns:a16="http://schemas.microsoft.com/office/drawing/2014/main" id="{9F885A47-5B4B-9C05-2EF4-BD2CD1A82093}"/>
              </a:ext>
            </a:extLst>
          </p:cNvPr>
          <p:cNvSpPr/>
          <p:nvPr/>
        </p:nvSpPr>
        <p:spPr>
          <a:xfrm>
            <a:off x="689811" y="2674753"/>
            <a:ext cx="1221809" cy="2215991"/>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nl-NL" sz="13800" b="1" cap="none" spc="0">
                <a:ln/>
                <a:solidFill>
                  <a:schemeClr val="accent4"/>
                </a:solidFill>
                <a:effectLst/>
              </a:rPr>
              <a:t>“</a:t>
            </a:r>
          </a:p>
        </p:txBody>
      </p:sp>
    </p:spTree>
    <p:extLst>
      <p:ext uri="{BB962C8B-B14F-4D97-AF65-F5344CB8AC3E}">
        <p14:creationId xmlns:p14="http://schemas.microsoft.com/office/powerpoint/2010/main" val="636154246"/>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p:cSld name="Begin: gsm">
    <p:bg>
      <p:bgPr>
        <a:blipFill dpi="0" rotWithShape="1">
          <a:blip r:embed="rId2" cstate="print">
            <a:lum/>
            <a:extLst>
              <a:ext uri="{28A0092B-C50C-407E-A947-70E740481C1C}">
                <a14:useLocalDpi xmlns:a14="http://schemas.microsoft.com/office/drawing/2010/main" val="0"/>
              </a:ext>
            </a:extLst>
          </a:blip>
          <a:srcRect/>
          <a:stretch>
            <a:fillRect t="2000"/>
          </a:stretch>
        </a:blipFill>
        <a:effectLst/>
      </p:bgPr>
    </p:bg>
    <p:spTree>
      <p:nvGrpSpPr>
        <p:cNvPr id="1" name=""/>
        <p:cNvGrpSpPr/>
        <p:nvPr/>
      </p:nvGrpSpPr>
      <p:grpSpPr>
        <a:xfrm>
          <a:off x="0" y="0"/>
          <a:ext cx="0" cy="0"/>
          <a:chOff x="0" y="0"/>
          <a:chExt cx="0" cy="0"/>
        </a:xfrm>
      </p:grpSpPr>
      <p:sp>
        <p:nvSpPr>
          <p:cNvPr id="6" name="Tekstvak 5"/>
          <p:cNvSpPr txBox="1">
            <a:spLocks/>
          </p:cNvSpPr>
          <p:nvPr/>
        </p:nvSpPr>
        <p:spPr>
          <a:xfrm>
            <a:off x="798445" y="768613"/>
            <a:ext cx="10814755" cy="2585323"/>
          </a:xfrm>
          <a:prstGeom prst="rect">
            <a:avLst/>
          </a:prstGeom>
          <a:noFill/>
        </p:spPr>
        <p:txBody>
          <a:bodyPr wrap="square" rtlCol="0">
            <a:spAutoFit/>
          </a:bodyPr>
          <a:lstStyle/>
          <a:p>
            <a:pPr marL="0" marR="0" lvl="0" indent="0" algn="l" defTabSz="685783" rtl="0" eaLnBrk="1" fontAlgn="auto" latinLnBrk="0" hangingPunct="1">
              <a:lnSpc>
                <a:spcPct val="100000"/>
              </a:lnSpc>
              <a:spcBef>
                <a:spcPts val="0"/>
              </a:spcBef>
              <a:spcAft>
                <a:spcPts val="0"/>
              </a:spcAft>
              <a:buClrTx/>
              <a:buSzTx/>
              <a:buFontTx/>
              <a:buNone/>
              <a:tabLst/>
              <a:defRPr/>
            </a:pPr>
            <a:r>
              <a:rPr kumimoji="0" lang="nl-BE" sz="5400" b="0" i="0" u="none" strike="noStrike" kern="0" cap="none" spc="0" normalizeH="0" baseline="0" noProof="0">
                <a:ln>
                  <a:noFill/>
                </a:ln>
                <a:solidFill>
                  <a:schemeClr val="bg1"/>
                </a:solidFill>
                <a:effectLst>
                  <a:outerShdw blurRad="38100" dist="38100" dir="2700000" algn="tl">
                    <a:srgbClr val="000000">
                      <a:alpha val="43137"/>
                    </a:srgbClr>
                  </a:outerShdw>
                </a:effectLst>
                <a:uLnTx/>
                <a:uFillTx/>
                <a:latin typeface="Roboto" pitchFamily="2" charset="0"/>
                <a:ea typeface="Roboto" pitchFamily="2" charset="0"/>
                <a:cs typeface="+mn-cs"/>
              </a:rPr>
              <a:t>Mag ik jouw </a:t>
            </a:r>
          </a:p>
          <a:p>
            <a:pPr marL="0" marR="0" lvl="0" indent="0" algn="l" defTabSz="685783" rtl="0" eaLnBrk="1" fontAlgn="auto" latinLnBrk="0" hangingPunct="1">
              <a:lnSpc>
                <a:spcPct val="100000"/>
              </a:lnSpc>
              <a:spcBef>
                <a:spcPts val="0"/>
              </a:spcBef>
              <a:spcAft>
                <a:spcPts val="0"/>
              </a:spcAft>
              <a:buClrTx/>
              <a:buSzTx/>
              <a:buFontTx/>
              <a:buNone/>
              <a:tabLst/>
              <a:defRPr/>
            </a:pPr>
            <a:r>
              <a:rPr kumimoji="0" lang="nl-BE" sz="5400" b="0" i="0" u="none" strike="noStrike" kern="0" cap="none" spc="0" normalizeH="0" baseline="0" noProof="0">
                <a:ln>
                  <a:noFill/>
                </a:ln>
                <a:solidFill>
                  <a:schemeClr val="bg1"/>
                </a:solidFill>
                <a:effectLst>
                  <a:outerShdw blurRad="38100" dist="38100" dir="2700000" algn="tl">
                    <a:srgbClr val="000000">
                      <a:alpha val="43137"/>
                    </a:srgbClr>
                  </a:outerShdw>
                </a:effectLst>
                <a:uLnTx/>
                <a:uFillTx/>
                <a:latin typeface="Roboto" pitchFamily="2" charset="0"/>
                <a:ea typeface="Roboto" pitchFamily="2" charset="0"/>
                <a:cs typeface="+mn-cs"/>
              </a:rPr>
              <a:t>onverdeelde </a:t>
            </a:r>
          </a:p>
          <a:p>
            <a:pPr marL="0" marR="0" lvl="0" indent="0" algn="l" defTabSz="685783" rtl="0" eaLnBrk="1" fontAlgn="auto" latinLnBrk="0" hangingPunct="1">
              <a:lnSpc>
                <a:spcPct val="100000"/>
              </a:lnSpc>
              <a:spcBef>
                <a:spcPts val="0"/>
              </a:spcBef>
              <a:spcAft>
                <a:spcPts val="0"/>
              </a:spcAft>
              <a:buClrTx/>
              <a:buSzTx/>
              <a:buFontTx/>
              <a:buNone/>
              <a:tabLst/>
              <a:defRPr/>
            </a:pPr>
            <a:r>
              <a:rPr kumimoji="0" lang="nl-BE" sz="5400" b="1" i="0" u="none" strike="noStrike" kern="0" cap="none" spc="0" normalizeH="0" baseline="0" noProof="0">
                <a:ln>
                  <a:noFill/>
                </a:ln>
                <a:solidFill>
                  <a:srgbClr val="4CBCC5"/>
                </a:solidFill>
                <a:effectLst>
                  <a:outerShdw blurRad="38100" dist="38100" dir="2700000" algn="tl">
                    <a:srgbClr val="000000">
                      <a:alpha val="43137"/>
                    </a:srgbClr>
                  </a:outerShdw>
                </a:effectLst>
                <a:uLnTx/>
                <a:uFillTx/>
                <a:latin typeface="Roboto" pitchFamily="2" charset="0"/>
                <a:ea typeface="Roboto" pitchFamily="2" charset="0"/>
                <a:cs typeface="+mn-cs"/>
              </a:rPr>
              <a:t>aandacht</a:t>
            </a:r>
            <a:r>
              <a:rPr kumimoji="0" lang="nl-BE" sz="5400" b="0" i="0" u="none" strike="noStrike" kern="0" cap="none" spc="0" normalizeH="0" baseline="0" noProof="0">
                <a:ln>
                  <a:noFill/>
                </a:ln>
                <a:solidFill>
                  <a:srgbClr val="4CBCC5"/>
                </a:solidFill>
                <a:effectLst>
                  <a:outerShdw blurRad="38100" dist="38100" dir="2700000" algn="tl">
                    <a:srgbClr val="000000">
                      <a:alpha val="43137"/>
                    </a:srgbClr>
                  </a:outerShdw>
                </a:effectLst>
                <a:uLnTx/>
                <a:uFillTx/>
                <a:latin typeface="Roboto" pitchFamily="2" charset="0"/>
                <a:ea typeface="Roboto" pitchFamily="2" charset="0"/>
                <a:cs typeface="+mn-cs"/>
              </a:rPr>
              <a:t>?</a:t>
            </a:r>
          </a:p>
        </p:txBody>
      </p:sp>
      <p:pic>
        <p:nvPicPr>
          <p:cNvPr id="17" name="Graphic 16">
            <a:extLst>
              <a:ext uri="{FF2B5EF4-FFF2-40B4-BE49-F238E27FC236}">
                <a16:creationId xmlns:a16="http://schemas.microsoft.com/office/drawing/2014/main" id="{5437C2A8-E8BE-02A5-C8D9-0A70B465BF86}"/>
              </a:ext>
            </a:extLst>
          </p:cNvPr>
          <p:cNvPicPr>
            <a:picLocks noGrp="1" noRot="1" noChangeAspect="1" noMove="1" noResize="1" noEditPoints="1" noAdjustHandles="1" noChangeArrowheads="1" noChangeShapeType="1" noCrop="1"/>
          </p:cNvPicPr>
          <p:nvPr/>
        </p:nvPicPr>
        <p:blipFill>
          <a:blip r:embed="rId3">
            <a:duotone>
              <a:prstClr val="black"/>
              <a:schemeClr val="tx1">
                <a:tint val="45000"/>
                <a:satMod val="400000"/>
              </a:schemeClr>
            </a:duotone>
            <a:extLst>
              <a:ext uri="{28A0092B-C50C-407E-A947-70E740481C1C}">
                <a14:useLocalDpi xmlns:a14="http://schemas.microsoft.com/office/drawing/2010/main" val="0"/>
              </a:ext>
            </a:extLst>
          </a:blip>
          <a:srcRect/>
          <a:stretch/>
        </p:blipFill>
        <p:spPr>
          <a:xfrm rot="21260283">
            <a:off x="5125365" y="1866412"/>
            <a:ext cx="1938068" cy="1938068"/>
          </a:xfrm>
          <a:prstGeom prst="rect">
            <a:avLst/>
          </a:prstGeom>
        </p:spPr>
      </p:pic>
      <p:pic>
        <p:nvPicPr>
          <p:cNvPr id="2" name="Graphic 1">
            <a:extLst>
              <a:ext uri="{FF2B5EF4-FFF2-40B4-BE49-F238E27FC236}">
                <a16:creationId xmlns:a16="http://schemas.microsoft.com/office/drawing/2014/main" id="{56DE0023-C295-D600-8DD0-F2ADCDBEE299}"/>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9863036" y="6071818"/>
            <a:ext cx="2209802" cy="626211"/>
          </a:xfrm>
          <a:prstGeom prst="rect">
            <a:avLst/>
          </a:prstGeom>
        </p:spPr>
      </p:pic>
    </p:spTree>
    <p:extLst>
      <p:ext uri="{BB962C8B-B14F-4D97-AF65-F5344CB8AC3E}">
        <p14:creationId xmlns:p14="http://schemas.microsoft.com/office/powerpoint/2010/main" val="4687379"/>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p:cSld name="Pauze">
    <p:bg>
      <p:bgPr>
        <a:blipFill dpi="0" rotWithShape="1">
          <a:blip r:embed="rId2" cstate="print">
            <a:lum/>
            <a:extLst>
              <a:ext uri="{28A0092B-C50C-407E-A947-70E740481C1C}">
                <a14:useLocalDpi xmlns:a14="http://schemas.microsoft.com/office/drawing/2010/main" val="0"/>
              </a:ext>
            </a:extLst>
          </a:blip>
          <a:srcRect/>
          <a:stretch>
            <a:fillRect/>
          </a:stretch>
        </a:blipFill>
        <a:effectLst/>
      </p:bgPr>
    </p:bg>
    <p:spTree>
      <p:nvGrpSpPr>
        <p:cNvPr id="1" name=""/>
        <p:cNvGrpSpPr/>
        <p:nvPr/>
      </p:nvGrpSpPr>
      <p:grpSpPr>
        <a:xfrm>
          <a:off x="0" y="0"/>
          <a:ext cx="0" cy="0"/>
          <a:chOff x="0" y="0"/>
          <a:chExt cx="0" cy="0"/>
        </a:xfrm>
      </p:grpSpPr>
      <p:sp>
        <p:nvSpPr>
          <p:cNvPr id="5" name="Rechthoek: afgeronde hoeken 4"/>
          <p:cNvSpPr>
            <a:spLocks noGrp="1" noRot="1" noMove="1" noResize="1" noEditPoints="1" noAdjustHandles="1" noChangeArrowheads="1" noChangeShapeType="1"/>
          </p:cNvSpPr>
          <p:nvPr/>
        </p:nvSpPr>
        <p:spPr>
          <a:xfrm rot="16200000" flipH="1" flipV="1">
            <a:off x="9127909" y="83026"/>
            <a:ext cx="910758" cy="4773488"/>
          </a:xfrm>
          <a:prstGeom prst="roundRect">
            <a:avLst/>
          </a:prstGeom>
          <a:solidFill>
            <a:srgbClr val="57C3C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BE" sz="1350">
              <a:solidFill>
                <a:prstClr val="white"/>
              </a:solidFill>
            </a:endParaRPr>
          </a:p>
        </p:txBody>
      </p:sp>
      <p:sp>
        <p:nvSpPr>
          <p:cNvPr id="2" name="Tekstvak 1"/>
          <p:cNvSpPr txBox="1">
            <a:spLocks noGrp="1" noRot="1" noMove="1" noResize="1" noEditPoints="1" noAdjustHandles="1" noChangeArrowheads="1" noChangeShapeType="1"/>
          </p:cNvSpPr>
          <p:nvPr/>
        </p:nvSpPr>
        <p:spPr>
          <a:xfrm>
            <a:off x="7315200" y="1915771"/>
            <a:ext cx="4542183" cy="1107996"/>
          </a:xfrm>
          <a:prstGeom prst="rect">
            <a:avLst/>
          </a:prstGeom>
          <a:noFill/>
        </p:spPr>
        <p:txBody>
          <a:bodyPr wrap="square" rtlCol="0">
            <a:spAutoFit/>
          </a:bodyPr>
          <a:lstStyle/>
          <a:p>
            <a:pPr algn="ctr"/>
            <a:r>
              <a:rPr lang="nl-BE" sz="6600" b="0">
                <a:solidFill>
                  <a:schemeClr val="bg1"/>
                </a:solidFill>
                <a:latin typeface="Poppins ExtraBold" panose="00000900000000000000" pitchFamily="2" charset="0"/>
                <a:cs typeface="Poppins ExtraBold" panose="00000900000000000000" pitchFamily="2" charset="0"/>
              </a:rPr>
              <a:t>Pauze</a:t>
            </a:r>
          </a:p>
        </p:txBody>
      </p:sp>
      <p:sp>
        <p:nvSpPr>
          <p:cNvPr id="8" name="Tijdelijke aanduiding voor tekst 7">
            <a:extLst>
              <a:ext uri="{FF2B5EF4-FFF2-40B4-BE49-F238E27FC236}">
                <a16:creationId xmlns:a16="http://schemas.microsoft.com/office/drawing/2014/main" id="{785A5B33-F0A9-EEF9-34BD-C3C0AB8D8619}"/>
              </a:ext>
            </a:extLst>
          </p:cNvPr>
          <p:cNvSpPr>
            <a:spLocks noGrp="1"/>
          </p:cNvSpPr>
          <p:nvPr>
            <p:ph type="body" sz="quarter" idx="10" hasCustomPrompt="1"/>
          </p:nvPr>
        </p:nvSpPr>
        <p:spPr>
          <a:xfrm>
            <a:off x="7622899" y="3059481"/>
            <a:ext cx="4044950" cy="1817687"/>
          </a:xfrm>
        </p:spPr>
        <p:txBody>
          <a:bodyPr>
            <a:normAutofit/>
          </a:bodyPr>
          <a:lstStyle>
            <a:lvl1pPr marL="0" indent="0" algn="ctr">
              <a:buNone/>
              <a:defRPr sz="3600" b="1">
                <a:solidFill>
                  <a:schemeClr val="bg1"/>
                </a:solidFill>
              </a:defRPr>
            </a:lvl1pPr>
          </a:lstStyle>
          <a:p>
            <a:pPr lvl="0"/>
            <a:r>
              <a:rPr lang="nl-NL"/>
              <a:t>van … minuten</a:t>
            </a:r>
          </a:p>
        </p:txBody>
      </p:sp>
      <p:pic>
        <p:nvPicPr>
          <p:cNvPr id="4" name="Graphic 3">
            <a:extLst>
              <a:ext uri="{FF2B5EF4-FFF2-40B4-BE49-F238E27FC236}">
                <a16:creationId xmlns:a16="http://schemas.microsoft.com/office/drawing/2014/main" id="{2F1D5BD6-CFE0-C411-A578-2C4D3CE6C0FC}"/>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9833218" y="287244"/>
            <a:ext cx="2209802" cy="626211"/>
          </a:xfrm>
          <a:prstGeom prst="rect">
            <a:avLst/>
          </a:prstGeom>
        </p:spPr>
      </p:pic>
    </p:spTree>
    <p:extLst>
      <p:ext uri="{BB962C8B-B14F-4D97-AF65-F5344CB8AC3E}">
        <p14:creationId xmlns:p14="http://schemas.microsoft.com/office/powerpoint/2010/main" val="1833764592"/>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p:cSld name="Pauze_2">
    <p:bg>
      <p:bgPr>
        <a:blipFill dpi="0" rotWithShape="1">
          <a:blip r:embed="rId2" cstate="print">
            <a:lum/>
            <a:extLst>
              <a:ext uri="{28A0092B-C50C-407E-A947-70E740481C1C}">
                <a14:useLocalDpi xmlns:a14="http://schemas.microsoft.com/office/drawing/2010/main" val="0"/>
              </a:ext>
            </a:extLst>
          </a:blip>
          <a:srcRect/>
          <a:stretch>
            <a:fillRect/>
          </a:stretch>
        </a:blipFill>
        <a:effectLst/>
      </p:bgPr>
    </p:bg>
    <p:spTree>
      <p:nvGrpSpPr>
        <p:cNvPr id="1" name=""/>
        <p:cNvGrpSpPr/>
        <p:nvPr/>
      </p:nvGrpSpPr>
      <p:grpSpPr>
        <a:xfrm>
          <a:off x="0" y="0"/>
          <a:ext cx="0" cy="0"/>
          <a:chOff x="0" y="0"/>
          <a:chExt cx="0" cy="0"/>
        </a:xfrm>
      </p:grpSpPr>
      <p:grpSp>
        <p:nvGrpSpPr>
          <p:cNvPr id="6" name="Groep 5"/>
          <p:cNvGrpSpPr>
            <a:grpSpLocks noGrp="1" noUngrp="1" noRot="1" noMove="1" noResize="1"/>
          </p:cNvGrpSpPr>
          <p:nvPr/>
        </p:nvGrpSpPr>
        <p:grpSpPr>
          <a:xfrm>
            <a:off x="386394" y="4050398"/>
            <a:ext cx="3847678" cy="1505576"/>
            <a:chOff x="899025" y="1384133"/>
            <a:chExt cx="5061508" cy="2027934"/>
          </a:xfrm>
          <a:solidFill>
            <a:srgbClr val="57C3CB"/>
          </a:solidFill>
        </p:grpSpPr>
        <p:sp>
          <p:nvSpPr>
            <p:cNvPr id="5" name="Rechthoek: afgeronde hoeken 4"/>
            <p:cNvSpPr>
              <a:spLocks noGrp="1" noRot="1" noMove="1" noResize="1" noEditPoints="1" noAdjustHandles="1" noChangeArrowheads="1" noChangeShapeType="1"/>
            </p:cNvSpPr>
            <p:nvPr/>
          </p:nvSpPr>
          <p:spPr>
            <a:xfrm rot="16200000" flipH="1" flipV="1">
              <a:off x="2415812" y="-132654"/>
              <a:ext cx="2027934" cy="5061507"/>
            </a:xfrm>
            <a:prstGeom prst="round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BE" sz="1350">
                <a:solidFill>
                  <a:prstClr val="white"/>
                </a:solidFill>
              </a:endParaRPr>
            </a:p>
          </p:txBody>
        </p:sp>
        <p:sp>
          <p:nvSpPr>
            <p:cNvPr id="2" name="Tekstvak 1"/>
            <p:cNvSpPr txBox="1">
              <a:spLocks noGrp="1" noRot="1" noMove="1" noResize="1" noEditPoints="1" noAdjustHandles="1" noChangeArrowheads="1" noChangeShapeType="1"/>
            </p:cNvSpPr>
            <p:nvPr/>
          </p:nvSpPr>
          <p:spPr>
            <a:xfrm>
              <a:off x="1617133" y="1674824"/>
              <a:ext cx="4343400" cy="1107996"/>
            </a:xfrm>
            <a:prstGeom prst="rect">
              <a:avLst/>
            </a:prstGeom>
            <a:grpFill/>
          </p:spPr>
          <p:txBody>
            <a:bodyPr wrap="square" rtlCol="0">
              <a:spAutoFit/>
            </a:bodyPr>
            <a:lstStyle/>
            <a:p>
              <a:r>
                <a:rPr lang="nl-BE" sz="6600" b="0">
                  <a:solidFill>
                    <a:schemeClr val="bg1"/>
                  </a:solidFill>
                  <a:latin typeface="Poppins ExtraBold" panose="00000900000000000000" pitchFamily="2" charset="0"/>
                  <a:cs typeface="Poppins ExtraBold" panose="00000900000000000000" pitchFamily="2" charset="0"/>
                </a:rPr>
                <a:t>Pauze</a:t>
              </a:r>
            </a:p>
          </p:txBody>
        </p:sp>
      </p:grpSp>
      <p:sp>
        <p:nvSpPr>
          <p:cNvPr id="8" name="Tijdelijke aanduiding voor tekst 7">
            <a:extLst>
              <a:ext uri="{FF2B5EF4-FFF2-40B4-BE49-F238E27FC236}">
                <a16:creationId xmlns:a16="http://schemas.microsoft.com/office/drawing/2014/main" id="{5E59E5B9-B58D-DC67-42F3-08CDF5F70F1F}"/>
              </a:ext>
            </a:extLst>
          </p:cNvPr>
          <p:cNvSpPr>
            <a:spLocks noGrp="1"/>
          </p:cNvSpPr>
          <p:nvPr>
            <p:ph type="body" sz="quarter" idx="10" hasCustomPrompt="1"/>
          </p:nvPr>
        </p:nvSpPr>
        <p:spPr>
          <a:xfrm>
            <a:off x="4071924" y="4677510"/>
            <a:ext cx="4044950" cy="1817687"/>
          </a:xfrm>
        </p:spPr>
        <p:txBody>
          <a:bodyPr>
            <a:normAutofit/>
          </a:bodyPr>
          <a:lstStyle>
            <a:lvl1pPr marL="0" indent="0" algn="ctr">
              <a:buNone/>
              <a:defRPr sz="3600" b="1">
                <a:solidFill>
                  <a:schemeClr val="bg1"/>
                </a:solidFill>
              </a:defRPr>
            </a:lvl1pPr>
          </a:lstStyle>
          <a:p>
            <a:pPr lvl="0"/>
            <a:r>
              <a:rPr lang="nl-NL"/>
              <a:t>van … minuten</a:t>
            </a:r>
          </a:p>
        </p:txBody>
      </p:sp>
      <p:pic>
        <p:nvPicPr>
          <p:cNvPr id="4" name="Graphic 3">
            <a:extLst>
              <a:ext uri="{FF2B5EF4-FFF2-40B4-BE49-F238E27FC236}">
                <a16:creationId xmlns:a16="http://schemas.microsoft.com/office/drawing/2014/main" id="{F09FE58B-8759-D9BB-5715-55DE0BC9B7BB}"/>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9833218" y="287244"/>
            <a:ext cx="2209802" cy="626211"/>
          </a:xfrm>
          <a:prstGeom prst="rect">
            <a:avLst/>
          </a:prstGeom>
        </p:spPr>
      </p:pic>
    </p:spTree>
    <p:extLst>
      <p:ext uri="{BB962C8B-B14F-4D97-AF65-F5344CB8AC3E}">
        <p14:creationId xmlns:p14="http://schemas.microsoft.com/office/powerpoint/2010/main" val="3252584915"/>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p:cSld name="Lunch">
    <p:bg>
      <p:bgPr>
        <a:blipFill dpi="0" rotWithShape="1">
          <a:blip r:embed="rId2" cstate="print">
            <a:lum/>
            <a:extLst>
              <a:ext uri="{28A0092B-C50C-407E-A947-70E740481C1C}">
                <a14:useLocalDpi xmlns:a14="http://schemas.microsoft.com/office/drawing/2010/main" val="0"/>
              </a:ext>
            </a:extLst>
          </a:blip>
          <a:srcRect/>
          <a:stretch>
            <a:fillRect/>
          </a:stretch>
        </a:blipFill>
        <a:effectLst/>
      </p:bgPr>
    </p:bg>
    <p:spTree>
      <p:nvGrpSpPr>
        <p:cNvPr id="1" name=""/>
        <p:cNvGrpSpPr/>
        <p:nvPr/>
      </p:nvGrpSpPr>
      <p:grpSpPr>
        <a:xfrm>
          <a:off x="0" y="0"/>
          <a:ext cx="0" cy="0"/>
          <a:chOff x="0" y="0"/>
          <a:chExt cx="0" cy="0"/>
        </a:xfrm>
      </p:grpSpPr>
      <p:sp>
        <p:nvSpPr>
          <p:cNvPr id="5" name="Rechthoek: afgeronde hoeken 4"/>
          <p:cNvSpPr>
            <a:spLocks noGrp="1" noRot="1" noMove="1" noResize="1" noEditPoints="1" noAdjustHandles="1" noChangeArrowheads="1" noChangeShapeType="1"/>
          </p:cNvSpPr>
          <p:nvPr/>
        </p:nvSpPr>
        <p:spPr>
          <a:xfrm rot="16200000" flipH="1" flipV="1">
            <a:off x="5069267" y="-760960"/>
            <a:ext cx="1107996" cy="5791200"/>
          </a:xfrm>
          <a:prstGeom prst="roundRect">
            <a:avLst/>
          </a:prstGeom>
          <a:solidFill>
            <a:srgbClr val="57C3C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BE" sz="1350">
              <a:solidFill>
                <a:prstClr val="white"/>
              </a:solidFill>
            </a:endParaRPr>
          </a:p>
        </p:txBody>
      </p:sp>
      <p:sp>
        <p:nvSpPr>
          <p:cNvPr id="2" name="Tekstvak 1"/>
          <p:cNvSpPr txBox="1">
            <a:spLocks noGrp="1" noRot="1" noMove="1" noResize="1" noEditPoints="1" noAdjustHandles="1" noChangeArrowheads="1" noChangeShapeType="1"/>
          </p:cNvSpPr>
          <p:nvPr/>
        </p:nvSpPr>
        <p:spPr>
          <a:xfrm>
            <a:off x="4109159" y="1581691"/>
            <a:ext cx="5791200" cy="110799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nl-BE" sz="6600" b="0">
                <a:solidFill>
                  <a:schemeClr val="bg1"/>
                </a:solidFill>
                <a:latin typeface="Poppins ExtraBold" panose="00000900000000000000" pitchFamily="2" charset="0"/>
                <a:cs typeface="Poppins ExtraBold" panose="00000900000000000000" pitchFamily="2" charset="0"/>
              </a:rPr>
              <a:t>Lunch</a:t>
            </a:r>
            <a:endParaRPr lang="nl-BE" sz="6600" b="1">
              <a:solidFill>
                <a:schemeClr val="bg1"/>
              </a:solidFill>
              <a:latin typeface="Poppins" panose="00000500000000000000" pitchFamily="2" charset="0"/>
              <a:cs typeface="Poppins" panose="00000500000000000000" pitchFamily="2" charset="0"/>
            </a:endParaRPr>
          </a:p>
        </p:txBody>
      </p:sp>
      <p:pic>
        <p:nvPicPr>
          <p:cNvPr id="4" name="Graphic 3">
            <a:extLst>
              <a:ext uri="{FF2B5EF4-FFF2-40B4-BE49-F238E27FC236}">
                <a16:creationId xmlns:a16="http://schemas.microsoft.com/office/drawing/2014/main" id="{0BE68998-6F2C-3C32-40BE-3733D2BE90B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9863036" y="6071818"/>
            <a:ext cx="2209802" cy="626211"/>
          </a:xfrm>
          <a:prstGeom prst="rect">
            <a:avLst/>
          </a:prstGeom>
        </p:spPr>
      </p:pic>
    </p:spTree>
    <p:extLst>
      <p:ext uri="{BB962C8B-B14F-4D97-AF65-F5344CB8AC3E}">
        <p14:creationId xmlns:p14="http://schemas.microsoft.com/office/powerpoint/2010/main" val="3801569589"/>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p:cSld name="Samenvatting">
    <p:spTree>
      <p:nvGrpSpPr>
        <p:cNvPr id="1" name=""/>
        <p:cNvGrpSpPr/>
        <p:nvPr/>
      </p:nvGrpSpPr>
      <p:grpSpPr>
        <a:xfrm>
          <a:off x="0" y="0"/>
          <a:ext cx="0" cy="0"/>
          <a:chOff x="0" y="0"/>
          <a:chExt cx="0" cy="0"/>
        </a:xfrm>
      </p:grpSpPr>
      <p:sp>
        <p:nvSpPr>
          <p:cNvPr id="5" name="Tijdelijke aanduiding voor tekst 4">
            <a:extLst>
              <a:ext uri="{FF2B5EF4-FFF2-40B4-BE49-F238E27FC236}">
                <a16:creationId xmlns:a16="http://schemas.microsoft.com/office/drawing/2014/main" id="{34E63E14-F94E-FB86-6121-D57B340A0E55}"/>
              </a:ext>
            </a:extLst>
          </p:cNvPr>
          <p:cNvSpPr>
            <a:spLocks noGrp="1"/>
          </p:cNvSpPr>
          <p:nvPr>
            <p:ph type="body" sz="quarter" idx="10" hasCustomPrompt="1"/>
          </p:nvPr>
        </p:nvSpPr>
        <p:spPr>
          <a:xfrm>
            <a:off x="319177" y="1121557"/>
            <a:ext cx="9799638" cy="5021262"/>
          </a:xfrm>
        </p:spPr>
        <p:txBody>
          <a:bodyPr/>
          <a:lstStyle/>
          <a:p>
            <a:pPr lvl="0"/>
            <a:r>
              <a:rPr lang="nl-NL"/>
              <a:t>Noteer hier de belangrijkste zaken uit je presentatie. Wat moeten mensen zeker onthouden hebben?</a:t>
            </a:r>
          </a:p>
        </p:txBody>
      </p:sp>
      <p:sp>
        <p:nvSpPr>
          <p:cNvPr id="4" name="Titel 13">
            <a:extLst>
              <a:ext uri="{FF2B5EF4-FFF2-40B4-BE49-F238E27FC236}">
                <a16:creationId xmlns:a16="http://schemas.microsoft.com/office/drawing/2014/main" id="{E861B17C-3043-8C7E-ABAA-528B0E09E915}"/>
              </a:ext>
            </a:extLst>
          </p:cNvPr>
          <p:cNvSpPr>
            <a:spLocks noGrp="1"/>
          </p:cNvSpPr>
          <p:nvPr>
            <p:ph type="title" hasCustomPrompt="1"/>
          </p:nvPr>
        </p:nvSpPr>
        <p:spPr>
          <a:xfrm>
            <a:off x="319177" y="473076"/>
            <a:ext cx="9799638" cy="648481"/>
          </a:xfrm>
          <a:noFill/>
          <a:ln>
            <a:noFill/>
          </a:ln>
        </p:spPr>
        <p:txBody>
          <a:bodyPr>
            <a:noAutofit/>
          </a:bodyPr>
          <a:lstStyle>
            <a:lvl1pPr>
              <a:defRPr lang="nl-BE" sz="3600" kern="1200" dirty="0">
                <a:solidFill>
                  <a:srgbClr val="2D3E4E"/>
                </a:solidFill>
                <a:latin typeface="Poppins ExtraBold" panose="00000900000000000000" pitchFamily="2" charset="0"/>
                <a:ea typeface="Roboto Bk" pitchFamily="2" charset="0"/>
                <a:cs typeface="Poppins ExtraBold" panose="00000900000000000000" pitchFamily="2" charset="0"/>
              </a:defRPr>
            </a:lvl1pPr>
          </a:lstStyle>
          <a:p>
            <a:pPr marL="0" lvl="0" indent="0" algn="l" defTabSz="685783" rtl="0" eaLnBrk="1" latinLnBrk="0" hangingPunct="1">
              <a:spcBef>
                <a:spcPct val="20000"/>
              </a:spcBef>
              <a:buClrTx/>
              <a:buFont typeface="Arial" pitchFamily="34" charset="0"/>
              <a:buNone/>
            </a:pPr>
            <a:r>
              <a:rPr lang="nl-NL"/>
              <a:t>Samenvatting</a:t>
            </a:r>
            <a:endParaRPr lang="nl-BE"/>
          </a:p>
        </p:txBody>
      </p:sp>
      <p:pic>
        <p:nvPicPr>
          <p:cNvPr id="3" name="Graphic 2">
            <a:extLst>
              <a:ext uri="{FF2B5EF4-FFF2-40B4-BE49-F238E27FC236}">
                <a16:creationId xmlns:a16="http://schemas.microsoft.com/office/drawing/2014/main" id="{EEB460D0-81F9-8188-DB1A-0AF1A1609B67}"/>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9863036" y="6071818"/>
            <a:ext cx="2209802" cy="626211"/>
          </a:xfrm>
          <a:prstGeom prst="rect">
            <a:avLst/>
          </a:prstGeom>
        </p:spPr>
      </p:pic>
    </p:spTree>
    <p:extLst>
      <p:ext uri="{BB962C8B-B14F-4D97-AF65-F5344CB8AC3E}">
        <p14:creationId xmlns:p14="http://schemas.microsoft.com/office/powerpoint/2010/main" val="3632453849"/>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p:cSld name="Vragen?">
    <p:bg>
      <p:bgPr>
        <a:blipFill dpi="0" rotWithShape="1">
          <a:blip r:embed="rId2" cstate="print">
            <a:lum/>
            <a:extLst>
              <a:ext uri="{28A0092B-C50C-407E-A947-70E740481C1C}">
                <a14:useLocalDpi xmlns:a14="http://schemas.microsoft.com/office/drawing/2010/main" val="0"/>
              </a:ext>
            </a:extLst>
          </a:blip>
          <a:srcRect/>
          <a:stretch>
            <a:fillRect/>
          </a:stretch>
        </a:blipFill>
        <a:effectLst/>
      </p:bgPr>
    </p:bg>
    <p:spTree>
      <p:nvGrpSpPr>
        <p:cNvPr id="1" name=""/>
        <p:cNvGrpSpPr/>
        <p:nvPr/>
      </p:nvGrpSpPr>
      <p:grpSpPr>
        <a:xfrm>
          <a:off x="0" y="0"/>
          <a:ext cx="0" cy="0"/>
          <a:chOff x="0" y="0"/>
          <a:chExt cx="0" cy="0"/>
        </a:xfrm>
      </p:grpSpPr>
      <p:sp>
        <p:nvSpPr>
          <p:cNvPr id="6" name="Tekstvak 5"/>
          <p:cNvSpPr txBox="1">
            <a:spLocks noGrp="1" noRot="1" noMove="1" noResize="1" noEditPoints="1" noAdjustHandles="1" noChangeArrowheads="1" noChangeShapeType="1"/>
          </p:cNvSpPr>
          <p:nvPr/>
        </p:nvSpPr>
        <p:spPr>
          <a:xfrm>
            <a:off x="4575032" y="1560218"/>
            <a:ext cx="6668701" cy="1446550"/>
          </a:xfrm>
          <a:prstGeom prst="rect">
            <a:avLst/>
          </a:prstGeom>
          <a:noFill/>
        </p:spPr>
        <p:txBody>
          <a:bodyPr wrap="square" rtlCol="0">
            <a:spAutoFit/>
          </a:bodyPr>
          <a:lstStyle/>
          <a:p>
            <a:pPr marL="0" marR="0" lvl="0" indent="0" algn="l" defTabSz="685783" rtl="0" eaLnBrk="1" fontAlgn="auto" latinLnBrk="0" hangingPunct="1">
              <a:lnSpc>
                <a:spcPct val="100000"/>
              </a:lnSpc>
              <a:spcBef>
                <a:spcPts val="0"/>
              </a:spcBef>
              <a:spcAft>
                <a:spcPts val="0"/>
              </a:spcAft>
              <a:buClrTx/>
              <a:buSzTx/>
              <a:buFontTx/>
              <a:buNone/>
              <a:tabLst/>
              <a:defRPr/>
            </a:pPr>
            <a:r>
              <a:rPr kumimoji="0" lang="nl-BE" sz="8800" b="0" i="0" u="none" strike="noStrike" kern="0" cap="none" spc="0" normalizeH="0" baseline="0" noProof="0">
                <a:ln>
                  <a:noFill/>
                </a:ln>
                <a:solidFill>
                  <a:schemeClr val="bg1"/>
                </a:solidFill>
                <a:effectLst>
                  <a:outerShdw blurRad="38100" dist="38100" dir="2700000" algn="tl">
                    <a:srgbClr val="000000">
                      <a:alpha val="43137"/>
                    </a:srgbClr>
                  </a:outerShdw>
                </a:effectLst>
                <a:uLnTx/>
                <a:uFillTx/>
                <a:latin typeface="Poppins ExtraBold" panose="00000900000000000000" pitchFamily="2" charset="0"/>
                <a:ea typeface="Roboto Bk" pitchFamily="2" charset="0"/>
                <a:cs typeface="Poppins ExtraBold" panose="00000900000000000000" pitchFamily="2" charset="0"/>
              </a:rPr>
              <a:t>Vragen?</a:t>
            </a:r>
          </a:p>
        </p:txBody>
      </p:sp>
    </p:spTree>
    <p:extLst>
      <p:ext uri="{BB962C8B-B14F-4D97-AF65-F5344CB8AC3E}">
        <p14:creationId xmlns:p14="http://schemas.microsoft.com/office/powerpoint/2010/main" val="625007184"/>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p:cSld name="Bedankt">
    <p:bg>
      <p:bgPr>
        <a:solidFill>
          <a:schemeClr val="bg1"/>
        </a:solidFill>
        <a:effectLst/>
      </p:bgPr>
    </p:bg>
    <p:spTree>
      <p:nvGrpSpPr>
        <p:cNvPr id="1" name=""/>
        <p:cNvGrpSpPr/>
        <p:nvPr/>
      </p:nvGrpSpPr>
      <p:grpSpPr>
        <a:xfrm>
          <a:off x="0" y="0"/>
          <a:ext cx="0" cy="0"/>
          <a:chOff x="0" y="0"/>
          <a:chExt cx="0" cy="0"/>
        </a:xfrm>
      </p:grpSpPr>
      <p:sp>
        <p:nvSpPr>
          <p:cNvPr id="6" name="Tekstvak 5"/>
          <p:cNvSpPr txBox="1">
            <a:spLocks/>
          </p:cNvSpPr>
          <p:nvPr/>
        </p:nvSpPr>
        <p:spPr>
          <a:xfrm>
            <a:off x="2584956" y="2113592"/>
            <a:ext cx="6668701" cy="1862048"/>
          </a:xfrm>
          <a:prstGeom prst="rect">
            <a:avLst/>
          </a:prstGeom>
          <a:noFill/>
        </p:spPr>
        <p:txBody>
          <a:bodyPr wrap="square" rtlCol="0">
            <a:spAutoFit/>
          </a:bodyPr>
          <a:lstStyle/>
          <a:p>
            <a:pPr marL="0" marR="0" lvl="0" indent="0" algn="l" defTabSz="685783" rtl="0" eaLnBrk="1" fontAlgn="auto" latinLnBrk="0" hangingPunct="1">
              <a:lnSpc>
                <a:spcPct val="100000"/>
              </a:lnSpc>
              <a:spcBef>
                <a:spcPts val="0"/>
              </a:spcBef>
              <a:spcAft>
                <a:spcPts val="0"/>
              </a:spcAft>
              <a:buClrTx/>
              <a:buSzTx/>
              <a:buFontTx/>
              <a:buNone/>
              <a:tabLst/>
              <a:defRPr/>
            </a:pPr>
            <a:r>
              <a:rPr kumimoji="0" lang="nl-BE" sz="11500" b="0" i="0" u="none" strike="noStrike" kern="0" cap="none" spc="0" normalizeH="0" baseline="0" noProof="0">
                <a:ln>
                  <a:noFill/>
                </a:ln>
                <a:solidFill>
                  <a:srgbClr val="4CBCC5"/>
                </a:solidFill>
                <a:effectLst>
                  <a:outerShdw blurRad="38100" dist="38100" dir="2700000" algn="tl">
                    <a:srgbClr val="000000">
                      <a:alpha val="43137"/>
                    </a:srgbClr>
                  </a:outerShdw>
                </a:effectLst>
                <a:uLnTx/>
                <a:uFillTx/>
                <a:latin typeface="Poppins ExtraBold" panose="00000900000000000000" pitchFamily="2" charset="0"/>
                <a:ea typeface="Roboto Bk" pitchFamily="2" charset="0"/>
                <a:cs typeface="Poppins ExtraBold" panose="00000900000000000000" pitchFamily="2" charset="0"/>
              </a:rPr>
              <a:t>Bedankt</a:t>
            </a:r>
          </a:p>
        </p:txBody>
      </p:sp>
    </p:spTree>
    <p:extLst>
      <p:ext uri="{BB962C8B-B14F-4D97-AF65-F5344CB8AC3E}">
        <p14:creationId xmlns:p14="http://schemas.microsoft.com/office/powerpoint/2010/main" val="3801130728"/>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p:cSld name="Sociale media">
    <p:bg>
      <p:bgPr>
        <a:solidFill>
          <a:schemeClr val="bg1"/>
        </a:solidFill>
        <a:effectLst/>
      </p:bgPr>
    </p:bg>
    <p:spTree>
      <p:nvGrpSpPr>
        <p:cNvPr id="1" name=""/>
        <p:cNvGrpSpPr/>
        <p:nvPr/>
      </p:nvGrpSpPr>
      <p:grpSpPr>
        <a:xfrm>
          <a:off x="0" y="0"/>
          <a:ext cx="0" cy="0"/>
          <a:chOff x="0" y="0"/>
          <a:chExt cx="0" cy="0"/>
        </a:xfrm>
      </p:grpSpPr>
      <p:pic>
        <p:nvPicPr>
          <p:cNvPr id="6" name="Afbeelding 5">
            <a:hlinkClick r:id="rId2"/>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237254" y="4253955"/>
            <a:ext cx="627641" cy="627641"/>
          </a:xfrm>
          <a:prstGeom prst="rect">
            <a:avLst/>
          </a:prstGeom>
        </p:spPr>
      </p:pic>
      <p:sp>
        <p:nvSpPr>
          <p:cNvPr id="9" name="Rechthoek 8"/>
          <p:cNvSpPr>
            <a:spLocks/>
          </p:cNvSpPr>
          <p:nvPr/>
        </p:nvSpPr>
        <p:spPr>
          <a:xfrm>
            <a:off x="-16373" y="4998127"/>
            <a:ext cx="3203409" cy="338554"/>
          </a:xfrm>
          <a:prstGeom prst="rect">
            <a:avLst/>
          </a:prstGeom>
        </p:spPr>
        <p:txBody>
          <a:bodyPr wrap="square">
            <a:spAutoFit/>
          </a:bodyPr>
          <a:lstStyle/>
          <a:p>
            <a:pPr algn="ctr"/>
            <a:r>
              <a:rPr lang="nl-BE" sz="1600" u="none">
                <a:solidFill>
                  <a:schemeClr val="tx1"/>
                </a:solidFill>
                <a:latin typeface="Roboto" pitchFamily="2" charset="0"/>
                <a:ea typeface="Roboto" pitchFamily="2" charset="0"/>
                <a:cs typeface="Poppins" panose="00000500000000000000" pitchFamily="2" charset="0"/>
              </a:rPr>
              <a:t>/</a:t>
            </a:r>
            <a:r>
              <a:rPr lang="nl-BE" sz="1600" u="none" err="1">
                <a:solidFill>
                  <a:schemeClr val="tx1"/>
                </a:solidFill>
                <a:latin typeface="Roboto" pitchFamily="2" charset="0"/>
                <a:ea typeface="Roboto" pitchFamily="2" charset="0"/>
                <a:cs typeface="Poppins" panose="00000500000000000000" pitchFamily="2" charset="0"/>
              </a:rPr>
              <a:t>KatholiekOnderwijsVlaanderen</a:t>
            </a:r>
            <a:endParaRPr lang="nl-BE" sz="1600" u="none">
              <a:solidFill>
                <a:schemeClr val="tx1"/>
              </a:solidFill>
              <a:latin typeface="Roboto" pitchFamily="2" charset="0"/>
              <a:ea typeface="Roboto" pitchFamily="2" charset="0"/>
              <a:cs typeface="Poppins" panose="00000500000000000000" pitchFamily="2" charset="0"/>
            </a:endParaRPr>
          </a:p>
        </p:txBody>
      </p:sp>
      <p:pic>
        <p:nvPicPr>
          <p:cNvPr id="1030" name="Picture 6">
            <a:hlinkClick r:id="rId4"/>
            <a:extLst>
              <a:ext uri="{FF2B5EF4-FFF2-40B4-BE49-F238E27FC236}">
                <a16:creationId xmlns:a16="http://schemas.microsoft.com/office/drawing/2014/main" id="{1B79DBB6-784E-49D9-AD9F-EF7F84BE002D}"/>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t="-1329" b="-6926"/>
          <a:stretch/>
        </p:blipFill>
        <p:spPr bwMode="auto">
          <a:xfrm>
            <a:off x="10743077" y="4253955"/>
            <a:ext cx="746371" cy="807993"/>
          </a:xfrm>
          <a:prstGeom prst="rect">
            <a:avLst/>
          </a:prstGeom>
          <a:noFill/>
          <a:extLst>
            <a:ext uri="{909E8E84-426E-40DD-AFC4-6F175D3DCCD1}">
              <a14:hiddenFill xmlns:a14="http://schemas.microsoft.com/office/drawing/2010/main">
                <a:solidFill>
                  <a:srgbClr val="FFFFFF"/>
                </a:solidFill>
              </a14:hiddenFill>
            </a:ext>
          </a:extLst>
        </p:spPr>
      </p:pic>
      <p:sp>
        <p:nvSpPr>
          <p:cNvPr id="14" name="Rechthoek 13">
            <a:extLst>
              <a:ext uri="{FF2B5EF4-FFF2-40B4-BE49-F238E27FC236}">
                <a16:creationId xmlns:a16="http://schemas.microsoft.com/office/drawing/2014/main" id="{1A0B4A7D-943D-43C7-85BD-CFDC9B74A25B}"/>
              </a:ext>
            </a:extLst>
          </p:cNvPr>
          <p:cNvSpPr>
            <a:spLocks/>
          </p:cNvSpPr>
          <p:nvPr/>
        </p:nvSpPr>
        <p:spPr>
          <a:xfrm>
            <a:off x="10337539" y="4998127"/>
            <a:ext cx="1456661" cy="338554"/>
          </a:xfrm>
          <a:prstGeom prst="rect">
            <a:avLst/>
          </a:prstGeom>
        </p:spPr>
        <p:txBody>
          <a:bodyPr wrap="square">
            <a:spAutoFit/>
          </a:bodyPr>
          <a:lstStyle/>
          <a:p>
            <a:pPr algn="ctr"/>
            <a:r>
              <a:rPr lang="nl-BE" sz="1600">
                <a:solidFill>
                  <a:schemeClr val="tx1"/>
                </a:solidFill>
                <a:latin typeface="Roboto" pitchFamily="2" charset="0"/>
                <a:ea typeface="Roboto" pitchFamily="2" charset="0"/>
                <a:cs typeface="Poppins" panose="00000500000000000000" pitchFamily="2" charset="0"/>
              </a:rPr>
              <a:t>/kathondvla</a:t>
            </a:r>
            <a:endParaRPr lang="nl-BE" sz="1400">
              <a:solidFill>
                <a:schemeClr val="tx1"/>
              </a:solidFill>
              <a:latin typeface="Roboto" pitchFamily="2" charset="0"/>
              <a:ea typeface="Roboto" pitchFamily="2" charset="0"/>
              <a:cs typeface="Poppins" panose="00000500000000000000" pitchFamily="2" charset="0"/>
            </a:endParaRPr>
          </a:p>
        </p:txBody>
      </p:sp>
      <p:sp>
        <p:nvSpPr>
          <p:cNvPr id="11" name="Rechthoek 10">
            <a:extLst>
              <a:ext uri="{FF2B5EF4-FFF2-40B4-BE49-F238E27FC236}">
                <a16:creationId xmlns:a16="http://schemas.microsoft.com/office/drawing/2014/main" id="{8A6E0076-844B-4A37-9AEE-9DCE3488E361}"/>
              </a:ext>
            </a:extLst>
          </p:cNvPr>
          <p:cNvSpPr>
            <a:spLocks/>
          </p:cNvSpPr>
          <p:nvPr/>
        </p:nvSpPr>
        <p:spPr>
          <a:xfrm>
            <a:off x="3671080" y="4998127"/>
            <a:ext cx="6096002" cy="584775"/>
          </a:xfrm>
          <a:prstGeom prst="rect">
            <a:avLst/>
          </a:prstGeom>
        </p:spPr>
        <p:txBody>
          <a:bodyPr wrap="square">
            <a:spAutoFit/>
          </a:bodyPr>
          <a:lstStyle/>
          <a:p>
            <a:pPr algn="ctr"/>
            <a:r>
              <a:rPr lang="nl-BE" sz="1600" u="none" kern="1200">
                <a:solidFill>
                  <a:schemeClr val="tx1"/>
                </a:solidFill>
                <a:effectLst/>
                <a:latin typeface="Roboto" pitchFamily="2" charset="0"/>
                <a:ea typeface="Roboto" pitchFamily="2" charset="0"/>
                <a:cs typeface="Poppins" panose="00000500000000000000" pitchFamily="2" charset="0"/>
              </a:rPr>
              <a:t>/company</a:t>
            </a:r>
            <a:br>
              <a:rPr lang="nl-BE" sz="1600" u="none" kern="1200">
                <a:solidFill>
                  <a:schemeClr val="tx1"/>
                </a:solidFill>
                <a:effectLst/>
                <a:latin typeface="Roboto" pitchFamily="2" charset="0"/>
                <a:ea typeface="Roboto" pitchFamily="2" charset="0"/>
                <a:cs typeface="Poppins" panose="00000500000000000000" pitchFamily="2" charset="0"/>
              </a:rPr>
            </a:br>
            <a:r>
              <a:rPr lang="nl-BE" sz="1600" u="none" kern="1200">
                <a:solidFill>
                  <a:schemeClr val="tx1"/>
                </a:solidFill>
                <a:effectLst/>
                <a:latin typeface="Roboto" pitchFamily="2" charset="0"/>
                <a:ea typeface="Roboto" pitchFamily="2" charset="0"/>
                <a:cs typeface="Poppins" panose="00000500000000000000" pitchFamily="2" charset="0"/>
              </a:rPr>
              <a:t>/</a:t>
            </a:r>
            <a:r>
              <a:rPr lang="nl-BE" sz="1600" u="none" kern="1200" err="1">
                <a:solidFill>
                  <a:schemeClr val="tx1"/>
                </a:solidFill>
                <a:effectLst/>
                <a:latin typeface="Roboto" pitchFamily="2" charset="0"/>
                <a:ea typeface="Roboto" pitchFamily="2" charset="0"/>
                <a:cs typeface="Poppins" panose="00000500000000000000" pitchFamily="2" charset="0"/>
              </a:rPr>
              <a:t>katholiekonderwijsvlaanderen</a:t>
            </a:r>
            <a:r>
              <a:rPr lang="nl-BE" sz="1600" u="none">
                <a:solidFill>
                  <a:schemeClr val="tx1"/>
                </a:solidFill>
                <a:latin typeface="Roboto" pitchFamily="2" charset="0"/>
                <a:ea typeface="Roboto" pitchFamily="2" charset="0"/>
                <a:cs typeface="Poppins" panose="00000500000000000000" pitchFamily="2" charset="0"/>
              </a:rPr>
              <a:t> </a:t>
            </a:r>
          </a:p>
        </p:txBody>
      </p:sp>
      <p:pic>
        <p:nvPicPr>
          <p:cNvPr id="1026" name="Picture 2">
            <a:hlinkClick r:id="rId6"/>
            <a:extLst>
              <a:ext uri="{FF2B5EF4-FFF2-40B4-BE49-F238E27FC236}">
                <a16:creationId xmlns:a16="http://schemas.microsoft.com/office/drawing/2014/main" id="{59E90341-9754-44A6-BBCB-9D966075B741}"/>
              </a:ext>
            </a:extLst>
          </p:cNvPr>
          <p:cNvPicPr>
            <a:picLocks noChangeAspect="1"/>
          </p:cNvPicPr>
          <p:nvPr/>
        </p:nvPicPr>
        <p:blipFill>
          <a:blip r:embed="rId7" cstate="print">
            <a:extLst>
              <a:ext uri="{28A0092B-C50C-407E-A947-70E740481C1C}">
                <a14:useLocalDpi xmlns:a14="http://schemas.microsoft.com/office/drawing/2010/main" val="0"/>
              </a:ext>
            </a:extLst>
          </a:blip>
          <a:srcRect/>
          <a:stretch/>
        </p:blipFill>
        <p:spPr bwMode="auto">
          <a:xfrm>
            <a:off x="6391803" y="4253955"/>
            <a:ext cx="670903" cy="670903"/>
          </a:xfrm>
          <a:prstGeom prst="rect">
            <a:avLst/>
          </a:prstGeom>
          <a:noFill/>
          <a:extLst>
            <a:ext uri="{909E8E84-426E-40DD-AFC4-6F175D3DCCD1}">
              <a14:hiddenFill xmlns:a14="http://schemas.microsoft.com/office/drawing/2010/main">
                <a:solidFill>
                  <a:srgbClr val="FFFFFF"/>
                </a:solidFill>
              </a14:hiddenFill>
            </a:ext>
          </a:extLst>
        </p:spPr>
      </p:pic>
      <p:sp>
        <p:nvSpPr>
          <p:cNvPr id="15" name="Rechthoek 14">
            <a:extLst>
              <a:ext uri="{FF2B5EF4-FFF2-40B4-BE49-F238E27FC236}">
                <a16:creationId xmlns:a16="http://schemas.microsoft.com/office/drawing/2014/main" id="{ACB0E945-1A3D-41B0-810B-F52973500D8D}"/>
              </a:ext>
            </a:extLst>
          </p:cNvPr>
          <p:cNvSpPr>
            <a:spLocks/>
          </p:cNvSpPr>
          <p:nvPr/>
        </p:nvSpPr>
        <p:spPr>
          <a:xfrm>
            <a:off x="1263776" y="4998127"/>
            <a:ext cx="5619788" cy="954107"/>
          </a:xfrm>
          <a:prstGeom prst="rect">
            <a:avLst/>
          </a:prstGeom>
        </p:spPr>
        <p:txBody>
          <a:bodyPr wrap="square">
            <a:spAutoFit/>
          </a:bodyPr>
          <a:lstStyle/>
          <a:p>
            <a:pPr algn="ctr"/>
            <a:r>
              <a:rPr lang="nl-BE" sz="1600">
                <a:solidFill>
                  <a:schemeClr val="tx1"/>
                </a:solidFill>
                <a:latin typeface="Roboto" pitchFamily="2" charset="0"/>
                <a:ea typeface="Roboto" pitchFamily="2" charset="0"/>
                <a:cs typeface="Poppins" panose="00000500000000000000" pitchFamily="2" charset="0"/>
              </a:rPr>
              <a:t>/KathOndVla</a:t>
            </a:r>
          </a:p>
          <a:p>
            <a:pPr algn="ctr"/>
            <a:br>
              <a:rPr lang="nl-BE" sz="1600">
                <a:latin typeface="Roboto" pitchFamily="2" charset="0"/>
                <a:ea typeface="Roboto" pitchFamily="2" charset="0"/>
                <a:cs typeface="Poppins" panose="00000500000000000000" pitchFamily="2" charset="0"/>
              </a:rPr>
            </a:br>
            <a:endParaRPr lang="nl-BE" sz="800">
              <a:latin typeface="Roboto" pitchFamily="2" charset="0"/>
              <a:ea typeface="Roboto" pitchFamily="2" charset="0"/>
              <a:cs typeface="Poppins" panose="00000500000000000000" pitchFamily="2" charset="0"/>
            </a:endParaRPr>
          </a:p>
          <a:p>
            <a:pPr algn="ctr"/>
            <a:r>
              <a:rPr lang="nl-BE" sz="1600">
                <a:solidFill>
                  <a:schemeClr val="tx1"/>
                </a:solidFill>
                <a:latin typeface="Roboto" pitchFamily="2" charset="0"/>
                <a:ea typeface="Roboto" pitchFamily="2" charset="0"/>
                <a:cs typeface="Poppins" panose="00000500000000000000" pitchFamily="2" charset="0"/>
              </a:rPr>
              <a:t>/</a:t>
            </a:r>
            <a:r>
              <a:rPr lang="nl-BE" sz="1600" err="1">
                <a:solidFill>
                  <a:schemeClr val="tx1"/>
                </a:solidFill>
                <a:latin typeface="Roboto" pitchFamily="2" charset="0"/>
                <a:ea typeface="Roboto" pitchFamily="2" charset="0"/>
                <a:cs typeface="Poppins" panose="00000500000000000000" pitchFamily="2" charset="0"/>
              </a:rPr>
              <a:t>BoeveLieven</a:t>
            </a:r>
            <a:endParaRPr lang="nl-BE" sz="1600">
              <a:solidFill>
                <a:schemeClr val="tx1"/>
              </a:solidFill>
              <a:latin typeface="Roboto" pitchFamily="2" charset="0"/>
              <a:ea typeface="Roboto" pitchFamily="2" charset="0"/>
              <a:cs typeface="Poppins" panose="00000500000000000000" pitchFamily="2" charset="0"/>
            </a:endParaRPr>
          </a:p>
        </p:txBody>
      </p:sp>
      <p:pic>
        <p:nvPicPr>
          <p:cNvPr id="17" name="Picture 2">
            <a:hlinkClick r:id="rId8"/>
            <a:extLst>
              <a:ext uri="{FF2B5EF4-FFF2-40B4-BE49-F238E27FC236}">
                <a16:creationId xmlns:a16="http://schemas.microsoft.com/office/drawing/2014/main" id="{0C1FA4A8-24AF-C937-3FB4-B1B1AC1F60B7}"/>
              </a:ext>
            </a:extLst>
          </p:cNvPr>
          <p:cNvPicPr>
            <a:picLocks noChangeAspect="1"/>
          </p:cNvPicPr>
          <p:nvPr/>
        </p:nvPicPr>
        <p:blipFill rotWithShape="1">
          <a:blip r:embed="rId9"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p:blipFill>
        <p:spPr bwMode="auto">
          <a:xfrm>
            <a:off x="3666406" y="4253955"/>
            <a:ext cx="972434" cy="840982"/>
          </a:xfrm>
          <a:prstGeom prst="rect">
            <a:avLst/>
          </a:prstGeom>
          <a:ln>
            <a:noFill/>
          </a:ln>
          <a:effectLst/>
          <a:extLst>
            <a:ext uri="{909E8E84-426E-40DD-AFC4-6F175D3DCCD1}">
              <a14:hiddenFill xmlns:a14="http://schemas.microsoft.com/office/drawing/2010/main">
                <a:solidFill>
                  <a:srgbClr val="FFFFFF"/>
                </a:solidFill>
              </a14:hiddenFill>
            </a:ext>
          </a:extLst>
        </p:spPr>
      </p:pic>
      <p:sp>
        <p:nvSpPr>
          <p:cNvPr id="22" name="Tekstvak 21">
            <a:extLst>
              <a:ext uri="{FF2B5EF4-FFF2-40B4-BE49-F238E27FC236}">
                <a16:creationId xmlns:a16="http://schemas.microsoft.com/office/drawing/2014/main" id="{A13FE2EA-66DA-46BA-2CEF-DFD997901751}"/>
              </a:ext>
            </a:extLst>
          </p:cNvPr>
          <p:cNvSpPr txBox="1">
            <a:spLocks/>
          </p:cNvSpPr>
          <p:nvPr/>
        </p:nvSpPr>
        <p:spPr>
          <a:xfrm>
            <a:off x="507058" y="1018325"/>
            <a:ext cx="11174682" cy="830997"/>
          </a:xfrm>
          <a:prstGeom prst="rect">
            <a:avLst/>
          </a:prstGeom>
          <a:noFill/>
        </p:spPr>
        <p:txBody>
          <a:bodyPr wrap="square" rtlCol="0">
            <a:spAutoFit/>
          </a:bodyPr>
          <a:lstStyle/>
          <a:p>
            <a:pPr algn="ctr"/>
            <a:r>
              <a:rPr lang="nl-NL" sz="4800" cap="none" baseline="0">
                <a:latin typeface="Poppins ExtraBold" panose="00000900000000000000" pitchFamily="2" charset="0"/>
                <a:ea typeface="Roboto Bk" pitchFamily="2" charset="0"/>
                <a:cs typeface="Poppins ExtraBold" panose="00000900000000000000" pitchFamily="2" charset="0"/>
              </a:rPr>
              <a:t>Ontdek onze </a:t>
            </a:r>
            <a:r>
              <a:rPr lang="nl-NL" sz="4800" cap="none" baseline="0">
                <a:solidFill>
                  <a:srgbClr val="4CBCC5"/>
                </a:solidFill>
                <a:latin typeface="Poppins ExtraBold" panose="00000900000000000000" pitchFamily="2" charset="0"/>
                <a:ea typeface="Roboto Bk" pitchFamily="2" charset="0"/>
                <a:cs typeface="Poppins ExtraBold" panose="00000900000000000000" pitchFamily="2" charset="0"/>
              </a:rPr>
              <a:t>digitale</a:t>
            </a:r>
            <a:r>
              <a:rPr lang="nl-NL" sz="4800" cap="none" baseline="0">
                <a:latin typeface="Poppins ExtraBold" panose="00000900000000000000" pitchFamily="2" charset="0"/>
                <a:ea typeface="Roboto Bk" pitchFamily="2" charset="0"/>
                <a:cs typeface="Poppins ExtraBold" panose="00000900000000000000" pitchFamily="2" charset="0"/>
              </a:rPr>
              <a:t> kanalen</a:t>
            </a:r>
            <a:endParaRPr lang="nl-BE" sz="4800" cap="none" baseline="0">
              <a:latin typeface="Poppins ExtraBold" panose="00000900000000000000" pitchFamily="2" charset="0"/>
              <a:ea typeface="Roboto Bk" pitchFamily="2" charset="0"/>
              <a:cs typeface="Poppins ExtraBold" panose="00000900000000000000" pitchFamily="2" charset="0"/>
            </a:endParaRPr>
          </a:p>
        </p:txBody>
      </p:sp>
      <p:pic>
        <p:nvPicPr>
          <p:cNvPr id="3" name="Afbeelding 2">
            <a:hlinkClick r:id="rId10"/>
            <a:extLst>
              <a:ext uri="{FF2B5EF4-FFF2-40B4-BE49-F238E27FC236}">
                <a16:creationId xmlns:a16="http://schemas.microsoft.com/office/drawing/2014/main" id="{CB61BF02-74F2-823C-AFCD-215A5881FA02}"/>
              </a:ext>
            </a:extLst>
          </p:cNvPr>
          <p:cNvPicPr>
            <a:picLocks noChangeAspect="1"/>
          </p:cNvPicPr>
          <p:nvPr/>
        </p:nvPicPr>
        <p:blipFill>
          <a:blip r:embed="rId11" cstate="print">
            <a:extLst>
              <a:ext uri="{28A0092B-C50C-407E-A947-70E740481C1C}">
                <a14:useLocalDpi xmlns:a14="http://schemas.microsoft.com/office/drawing/2010/main" val="0"/>
              </a:ext>
            </a:extLst>
          </a:blip>
          <a:srcRect/>
          <a:stretch/>
        </p:blipFill>
        <p:spPr>
          <a:xfrm>
            <a:off x="2982241" y="2193962"/>
            <a:ext cx="737281" cy="720000"/>
          </a:xfrm>
          <a:prstGeom prst="rect">
            <a:avLst/>
          </a:prstGeom>
        </p:spPr>
      </p:pic>
      <p:sp>
        <p:nvSpPr>
          <p:cNvPr id="4" name="Rechthoek 3">
            <a:extLst>
              <a:ext uri="{FF2B5EF4-FFF2-40B4-BE49-F238E27FC236}">
                <a16:creationId xmlns:a16="http://schemas.microsoft.com/office/drawing/2014/main" id="{F0AC7912-5B4F-CEBB-854D-FAA8F18FF560}"/>
              </a:ext>
            </a:extLst>
          </p:cNvPr>
          <p:cNvSpPr>
            <a:spLocks/>
          </p:cNvSpPr>
          <p:nvPr/>
        </p:nvSpPr>
        <p:spPr>
          <a:xfrm>
            <a:off x="486168" y="2963107"/>
            <a:ext cx="5619789" cy="584775"/>
          </a:xfrm>
          <a:prstGeom prst="rect">
            <a:avLst/>
          </a:prstGeom>
        </p:spPr>
        <p:txBody>
          <a:bodyPr wrap="square">
            <a:spAutoFit/>
          </a:bodyPr>
          <a:lstStyle/>
          <a:p>
            <a:pPr algn="ctr"/>
            <a:r>
              <a:rPr lang="nl-BE" sz="1600" u="none" baseline="0">
                <a:solidFill>
                  <a:schemeClr val="tx1"/>
                </a:solidFill>
                <a:latin typeface="Roboto" pitchFamily="2" charset="0"/>
                <a:ea typeface="Roboto" pitchFamily="2" charset="0"/>
                <a:cs typeface="Times New Roman" panose="02020603050405020304" pitchFamily="18" charset="0"/>
              </a:rPr>
              <a:t>voor het brede publiek</a:t>
            </a:r>
          </a:p>
          <a:p>
            <a:pPr algn="ctr"/>
            <a:r>
              <a:rPr lang="nl-BE" sz="1600" u="none" baseline="0">
                <a:solidFill>
                  <a:schemeClr val="tx1"/>
                </a:solidFill>
                <a:latin typeface="Roboto" pitchFamily="2" charset="0"/>
                <a:ea typeface="Roboto" pitchFamily="2" charset="0"/>
                <a:cs typeface="Times New Roman" panose="02020603050405020304" pitchFamily="18" charset="0"/>
              </a:rPr>
              <a:t>www.katholiekonderwijs.vlaanderen</a:t>
            </a:r>
            <a:endParaRPr lang="nl-BE" sz="1600" u="none" baseline="0">
              <a:solidFill>
                <a:schemeClr val="tx1"/>
              </a:solidFill>
              <a:latin typeface="Roboto" pitchFamily="2" charset="0"/>
              <a:ea typeface="Roboto" pitchFamily="2" charset="0"/>
            </a:endParaRPr>
          </a:p>
        </p:txBody>
      </p:sp>
      <p:sp>
        <p:nvSpPr>
          <p:cNvPr id="5" name="Rechthoek 4">
            <a:extLst>
              <a:ext uri="{FF2B5EF4-FFF2-40B4-BE49-F238E27FC236}">
                <a16:creationId xmlns:a16="http://schemas.microsoft.com/office/drawing/2014/main" id="{3F40ECF3-62D5-3981-C6D8-73ACFDB80F7F}"/>
              </a:ext>
            </a:extLst>
          </p:cNvPr>
          <p:cNvSpPr>
            <a:spLocks/>
          </p:cNvSpPr>
          <p:nvPr/>
        </p:nvSpPr>
        <p:spPr>
          <a:xfrm>
            <a:off x="6391803" y="2963107"/>
            <a:ext cx="6096002" cy="584775"/>
          </a:xfrm>
          <a:prstGeom prst="rect">
            <a:avLst/>
          </a:prstGeom>
        </p:spPr>
        <p:txBody>
          <a:bodyPr wrap="square">
            <a:spAutoFit/>
          </a:bodyPr>
          <a:lstStyle/>
          <a:p>
            <a:pPr algn="ctr"/>
            <a:r>
              <a:rPr lang="nl-BE" sz="1600" u="none" kern="1200">
                <a:solidFill>
                  <a:schemeClr val="tx1"/>
                </a:solidFill>
                <a:effectLst/>
                <a:latin typeface="Roboto" pitchFamily="2" charset="0"/>
                <a:ea typeface="Roboto" pitchFamily="2" charset="0"/>
                <a:cs typeface="Poppins" panose="00000500000000000000" pitchFamily="2" charset="0"/>
              </a:rPr>
              <a:t>voor de professional</a:t>
            </a:r>
          </a:p>
          <a:p>
            <a:pPr algn="ctr"/>
            <a:r>
              <a:rPr lang="nl-BE" sz="1600" u="none" kern="1200" err="1">
                <a:solidFill>
                  <a:schemeClr val="tx1"/>
                </a:solidFill>
                <a:effectLst/>
                <a:latin typeface="Roboto" pitchFamily="2" charset="0"/>
                <a:ea typeface="Roboto" pitchFamily="2" charset="0"/>
                <a:cs typeface="Poppins" panose="00000500000000000000" pitchFamily="2" charset="0"/>
              </a:rPr>
              <a:t>pro.katholiekonderwijs.vlaanderen</a:t>
            </a:r>
            <a:endParaRPr lang="nl-BE" sz="1600" u="none">
              <a:solidFill>
                <a:schemeClr val="tx1"/>
              </a:solidFill>
              <a:latin typeface="Roboto" pitchFamily="2" charset="0"/>
              <a:ea typeface="Roboto" pitchFamily="2" charset="0"/>
              <a:cs typeface="Poppins" panose="00000500000000000000" pitchFamily="2" charset="0"/>
            </a:endParaRPr>
          </a:p>
        </p:txBody>
      </p:sp>
      <p:pic>
        <p:nvPicPr>
          <p:cNvPr id="18" name="Picture 2">
            <a:hlinkClick r:id="rId12"/>
            <a:extLst>
              <a:ext uri="{FF2B5EF4-FFF2-40B4-BE49-F238E27FC236}">
                <a16:creationId xmlns:a16="http://schemas.microsoft.com/office/drawing/2014/main" id="{E9AC2120-083A-33BB-F3E1-A3A07B9A6E46}"/>
              </a:ext>
            </a:extLst>
          </p:cNvPr>
          <p:cNvPicPr>
            <a:picLocks noChangeAspect="1"/>
          </p:cNvPicPr>
          <p:nvPr/>
        </p:nvPicPr>
        <p:blipFill>
          <a:blip r:embed="rId13" cstate="print">
            <a:extLst>
              <a:ext uri="{28A0092B-C50C-407E-A947-70E740481C1C}">
                <a14:useLocalDpi xmlns:a14="http://schemas.microsoft.com/office/drawing/2010/main" val="0"/>
              </a:ext>
            </a:extLst>
          </a:blip>
          <a:srcRect/>
          <a:stretch/>
        </p:blipFill>
        <p:spPr bwMode="auto">
          <a:xfrm>
            <a:off x="8806744" y="2193962"/>
            <a:ext cx="737281" cy="720000"/>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6">
            <a:hlinkClick r:id="rId14"/>
            <a:extLst>
              <a:ext uri="{FF2B5EF4-FFF2-40B4-BE49-F238E27FC236}">
                <a16:creationId xmlns:a16="http://schemas.microsoft.com/office/drawing/2014/main" id="{D2870F98-FA15-11AF-1B90-B5512A3B1C01}"/>
              </a:ext>
            </a:extLst>
          </p:cNvPr>
          <p:cNvPicPr>
            <a:picLocks noChangeAspect="1"/>
          </p:cNvPicPr>
          <p:nvPr/>
        </p:nvPicPr>
        <p:blipFill rotWithShape="1">
          <a:blip r:embed="rId15" cstate="print">
            <a:clrChange>
              <a:clrFrom>
                <a:srgbClr val="FFFFFF"/>
              </a:clrFrom>
              <a:clrTo>
                <a:srgbClr val="FFFFFF">
                  <a:alpha val="0"/>
                </a:srgbClr>
              </a:clrTo>
            </a:clrChange>
            <a:extLst>
              <a:ext uri="{28A0092B-C50C-407E-A947-70E740481C1C}">
                <a14:useLocalDpi xmlns:a14="http://schemas.microsoft.com/office/drawing/2010/main" val="0"/>
              </a:ext>
            </a:extLst>
          </a:blip>
          <a:srcRect l="-3530" t="-6869" r="-9756" b="-15796"/>
          <a:stretch/>
        </p:blipFill>
        <p:spPr bwMode="auto">
          <a:xfrm>
            <a:off x="8488725" y="3950038"/>
            <a:ext cx="1254794" cy="1278735"/>
          </a:xfrm>
          <a:prstGeom prst="rect">
            <a:avLst/>
          </a:prstGeom>
          <a:noFill/>
          <a:extLst>
            <a:ext uri="{909E8E84-426E-40DD-AFC4-6F175D3DCCD1}">
              <a14:hiddenFill xmlns:a14="http://schemas.microsoft.com/office/drawing/2010/main">
                <a:solidFill>
                  <a:srgbClr val="FFFFFF"/>
                </a:solidFill>
              </a14:hiddenFill>
            </a:ext>
          </a:extLst>
        </p:spPr>
      </p:pic>
      <p:sp>
        <p:nvSpPr>
          <p:cNvPr id="20" name="Rechthoek 19">
            <a:extLst>
              <a:ext uri="{FF2B5EF4-FFF2-40B4-BE49-F238E27FC236}">
                <a16:creationId xmlns:a16="http://schemas.microsoft.com/office/drawing/2014/main" id="{E920A4AD-3557-663B-9360-DDB87D679421}"/>
              </a:ext>
            </a:extLst>
          </p:cNvPr>
          <p:cNvSpPr>
            <a:spLocks/>
          </p:cNvSpPr>
          <p:nvPr/>
        </p:nvSpPr>
        <p:spPr>
          <a:xfrm>
            <a:off x="8195872" y="4998127"/>
            <a:ext cx="1825829" cy="338554"/>
          </a:xfrm>
          <a:prstGeom prst="rect">
            <a:avLst/>
          </a:prstGeom>
        </p:spPr>
        <p:txBody>
          <a:bodyPr wrap="square">
            <a:spAutoFit/>
          </a:bodyPr>
          <a:lstStyle/>
          <a:p>
            <a:pPr algn="ctr"/>
            <a:r>
              <a:rPr lang="nl-BE" sz="1600">
                <a:solidFill>
                  <a:schemeClr val="tx1"/>
                </a:solidFill>
                <a:latin typeface="Roboto" pitchFamily="2" charset="0"/>
                <a:ea typeface="Roboto" pitchFamily="2" charset="0"/>
                <a:cs typeface="Poppins" panose="00000500000000000000" pitchFamily="2" charset="0"/>
              </a:rPr>
              <a:t>/@kathondvla</a:t>
            </a:r>
            <a:endParaRPr lang="nl-BE" sz="1400">
              <a:solidFill>
                <a:schemeClr val="tx1"/>
              </a:solidFill>
              <a:latin typeface="Roboto" pitchFamily="2" charset="0"/>
              <a:ea typeface="Roboto" pitchFamily="2" charset="0"/>
              <a:cs typeface="Poppins" panose="00000500000000000000" pitchFamily="2" charset="0"/>
            </a:endParaRPr>
          </a:p>
        </p:txBody>
      </p:sp>
    </p:spTree>
    <p:extLst>
      <p:ext uri="{BB962C8B-B14F-4D97-AF65-F5344CB8AC3E}">
        <p14:creationId xmlns:p14="http://schemas.microsoft.com/office/powerpoint/2010/main" val="3611140129"/>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p:cSld name="Andere professionaliseringen promoten">
    <p:bg>
      <p:bgPr>
        <a:solidFill>
          <a:schemeClr val="bg1"/>
        </a:solidFill>
        <a:effectLst/>
      </p:bgPr>
    </p:bg>
    <p:spTree>
      <p:nvGrpSpPr>
        <p:cNvPr id="1" name=""/>
        <p:cNvGrpSpPr/>
        <p:nvPr/>
      </p:nvGrpSpPr>
      <p:grpSpPr>
        <a:xfrm>
          <a:off x="0" y="0"/>
          <a:ext cx="0" cy="0"/>
          <a:chOff x="0" y="0"/>
          <a:chExt cx="0" cy="0"/>
        </a:xfrm>
      </p:grpSpPr>
      <p:sp>
        <p:nvSpPr>
          <p:cNvPr id="22" name="Tekstvak 21">
            <a:extLst>
              <a:ext uri="{FF2B5EF4-FFF2-40B4-BE49-F238E27FC236}">
                <a16:creationId xmlns:a16="http://schemas.microsoft.com/office/drawing/2014/main" id="{A13FE2EA-66DA-46BA-2CEF-DFD997901751}"/>
              </a:ext>
            </a:extLst>
          </p:cNvPr>
          <p:cNvSpPr txBox="1">
            <a:spLocks/>
          </p:cNvSpPr>
          <p:nvPr/>
        </p:nvSpPr>
        <p:spPr>
          <a:xfrm>
            <a:off x="486168" y="754330"/>
            <a:ext cx="11174682" cy="830997"/>
          </a:xfrm>
          <a:prstGeom prst="rect">
            <a:avLst/>
          </a:prstGeom>
          <a:noFill/>
        </p:spPr>
        <p:txBody>
          <a:bodyPr wrap="square" rtlCol="0">
            <a:spAutoFit/>
          </a:bodyPr>
          <a:lstStyle/>
          <a:p>
            <a:pPr algn="l"/>
            <a:r>
              <a:rPr lang="nl-NL" sz="4800" cap="none" baseline="0">
                <a:latin typeface="Poppins ExtraBold" panose="00000900000000000000" pitchFamily="2" charset="0"/>
                <a:ea typeface="Roboto Bk" pitchFamily="2" charset="0"/>
                <a:cs typeface="Poppins ExtraBold" panose="00000900000000000000" pitchFamily="2" charset="0"/>
              </a:rPr>
              <a:t>Ook </a:t>
            </a:r>
            <a:r>
              <a:rPr lang="nl-NL" sz="4800" cap="none" baseline="0">
                <a:solidFill>
                  <a:srgbClr val="4CBCC5"/>
                </a:solidFill>
                <a:latin typeface="Poppins ExtraBold" panose="00000900000000000000" pitchFamily="2" charset="0"/>
                <a:ea typeface="Roboto Bk" pitchFamily="2" charset="0"/>
                <a:cs typeface="Poppins ExtraBold" panose="00000900000000000000" pitchFamily="2" charset="0"/>
              </a:rPr>
              <a:t>interessant</a:t>
            </a:r>
            <a:r>
              <a:rPr lang="nl-NL" sz="4800" cap="none" baseline="0">
                <a:latin typeface="Poppins ExtraBold" panose="00000900000000000000" pitchFamily="2" charset="0"/>
                <a:ea typeface="Roboto Bk" pitchFamily="2" charset="0"/>
                <a:cs typeface="Poppins ExtraBold" panose="00000900000000000000" pitchFamily="2" charset="0"/>
              </a:rPr>
              <a:t> voor jou</a:t>
            </a:r>
            <a:endParaRPr lang="nl-BE" sz="4800" cap="none" baseline="0">
              <a:latin typeface="Poppins ExtraBold" panose="00000900000000000000" pitchFamily="2" charset="0"/>
              <a:ea typeface="Roboto Bk" pitchFamily="2" charset="0"/>
              <a:cs typeface="Poppins ExtraBold" panose="00000900000000000000" pitchFamily="2" charset="0"/>
            </a:endParaRPr>
          </a:p>
        </p:txBody>
      </p:sp>
      <p:sp>
        <p:nvSpPr>
          <p:cNvPr id="8" name="Tijdelijke aanduiding voor tekst 7">
            <a:extLst>
              <a:ext uri="{FF2B5EF4-FFF2-40B4-BE49-F238E27FC236}">
                <a16:creationId xmlns:a16="http://schemas.microsoft.com/office/drawing/2014/main" id="{B473C13B-97FE-6CCE-F782-0295927D2B36}"/>
              </a:ext>
            </a:extLst>
          </p:cNvPr>
          <p:cNvSpPr>
            <a:spLocks noGrp="1"/>
          </p:cNvSpPr>
          <p:nvPr>
            <p:ph type="body" sz="quarter" idx="10" hasCustomPrompt="1"/>
          </p:nvPr>
        </p:nvSpPr>
        <p:spPr>
          <a:xfrm>
            <a:off x="2375555" y="1677971"/>
            <a:ext cx="7749520" cy="4006867"/>
          </a:xfrm>
        </p:spPr>
        <p:txBody>
          <a:bodyPr/>
          <a:lstStyle/>
          <a:p>
            <a:pPr lvl="0"/>
            <a:r>
              <a:rPr lang="nl-NL" b="0" i="0">
                <a:solidFill>
                  <a:srgbClr val="242424"/>
                </a:solidFill>
                <a:effectLst/>
                <a:latin typeface="Calibri" panose="020F0502020204030204" pitchFamily="34" charset="0"/>
              </a:rPr>
              <a:t>Noteer hier </a:t>
            </a:r>
            <a:r>
              <a:rPr lang="nl-NL" b="0" i="0" err="1">
                <a:solidFill>
                  <a:srgbClr val="242424"/>
                </a:solidFill>
                <a:effectLst/>
                <a:latin typeface="Calibri" panose="020F0502020204030204" pitchFamily="34" charset="0"/>
              </a:rPr>
              <a:t>profesionaliseringen</a:t>
            </a:r>
            <a:r>
              <a:rPr lang="nl-NL" b="0" i="0">
                <a:solidFill>
                  <a:srgbClr val="242424"/>
                </a:solidFill>
                <a:effectLst/>
                <a:latin typeface="Calibri" panose="020F0502020204030204" pitchFamily="34" charset="0"/>
              </a:rPr>
              <a:t>, nascholingen, lerende netwerken … die ook interessant zijn voor je doelgroep/aanwezigen.</a:t>
            </a:r>
            <a:endParaRPr lang="nl-BE"/>
          </a:p>
        </p:txBody>
      </p:sp>
    </p:spTree>
    <p:extLst>
      <p:ext uri="{BB962C8B-B14F-4D97-AF65-F5344CB8AC3E}">
        <p14:creationId xmlns:p14="http://schemas.microsoft.com/office/powerpoint/2010/main" val="1439958670"/>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p:cSld name="Iconen, nummering, logo’s">
    <p:spTree>
      <p:nvGrpSpPr>
        <p:cNvPr id="1" name=""/>
        <p:cNvGrpSpPr/>
        <p:nvPr/>
      </p:nvGrpSpPr>
      <p:grpSpPr>
        <a:xfrm>
          <a:off x="0" y="0"/>
          <a:ext cx="0" cy="0"/>
          <a:chOff x="0" y="0"/>
          <a:chExt cx="0" cy="0"/>
        </a:xfrm>
      </p:grpSpPr>
      <p:sp>
        <p:nvSpPr>
          <p:cNvPr id="3" name="Tekstvak 2">
            <a:extLst>
              <a:ext uri="{FF2B5EF4-FFF2-40B4-BE49-F238E27FC236}">
                <a16:creationId xmlns:a16="http://schemas.microsoft.com/office/drawing/2014/main" id="{3C01FD5A-6BD9-B664-0286-CF50BDF1FEB0}"/>
              </a:ext>
            </a:extLst>
          </p:cNvPr>
          <p:cNvSpPr txBox="1"/>
          <p:nvPr/>
        </p:nvSpPr>
        <p:spPr>
          <a:xfrm>
            <a:off x="319176" y="405442"/>
            <a:ext cx="9799637" cy="707886"/>
          </a:xfrm>
          <a:prstGeom prst="rect">
            <a:avLst/>
          </a:prstGeom>
          <a:noFill/>
        </p:spPr>
        <p:txBody>
          <a:bodyPr wrap="square" rtlCol="0">
            <a:spAutoFit/>
          </a:bodyPr>
          <a:lstStyle/>
          <a:p>
            <a:r>
              <a:rPr lang="nl-BE" sz="4000">
                <a:latin typeface="Poppins ExtraBold" panose="00000900000000000000" pitchFamily="2" charset="0"/>
                <a:cs typeface="Poppins ExtraBold" panose="00000900000000000000" pitchFamily="2" charset="0"/>
              </a:rPr>
              <a:t>Iconen, nummering, logo’s</a:t>
            </a:r>
            <a:endParaRPr lang="nl-BE">
              <a:latin typeface="Poppins ExtraBold" panose="00000900000000000000" pitchFamily="2" charset="0"/>
              <a:cs typeface="Poppins ExtraBold" panose="00000900000000000000" pitchFamily="2" charset="0"/>
            </a:endParaRPr>
          </a:p>
        </p:txBody>
      </p:sp>
      <p:sp>
        <p:nvSpPr>
          <p:cNvPr id="5" name="Tijdelijke aanduiding voor tekst 4">
            <a:extLst>
              <a:ext uri="{FF2B5EF4-FFF2-40B4-BE49-F238E27FC236}">
                <a16:creationId xmlns:a16="http://schemas.microsoft.com/office/drawing/2014/main" id="{34E63E14-F94E-FB86-6121-D57B340A0E55}"/>
              </a:ext>
            </a:extLst>
          </p:cNvPr>
          <p:cNvSpPr>
            <a:spLocks noGrp="1"/>
          </p:cNvSpPr>
          <p:nvPr>
            <p:ph type="body" sz="quarter" idx="10" hasCustomPrompt="1"/>
          </p:nvPr>
        </p:nvSpPr>
        <p:spPr>
          <a:xfrm>
            <a:off x="319177" y="1121557"/>
            <a:ext cx="9799638" cy="5021262"/>
          </a:xfrm>
        </p:spPr>
        <p:txBody>
          <a:bodyPr/>
          <a:lstStyle/>
          <a:p>
            <a:pPr lvl="0"/>
            <a:r>
              <a:rPr lang="nl-NL" b="0" i="0">
                <a:solidFill>
                  <a:srgbClr val="242424"/>
                </a:solidFill>
                <a:effectLst/>
                <a:latin typeface="Calibri" panose="020F0502020204030204" pitchFamily="34" charset="0"/>
              </a:rPr>
              <a:t>Voeg op deze slide de </a:t>
            </a:r>
            <a:r>
              <a:rPr lang="nl-NL" b="1" i="0">
                <a:solidFill>
                  <a:srgbClr val="242424"/>
                </a:solidFill>
                <a:effectLst/>
                <a:latin typeface="Calibri" panose="020F0502020204030204" pitchFamily="34" charset="0"/>
              </a:rPr>
              <a:t>titels</a:t>
            </a:r>
            <a:r>
              <a:rPr lang="nl-NL" b="0" i="0">
                <a:solidFill>
                  <a:srgbClr val="242424"/>
                </a:solidFill>
                <a:effectLst/>
                <a:latin typeface="Calibri" panose="020F0502020204030204" pitchFamily="34" charset="0"/>
              </a:rPr>
              <a:t> van je presentatie toe, zodat er een </a:t>
            </a:r>
            <a:r>
              <a:rPr lang="nl-NL" b="1" i="0">
                <a:solidFill>
                  <a:srgbClr val="242424"/>
                </a:solidFill>
                <a:effectLst/>
                <a:latin typeface="Calibri" panose="020F0502020204030204" pitchFamily="34" charset="0"/>
              </a:rPr>
              <a:t>overzicht</a:t>
            </a:r>
            <a:r>
              <a:rPr lang="nl-NL" b="0" i="0">
                <a:solidFill>
                  <a:srgbClr val="242424"/>
                </a:solidFill>
                <a:effectLst/>
                <a:latin typeface="Calibri" panose="020F0502020204030204" pitchFamily="34" charset="0"/>
              </a:rPr>
              <a:t> is.</a:t>
            </a:r>
            <a:endParaRPr lang="nl-NL"/>
          </a:p>
        </p:txBody>
      </p:sp>
    </p:spTree>
    <p:extLst>
      <p:ext uri="{BB962C8B-B14F-4D97-AF65-F5344CB8AC3E}">
        <p14:creationId xmlns:p14="http://schemas.microsoft.com/office/powerpoint/2010/main" val="35180368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image" Target="../media/image1.emf"/><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29.xml"/><Relationship Id="rId2" Type="http://schemas.openxmlformats.org/officeDocument/2006/relationships/slideLayout" Target="../slideLayouts/slideLayout28.xml"/><Relationship Id="rId1" Type="http://schemas.openxmlformats.org/officeDocument/2006/relationships/slideLayout" Target="../slideLayouts/slideLayout27.xml"/><Relationship Id="rId6" Type="http://schemas.openxmlformats.org/officeDocument/2006/relationships/theme" Target="../theme/theme2.xml"/><Relationship Id="rId5" Type="http://schemas.openxmlformats.org/officeDocument/2006/relationships/slideLayout" Target="../slideLayouts/slideLayout31.xml"/><Relationship Id="rId4" Type="http://schemas.openxmlformats.org/officeDocument/2006/relationships/slideLayout" Target="../slideLayouts/slideLayout3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9.xml"/><Relationship Id="rId13" Type="http://schemas.openxmlformats.org/officeDocument/2006/relationships/slideLayout" Target="../slideLayouts/slideLayout44.xml"/><Relationship Id="rId18" Type="http://schemas.openxmlformats.org/officeDocument/2006/relationships/slideLayout" Target="../slideLayouts/slideLayout49.xml"/><Relationship Id="rId26" Type="http://schemas.openxmlformats.org/officeDocument/2006/relationships/slideLayout" Target="../slideLayouts/slideLayout57.xml"/><Relationship Id="rId3" Type="http://schemas.openxmlformats.org/officeDocument/2006/relationships/slideLayout" Target="../slideLayouts/slideLayout34.xml"/><Relationship Id="rId21" Type="http://schemas.openxmlformats.org/officeDocument/2006/relationships/slideLayout" Target="../slideLayouts/slideLayout52.xml"/><Relationship Id="rId7" Type="http://schemas.openxmlformats.org/officeDocument/2006/relationships/slideLayout" Target="../slideLayouts/slideLayout38.xml"/><Relationship Id="rId12" Type="http://schemas.openxmlformats.org/officeDocument/2006/relationships/slideLayout" Target="../slideLayouts/slideLayout43.xml"/><Relationship Id="rId17" Type="http://schemas.openxmlformats.org/officeDocument/2006/relationships/slideLayout" Target="../slideLayouts/slideLayout48.xml"/><Relationship Id="rId25" Type="http://schemas.openxmlformats.org/officeDocument/2006/relationships/slideLayout" Target="../slideLayouts/slideLayout56.xml"/><Relationship Id="rId2" Type="http://schemas.openxmlformats.org/officeDocument/2006/relationships/slideLayout" Target="../slideLayouts/slideLayout33.xml"/><Relationship Id="rId16" Type="http://schemas.openxmlformats.org/officeDocument/2006/relationships/slideLayout" Target="../slideLayouts/slideLayout47.xml"/><Relationship Id="rId20" Type="http://schemas.openxmlformats.org/officeDocument/2006/relationships/slideLayout" Target="../slideLayouts/slideLayout51.xml"/><Relationship Id="rId1" Type="http://schemas.openxmlformats.org/officeDocument/2006/relationships/slideLayout" Target="../slideLayouts/slideLayout32.xml"/><Relationship Id="rId6" Type="http://schemas.openxmlformats.org/officeDocument/2006/relationships/slideLayout" Target="../slideLayouts/slideLayout37.xml"/><Relationship Id="rId11" Type="http://schemas.openxmlformats.org/officeDocument/2006/relationships/slideLayout" Target="../slideLayouts/slideLayout42.xml"/><Relationship Id="rId24" Type="http://schemas.openxmlformats.org/officeDocument/2006/relationships/slideLayout" Target="../slideLayouts/slideLayout55.xml"/><Relationship Id="rId5" Type="http://schemas.openxmlformats.org/officeDocument/2006/relationships/slideLayout" Target="../slideLayouts/slideLayout36.xml"/><Relationship Id="rId15" Type="http://schemas.openxmlformats.org/officeDocument/2006/relationships/slideLayout" Target="../slideLayouts/slideLayout46.xml"/><Relationship Id="rId23" Type="http://schemas.openxmlformats.org/officeDocument/2006/relationships/slideLayout" Target="../slideLayouts/slideLayout54.xml"/><Relationship Id="rId28" Type="http://schemas.openxmlformats.org/officeDocument/2006/relationships/image" Target="../media/image1.emf"/><Relationship Id="rId10" Type="http://schemas.openxmlformats.org/officeDocument/2006/relationships/slideLayout" Target="../slideLayouts/slideLayout41.xml"/><Relationship Id="rId19" Type="http://schemas.openxmlformats.org/officeDocument/2006/relationships/slideLayout" Target="../slideLayouts/slideLayout50.xml"/><Relationship Id="rId4" Type="http://schemas.openxmlformats.org/officeDocument/2006/relationships/slideLayout" Target="../slideLayouts/slideLayout35.xml"/><Relationship Id="rId9" Type="http://schemas.openxmlformats.org/officeDocument/2006/relationships/slideLayout" Target="../slideLayouts/slideLayout40.xml"/><Relationship Id="rId14" Type="http://schemas.openxmlformats.org/officeDocument/2006/relationships/slideLayout" Target="../slideLayouts/slideLayout45.xml"/><Relationship Id="rId22" Type="http://schemas.openxmlformats.org/officeDocument/2006/relationships/slideLayout" Target="../slideLayouts/slideLayout53.xml"/><Relationship Id="rId27"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65.xml"/><Relationship Id="rId13" Type="http://schemas.openxmlformats.org/officeDocument/2006/relationships/slideLayout" Target="../slideLayouts/slideLayout70.xml"/><Relationship Id="rId18" Type="http://schemas.openxmlformats.org/officeDocument/2006/relationships/slideLayout" Target="../slideLayouts/slideLayout75.xml"/><Relationship Id="rId26" Type="http://schemas.openxmlformats.org/officeDocument/2006/relationships/theme" Target="../theme/theme4.xml"/><Relationship Id="rId3" Type="http://schemas.openxmlformats.org/officeDocument/2006/relationships/slideLayout" Target="../slideLayouts/slideLayout60.xml"/><Relationship Id="rId21" Type="http://schemas.openxmlformats.org/officeDocument/2006/relationships/slideLayout" Target="../slideLayouts/slideLayout78.xml"/><Relationship Id="rId7" Type="http://schemas.openxmlformats.org/officeDocument/2006/relationships/slideLayout" Target="../slideLayouts/slideLayout64.xml"/><Relationship Id="rId12" Type="http://schemas.openxmlformats.org/officeDocument/2006/relationships/slideLayout" Target="../slideLayouts/slideLayout69.xml"/><Relationship Id="rId17" Type="http://schemas.openxmlformats.org/officeDocument/2006/relationships/slideLayout" Target="../slideLayouts/slideLayout74.xml"/><Relationship Id="rId25" Type="http://schemas.openxmlformats.org/officeDocument/2006/relationships/slideLayout" Target="../slideLayouts/slideLayout82.xml"/><Relationship Id="rId2" Type="http://schemas.openxmlformats.org/officeDocument/2006/relationships/slideLayout" Target="../slideLayouts/slideLayout59.xml"/><Relationship Id="rId16" Type="http://schemas.openxmlformats.org/officeDocument/2006/relationships/slideLayout" Target="../slideLayouts/slideLayout73.xml"/><Relationship Id="rId20" Type="http://schemas.openxmlformats.org/officeDocument/2006/relationships/slideLayout" Target="../slideLayouts/slideLayout77.xml"/><Relationship Id="rId1" Type="http://schemas.openxmlformats.org/officeDocument/2006/relationships/slideLayout" Target="../slideLayouts/slideLayout58.xml"/><Relationship Id="rId6" Type="http://schemas.openxmlformats.org/officeDocument/2006/relationships/slideLayout" Target="../slideLayouts/slideLayout63.xml"/><Relationship Id="rId11" Type="http://schemas.openxmlformats.org/officeDocument/2006/relationships/slideLayout" Target="../slideLayouts/slideLayout68.xml"/><Relationship Id="rId24" Type="http://schemas.openxmlformats.org/officeDocument/2006/relationships/slideLayout" Target="../slideLayouts/slideLayout81.xml"/><Relationship Id="rId5" Type="http://schemas.openxmlformats.org/officeDocument/2006/relationships/slideLayout" Target="../slideLayouts/slideLayout62.xml"/><Relationship Id="rId15" Type="http://schemas.openxmlformats.org/officeDocument/2006/relationships/slideLayout" Target="../slideLayouts/slideLayout72.xml"/><Relationship Id="rId23" Type="http://schemas.openxmlformats.org/officeDocument/2006/relationships/slideLayout" Target="../slideLayouts/slideLayout80.xml"/><Relationship Id="rId10" Type="http://schemas.openxmlformats.org/officeDocument/2006/relationships/slideLayout" Target="../slideLayouts/slideLayout67.xml"/><Relationship Id="rId19" Type="http://schemas.openxmlformats.org/officeDocument/2006/relationships/slideLayout" Target="../slideLayouts/slideLayout76.xml"/><Relationship Id="rId4" Type="http://schemas.openxmlformats.org/officeDocument/2006/relationships/slideLayout" Target="../slideLayouts/slideLayout61.xml"/><Relationship Id="rId9" Type="http://schemas.openxmlformats.org/officeDocument/2006/relationships/slideLayout" Target="../slideLayouts/slideLayout66.xml"/><Relationship Id="rId14" Type="http://schemas.openxmlformats.org/officeDocument/2006/relationships/slideLayout" Target="../slideLayouts/slideLayout71.xml"/><Relationship Id="rId22" Type="http://schemas.openxmlformats.org/officeDocument/2006/relationships/slideLayout" Target="../slideLayouts/slideLayout79.xml"/><Relationship Id="rId27" Type="http://schemas.openxmlformats.org/officeDocument/2006/relationships/image" Target="../media/image1.emf"/></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5" name="Afbeelding 4">
            <a:extLst>
              <a:ext uri="{FF2B5EF4-FFF2-40B4-BE49-F238E27FC236}">
                <a16:creationId xmlns:a16="http://schemas.microsoft.com/office/drawing/2014/main" id="{28B6FBAC-2759-BA64-1410-76495EE17615}"/>
              </a:ext>
            </a:extLst>
          </p:cNvPr>
          <p:cNvPicPr>
            <a:picLocks noChangeAspect="1"/>
          </p:cNvPicPr>
          <p:nvPr/>
        </p:nvPicPr>
        <p:blipFill>
          <a:blip r:embed="rId28"/>
          <a:srcRect t="-10630" r="29851" b="14125"/>
          <a:stretch>
            <a:fillRect/>
          </a:stretch>
        </p:blipFill>
        <p:spPr>
          <a:xfrm>
            <a:off x="9505950" y="-257707"/>
            <a:ext cx="2686050" cy="7115707"/>
          </a:xfrm>
          <a:prstGeom prst="rect">
            <a:avLst/>
          </a:prstGeom>
        </p:spPr>
      </p:pic>
      <p:sp>
        <p:nvSpPr>
          <p:cNvPr id="2" name="Tijdelijke aanduiding voor titel 1"/>
          <p:cNvSpPr>
            <a:spLocks noGrp="1"/>
          </p:cNvSpPr>
          <p:nvPr>
            <p:ph type="title"/>
          </p:nvPr>
        </p:nvSpPr>
        <p:spPr>
          <a:xfrm>
            <a:off x="635866" y="274638"/>
            <a:ext cx="9941608" cy="1143000"/>
          </a:xfrm>
          <a:prstGeom prst="rect">
            <a:avLst/>
          </a:prstGeom>
        </p:spPr>
        <p:txBody>
          <a:bodyPr vert="horz" lIns="91440" tIns="45720" rIns="91440" bIns="45720" rtlCol="0" anchor="ctr">
            <a:normAutofit/>
          </a:bodyPr>
          <a:lstStyle/>
          <a:p>
            <a:r>
              <a:rPr lang="nl-NL"/>
              <a:t>Klik om de stijl te bewerken</a:t>
            </a:r>
            <a:endParaRPr lang="nl-BE"/>
          </a:p>
        </p:txBody>
      </p:sp>
      <p:sp>
        <p:nvSpPr>
          <p:cNvPr id="3" name="Tijdelijke aanduiding voor tekst 2"/>
          <p:cNvSpPr>
            <a:spLocks noGrp="1"/>
          </p:cNvSpPr>
          <p:nvPr>
            <p:ph type="body" idx="1"/>
          </p:nvPr>
        </p:nvSpPr>
        <p:spPr>
          <a:xfrm>
            <a:off x="635866" y="1600206"/>
            <a:ext cx="9941608" cy="4525963"/>
          </a:xfrm>
          <a:prstGeom prst="rect">
            <a:avLst/>
          </a:prstGeom>
        </p:spPr>
        <p:txBody>
          <a:bodyPr vert="horz" lIns="91440" tIns="45720" rIns="91440" bIns="45720" rtlCol="0">
            <a:normAutofit/>
          </a:bodyPr>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endParaRPr lang="nl-BE"/>
          </a:p>
        </p:txBody>
      </p:sp>
      <p:sp>
        <p:nvSpPr>
          <p:cNvPr id="4" name="Tijdelijke aanduiding voor datum 3"/>
          <p:cNvSpPr>
            <a:spLocks noGrp="1"/>
          </p:cNvSpPr>
          <p:nvPr>
            <p:ph type="dt" sz="half" idx="2"/>
          </p:nvPr>
        </p:nvSpPr>
        <p:spPr>
          <a:xfrm>
            <a:off x="9027736" y="6356357"/>
            <a:ext cx="28448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E51CA7B-7381-F44A-BB50-58DFDDC49042}" type="datetimeFigureOut">
              <a:rPr lang="nl-NL" smtClean="0"/>
              <a:t>28-9-2026</a:t>
            </a:fld>
            <a:endParaRPr lang="nl-NL"/>
          </a:p>
        </p:txBody>
      </p:sp>
      <p:grpSp>
        <p:nvGrpSpPr>
          <p:cNvPr id="6" name="Groep 5">
            <a:extLst>
              <a:ext uri="{FF2B5EF4-FFF2-40B4-BE49-F238E27FC236}">
                <a16:creationId xmlns:a16="http://schemas.microsoft.com/office/drawing/2014/main" id="{421A3934-62D6-E4EC-E5E1-7348FAA802D9}"/>
              </a:ext>
            </a:extLst>
          </p:cNvPr>
          <p:cNvGrpSpPr/>
          <p:nvPr/>
        </p:nvGrpSpPr>
        <p:grpSpPr>
          <a:xfrm rot="5400000">
            <a:off x="6010275" y="-6025073"/>
            <a:ext cx="171450" cy="12192000"/>
            <a:chOff x="-285750" y="0"/>
            <a:chExt cx="571500" cy="6858000"/>
          </a:xfrm>
        </p:grpSpPr>
        <p:sp>
          <p:nvSpPr>
            <p:cNvPr id="7" name="Rechthoek 6">
              <a:extLst>
                <a:ext uri="{FF2B5EF4-FFF2-40B4-BE49-F238E27FC236}">
                  <a16:creationId xmlns:a16="http://schemas.microsoft.com/office/drawing/2014/main" id="{A5AFD87C-9972-34E8-A0F5-DCFF7F76E4E8}"/>
                </a:ext>
              </a:extLst>
            </p:cNvPr>
            <p:cNvSpPr/>
            <p:nvPr/>
          </p:nvSpPr>
          <p:spPr>
            <a:xfrm>
              <a:off x="-285750" y="0"/>
              <a:ext cx="571500" cy="3429000"/>
            </a:xfrm>
            <a:prstGeom prst="rect">
              <a:avLst/>
            </a:prstGeom>
            <a:ln>
              <a:noFill/>
            </a:ln>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nl-NL"/>
            </a:p>
          </p:txBody>
        </p:sp>
        <p:sp>
          <p:nvSpPr>
            <p:cNvPr id="8" name="Rechthoek 7">
              <a:extLst>
                <a:ext uri="{FF2B5EF4-FFF2-40B4-BE49-F238E27FC236}">
                  <a16:creationId xmlns:a16="http://schemas.microsoft.com/office/drawing/2014/main" id="{858CBEDA-A776-7CAC-FEC1-9BEAAF0AE4BA}"/>
                </a:ext>
              </a:extLst>
            </p:cNvPr>
            <p:cNvSpPr/>
            <p:nvPr/>
          </p:nvSpPr>
          <p:spPr>
            <a:xfrm>
              <a:off x="-285750" y="3429000"/>
              <a:ext cx="571500" cy="3429000"/>
            </a:xfrm>
            <a:prstGeom prst="rect">
              <a:avLst/>
            </a:prstGeom>
            <a:solidFill>
              <a:srgbClr val="2D3E4E"/>
            </a:solidFill>
            <a:ln>
              <a:noFill/>
            </a:ln>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nl-NL"/>
            </a:p>
          </p:txBody>
        </p:sp>
      </p:grpSp>
    </p:spTree>
    <p:extLst>
      <p:ext uri="{BB962C8B-B14F-4D97-AF65-F5344CB8AC3E}">
        <p14:creationId xmlns:p14="http://schemas.microsoft.com/office/powerpoint/2010/main" val="229810776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745" r:id="rId26"/>
  </p:sldLayoutIdLst>
  <p:txStyles>
    <p:titleStyle>
      <a:lvl1pPr algn="l" defTabSz="685783" rtl="0" eaLnBrk="1" latinLnBrk="0" hangingPunct="1">
        <a:spcBef>
          <a:spcPct val="0"/>
        </a:spcBef>
        <a:buNone/>
        <a:defRPr kumimoji="0" lang="nl-BE" sz="2400" b="0" kern="1200" cap="none" baseline="0" dirty="0" smtClean="0">
          <a:solidFill>
            <a:srgbClr val="2D3E4E"/>
          </a:solidFill>
          <a:effectLst/>
          <a:latin typeface="Poppins ExtraBold" panose="00000900000000000000" pitchFamily="2" charset="0"/>
          <a:ea typeface="Roboto" pitchFamily="2" charset="0"/>
          <a:cs typeface="Poppins ExtraBold" panose="00000900000000000000" pitchFamily="2" charset="0"/>
        </a:defRPr>
      </a:lvl1pPr>
    </p:titleStyle>
    <p:bodyStyle>
      <a:lvl1pPr marL="257168" indent="-257168" algn="l" defTabSz="685783" rtl="0" eaLnBrk="1" latinLnBrk="0" hangingPunct="1">
        <a:spcBef>
          <a:spcPct val="20000"/>
        </a:spcBef>
        <a:buClrTx/>
        <a:buFont typeface="Arial" pitchFamily="34" charset="0"/>
        <a:buChar char="•"/>
        <a:defRPr sz="2400" kern="1200">
          <a:solidFill>
            <a:schemeClr val="tx1"/>
          </a:solidFill>
          <a:latin typeface="Roboto" pitchFamily="2" charset="0"/>
          <a:ea typeface="Roboto" pitchFamily="2" charset="0"/>
          <a:cs typeface="+mn-cs"/>
        </a:defRPr>
      </a:lvl1pPr>
      <a:lvl2pPr marL="685791" indent="-342900" algn="l" defTabSz="685783" rtl="0" eaLnBrk="1" latinLnBrk="0" hangingPunct="1">
        <a:spcBef>
          <a:spcPct val="20000"/>
        </a:spcBef>
        <a:buClr>
          <a:srgbClr val="4CBCC5"/>
        </a:buClr>
        <a:buFont typeface="Arial" panose="020B0604020202020204" pitchFamily="34" charset="0"/>
        <a:buChar char="•"/>
        <a:defRPr sz="2100" kern="1200">
          <a:solidFill>
            <a:srgbClr val="4CBCC5"/>
          </a:solidFill>
          <a:latin typeface="Roboto" pitchFamily="2" charset="0"/>
          <a:ea typeface="Roboto" pitchFamily="2" charset="0"/>
          <a:cs typeface="+mn-cs"/>
        </a:defRPr>
      </a:lvl2pPr>
      <a:lvl3pPr marL="857228" indent="-171446" algn="l" defTabSz="685783" rtl="0" eaLnBrk="1" latinLnBrk="0" hangingPunct="1">
        <a:spcBef>
          <a:spcPct val="20000"/>
        </a:spcBef>
        <a:buClr>
          <a:schemeClr val="tx1"/>
        </a:buClr>
        <a:buFont typeface="Arial" pitchFamily="34" charset="0"/>
        <a:buChar char="•"/>
        <a:defRPr sz="1800" kern="1200">
          <a:solidFill>
            <a:schemeClr val="tx1"/>
          </a:solidFill>
          <a:latin typeface="Roboto" pitchFamily="2" charset="0"/>
          <a:ea typeface="Roboto" pitchFamily="2" charset="0"/>
          <a:cs typeface="+mn-cs"/>
        </a:defRPr>
      </a:lvl3pPr>
      <a:lvl4pPr marL="1200120" indent="-171446" algn="l" defTabSz="685783" rtl="0" eaLnBrk="1" latinLnBrk="0" hangingPunct="1">
        <a:spcBef>
          <a:spcPct val="20000"/>
        </a:spcBef>
        <a:buClr>
          <a:schemeClr val="tx1"/>
        </a:buClr>
        <a:buFont typeface="Arial" panose="020B0604020202020204" pitchFamily="34" charset="0"/>
        <a:buChar char="•"/>
        <a:defRPr sz="1500" kern="1200">
          <a:solidFill>
            <a:schemeClr val="tx1"/>
          </a:solidFill>
          <a:latin typeface="Roboto" pitchFamily="2" charset="0"/>
          <a:ea typeface="Roboto" pitchFamily="2" charset="0"/>
          <a:cs typeface="+mn-cs"/>
        </a:defRPr>
      </a:lvl4pPr>
      <a:lvl5pPr marL="1543012" indent="-171446" algn="l" defTabSz="685783" rtl="0" eaLnBrk="1" latinLnBrk="0" hangingPunct="1">
        <a:spcBef>
          <a:spcPct val="20000"/>
        </a:spcBef>
        <a:buClr>
          <a:schemeClr val="tx1"/>
        </a:buClr>
        <a:buFont typeface="Arial" panose="020B0604020202020204" pitchFamily="34" charset="0"/>
        <a:buChar char="•"/>
        <a:defRPr sz="1500" kern="1200">
          <a:solidFill>
            <a:schemeClr val="tx1"/>
          </a:solidFill>
          <a:latin typeface="Roboto" pitchFamily="2" charset="0"/>
          <a:ea typeface="Roboto" pitchFamily="2" charset="0"/>
          <a:cs typeface="+mn-cs"/>
        </a:defRPr>
      </a:lvl5pPr>
      <a:lvl6pPr marL="1885903" indent="-171446" algn="l" defTabSz="685783"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795" indent="-171446" algn="l" defTabSz="685783"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686" indent="-171446" algn="l" defTabSz="685783"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577" indent="-171446" algn="l" defTabSz="685783"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nl-BE"/>
      </a:defPPr>
      <a:lvl1pPr marL="0" algn="l" defTabSz="685783" rtl="0" eaLnBrk="1" latinLnBrk="0" hangingPunct="1">
        <a:defRPr sz="1350" kern="1200">
          <a:solidFill>
            <a:schemeClr val="tx1"/>
          </a:solidFill>
          <a:latin typeface="+mn-lt"/>
          <a:ea typeface="+mn-ea"/>
          <a:cs typeface="+mn-cs"/>
        </a:defRPr>
      </a:lvl1pPr>
      <a:lvl2pPr marL="342892" algn="l" defTabSz="685783" rtl="0" eaLnBrk="1" latinLnBrk="0" hangingPunct="1">
        <a:defRPr sz="1350" kern="1200">
          <a:solidFill>
            <a:schemeClr val="tx1"/>
          </a:solidFill>
          <a:latin typeface="+mn-lt"/>
          <a:ea typeface="+mn-ea"/>
          <a:cs typeface="+mn-cs"/>
        </a:defRPr>
      </a:lvl2pPr>
      <a:lvl3pPr marL="685783" algn="l" defTabSz="685783" rtl="0" eaLnBrk="1" latinLnBrk="0" hangingPunct="1">
        <a:defRPr sz="1350" kern="1200">
          <a:solidFill>
            <a:schemeClr val="tx1"/>
          </a:solidFill>
          <a:latin typeface="+mn-lt"/>
          <a:ea typeface="+mn-ea"/>
          <a:cs typeface="+mn-cs"/>
        </a:defRPr>
      </a:lvl3pPr>
      <a:lvl4pPr marL="1028675" algn="l" defTabSz="685783" rtl="0" eaLnBrk="1" latinLnBrk="0" hangingPunct="1">
        <a:defRPr sz="1350" kern="1200">
          <a:solidFill>
            <a:schemeClr val="tx1"/>
          </a:solidFill>
          <a:latin typeface="+mn-lt"/>
          <a:ea typeface="+mn-ea"/>
          <a:cs typeface="+mn-cs"/>
        </a:defRPr>
      </a:lvl4pPr>
      <a:lvl5pPr marL="1371566" algn="l" defTabSz="685783" rtl="0" eaLnBrk="1" latinLnBrk="0" hangingPunct="1">
        <a:defRPr sz="1350" kern="1200">
          <a:solidFill>
            <a:schemeClr val="tx1"/>
          </a:solidFill>
          <a:latin typeface="+mn-lt"/>
          <a:ea typeface="+mn-ea"/>
          <a:cs typeface="+mn-cs"/>
        </a:defRPr>
      </a:lvl5pPr>
      <a:lvl6pPr marL="1714457" algn="l" defTabSz="685783" rtl="0" eaLnBrk="1" latinLnBrk="0" hangingPunct="1">
        <a:defRPr sz="1350" kern="1200">
          <a:solidFill>
            <a:schemeClr val="tx1"/>
          </a:solidFill>
          <a:latin typeface="+mn-lt"/>
          <a:ea typeface="+mn-ea"/>
          <a:cs typeface="+mn-cs"/>
        </a:defRPr>
      </a:lvl6pPr>
      <a:lvl7pPr marL="2057348" algn="l" defTabSz="685783" rtl="0" eaLnBrk="1" latinLnBrk="0" hangingPunct="1">
        <a:defRPr sz="1350" kern="1200">
          <a:solidFill>
            <a:schemeClr val="tx1"/>
          </a:solidFill>
          <a:latin typeface="+mn-lt"/>
          <a:ea typeface="+mn-ea"/>
          <a:cs typeface="+mn-cs"/>
        </a:defRPr>
      </a:lvl7pPr>
      <a:lvl8pPr marL="2400240" algn="l" defTabSz="685783" rtl="0" eaLnBrk="1" latinLnBrk="0" hangingPunct="1">
        <a:defRPr sz="1350" kern="1200">
          <a:solidFill>
            <a:schemeClr val="tx1"/>
          </a:solidFill>
          <a:latin typeface="+mn-lt"/>
          <a:ea typeface="+mn-ea"/>
          <a:cs typeface="+mn-cs"/>
        </a:defRPr>
      </a:lvl8pPr>
      <a:lvl9pPr marL="2743132" algn="l" defTabSz="685783"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jdelijke aanduiding voor titel 1">
            <a:extLst>
              <a:ext uri="{FF2B5EF4-FFF2-40B4-BE49-F238E27FC236}">
                <a16:creationId xmlns:a16="http://schemas.microsoft.com/office/drawing/2014/main" id="{EB12EF6E-EE21-7689-ADE0-88D5188B822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nl-NL"/>
              <a:t>Klik om stijl te bewerken</a:t>
            </a:r>
          </a:p>
        </p:txBody>
      </p:sp>
      <p:sp>
        <p:nvSpPr>
          <p:cNvPr id="3" name="Tijdelijke aanduiding voor tekst 2">
            <a:extLst>
              <a:ext uri="{FF2B5EF4-FFF2-40B4-BE49-F238E27FC236}">
                <a16:creationId xmlns:a16="http://schemas.microsoft.com/office/drawing/2014/main" id="{A9CCDB46-D738-46E1-732A-9231A0E1D57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p>
        </p:txBody>
      </p:sp>
      <p:sp>
        <p:nvSpPr>
          <p:cNvPr id="4" name="Tijdelijke aanduiding voor datum 3">
            <a:extLst>
              <a:ext uri="{FF2B5EF4-FFF2-40B4-BE49-F238E27FC236}">
                <a16:creationId xmlns:a16="http://schemas.microsoft.com/office/drawing/2014/main" id="{F407C4AB-70F5-4B64-D395-F2FB7D2DC32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F7230F2-63AA-1747-B021-07B7C93F0F09}" type="datetimeFigureOut">
              <a:rPr lang="nl-NL" smtClean="0"/>
              <a:t>28-9-2026</a:t>
            </a:fld>
            <a:endParaRPr lang="nl-NL"/>
          </a:p>
        </p:txBody>
      </p:sp>
      <p:sp>
        <p:nvSpPr>
          <p:cNvPr id="5" name="Tijdelijke aanduiding voor voettekst 4">
            <a:extLst>
              <a:ext uri="{FF2B5EF4-FFF2-40B4-BE49-F238E27FC236}">
                <a16:creationId xmlns:a16="http://schemas.microsoft.com/office/drawing/2014/main" id="{6B029510-3E5B-74E0-51A4-9DAC8D7F1D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nl-NL"/>
          </a:p>
        </p:txBody>
      </p:sp>
      <p:sp>
        <p:nvSpPr>
          <p:cNvPr id="6" name="Tijdelijke aanduiding voor dianummer 5">
            <a:extLst>
              <a:ext uri="{FF2B5EF4-FFF2-40B4-BE49-F238E27FC236}">
                <a16:creationId xmlns:a16="http://schemas.microsoft.com/office/drawing/2014/main" id="{77432B25-4662-F6EF-E10F-B692EAE223E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277B2A6-0E48-4749-86BC-8A84813A8C18}" type="slidenum">
              <a:rPr lang="nl-NL" smtClean="0"/>
              <a:t>‹nr.›</a:t>
            </a:fld>
            <a:endParaRPr lang="nl-NL"/>
          </a:p>
        </p:txBody>
      </p:sp>
      <p:sp>
        <p:nvSpPr>
          <p:cNvPr id="8" name="Rechthoek 7">
            <a:extLst>
              <a:ext uri="{FF2B5EF4-FFF2-40B4-BE49-F238E27FC236}">
                <a16:creationId xmlns:a16="http://schemas.microsoft.com/office/drawing/2014/main" id="{E49E4713-797B-5290-659B-8AE59B53F035}"/>
              </a:ext>
            </a:extLst>
          </p:cNvPr>
          <p:cNvSpPr/>
          <p:nvPr/>
        </p:nvSpPr>
        <p:spPr>
          <a:xfrm rot="5400000">
            <a:off x="9058275" y="-2977073"/>
            <a:ext cx="171450" cy="6096000"/>
          </a:xfrm>
          <a:prstGeom prst="rect">
            <a:avLst/>
          </a:prstGeom>
          <a:solidFill>
            <a:srgbClr val="59C4CB"/>
          </a:solidFill>
          <a:ln>
            <a:noFill/>
          </a:ln>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nl-NL"/>
          </a:p>
        </p:txBody>
      </p:sp>
      <p:sp>
        <p:nvSpPr>
          <p:cNvPr id="9" name="Rechthoek 8">
            <a:extLst>
              <a:ext uri="{FF2B5EF4-FFF2-40B4-BE49-F238E27FC236}">
                <a16:creationId xmlns:a16="http://schemas.microsoft.com/office/drawing/2014/main" id="{74EF95F1-9713-13A2-DFCD-3B673CF2DE14}"/>
              </a:ext>
            </a:extLst>
          </p:cNvPr>
          <p:cNvSpPr/>
          <p:nvPr/>
        </p:nvSpPr>
        <p:spPr>
          <a:xfrm rot="5400000">
            <a:off x="2962275" y="-2977073"/>
            <a:ext cx="171450" cy="6096000"/>
          </a:xfrm>
          <a:prstGeom prst="rect">
            <a:avLst/>
          </a:prstGeom>
          <a:solidFill>
            <a:srgbClr val="2D3E4E"/>
          </a:solidFill>
          <a:ln>
            <a:noFill/>
          </a:ln>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nl-NL"/>
          </a:p>
        </p:txBody>
      </p:sp>
    </p:spTree>
    <p:extLst>
      <p:ext uri="{BB962C8B-B14F-4D97-AF65-F5344CB8AC3E}">
        <p14:creationId xmlns:p14="http://schemas.microsoft.com/office/powerpoint/2010/main" val="1566322230"/>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nl-B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Afbeelding 4">
            <a:extLst>
              <a:ext uri="{FF2B5EF4-FFF2-40B4-BE49-F238E27FC236}">
                <a16:creationId xmlns:a16="http://schemas.microsoft.com/office/drawing/2014/main" id="{28B6FBAC-2759-BA64-1410-76495EE17615}"/>
              </a:ext>
            </a:extLst>
          </p:cNvPr>
          <p:cNvPicPr>
            <a:picLocks noChangeAspect="1"/>
          </p:cNvPicPr>
          <p:nvPr userDrawn="1"/>
        </p:nvPicPr>
        <p:blipFill>
          <a:blip r:embed="rId28"/>
          <a:srcRect t="-10630" r="29851" b="14125"/>
          <a:stretch>
            <a:fillRect/>
          </a:stretch>
        </p:blipFill>
        <p:spPr>
          <a:xfrm>
            <a:off x="9505950" y="-257707"/>
            <a:ext cx="2686050" cy="7115707"/>
          </a:xfrm>
          <a:prstGeom prst="rect">
            <a:avLst/>
          </a:prstGeom>
        </p:spPr>
      </p:pic>
      <p:sp>
        <p:nvSpPr>
          <p:cNvPr id="2" name="Tijdelijke aanduiding voor titel 1"/>
          <p:cNvSpPr>
            <a:spLocks noGrp="1"/>
          </p:cNvSpPr>
          <p:nvPr>
            <p:ph type="title"/>
          </p:nvPr>
        </p:nvSpPr>
        <p:spPr>
          <a:xfrm>
            <a:off x="635866" y="274638"/>
            <a:ext cx="9941608" cy="1143000"/>
          </a:xfrm>
          <a:prstGeom prst="rect">
            <a:avLst/>
          </a:prstGeom>
        </p:spPr>
        <p:txBody>
          <a:bodyPr vert="horz" lIns="91440" tIns="45720" rIns="91440" bIns="45720" rtlCol="0" anchor="ctr">
            <a:normAutofit/>
          </a:bodyPr>
          <a:lstStyle/>
          <a:p>
            <a:r>
              <a:rPr lang="nl-NL"/>
              <a:t>Klik om de stijl te bewerken</a:t>
            </a:r>
            <a:endParaRPr lang="nl-BE"/>
          </a:p>
        </p:txBody>
      </p:sp>
      <p:sp>
        <p:nvSpPr>
          <p:cNvPr id="3" name="Tijdelijke aanduiding voor tekst 2"/>
          <p:cNvSpPr>
            <a:spLocks noGrp="1"/>
          </p:cNvSpPr>
          <p:nvPr>
            <p:ph type="body" idx="1"/>
          </p:nvPr>
        </p:nvSpPr>
        <p:spPr>
          <a:xfrm>
            <a:off x="635866" y="1600206"/>
            <a:ext cx="9941608" cy="4525963"/>
          </a:xfrm>
          <a:prstGeom prst="rect">
            <a:avLst/>
          </a:prstGeom>
        </p:spPr>
        <p:txBody>
          <a:bodyPr vert="horz" lIns="91440" tIns="45720" rIns="91440" bIns="45720" rtlCol="0">
            <a:normAutofit/>
          </a:bodyPr>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endParaRPr lang="nl-BE"/>
          </a:p>
        </p:txBody>
      </p:sp>
      <p:sp>
        <p:nvSpPr>
          <p:cNvPr id="4" name="Tijdelijke aanduiding voor datum 3"/>
          <p:cNvSpPr>
            <a:spLocks noGrp="1"/>
          </p:cNvSpPr>
          <p:nvPr>
            <p:ph type="dt" sz="half" idx="2"/>
          </p:nvPr>
        </p:nvSpPr>
        <p:spPr>
          <a:xfrm>
            <a:off x="9027736" y="6356357"/>
            <a:ext cx="28448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A99BCA2-90AB-DF47-80E5-802165FB75D4}" type="datetimeFigureOut">
              <a:rPr lang="nl-NL" smtClean="0"/>
              <a:t>28-9-2026</a:t>
            </a:fld>
            <a:endParaRPr lang="nl-NL"/>
          </a:p>
        </p:txBody>
      </p:sp>
      <p:grpSp>
        <p:nvGrpSpPr>
          <p:cNvPr id="6" name="Groep 5">
            <a:extLst>
              <a:ext uri="{FF2B5EF4-FFF2-40B4-BE49-F238E27FC236}">
                <a16:creationId xmlns:a16="http://schemas.microsoft.com/office/drawing/2014/main" id="{421A3934-62D6-E4EC-E5E1-7348FAA802D9}"/>
              </a:ext>
            </a:extLst>
          </p:cNvPr>
          <p:cNvGrpSpPr/>
          <p:nvPr userDrawn="1"/>
        </p:nvGrpSpPr>
        <p:grpSpPr>
          <a:xfrm rot="5400000">
            <a:off x="6010275" y="-6025073"/>
            <a:ext cx="171450" cy="12192000"/>
            <a:chOff x="-285750" y="0"/>
            <a:chExt cx="571500" cy="6858000"/>
          </a:xfrm>
        </p:grpSpPr>
        <p:sp>
          <p:nvSpPr>
            <p:cNvPr id="7" name="Rechthoek 6">
              <a:extLst>
                <a:ext uri="{FF2B5EF4-FFF2-40B4-BE49-F238E27FC236}">
                  <a16:creationId xmlns:a16="http://schemas.microsoft.com/office/drawing/2014/main" id="{A5AFD87C-9972-34E8-A0F5-DCFF7F76E4E8}"/>
                </a:ext>
              </a:extLst>
            </p:cNvPr>
            <p:cNvSpPr/>
            <p:nvPr/>
          </p:nvSpPr>
          <p:spPr>
            <a:xfrm>
              <a:off x="-285750" y="0"/>
              <a:ext cx="571500" cy="3429000"/>
            </a:xfrm>
            <a:prstGeom prst="rect">
              <a:avLst/>
            </a:prstGeom>
            <a:ln>
              <a:noFill/>
            </a:ln>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nl-NL"/>
            </a:p>
          </p:txBody>
        </p:sp>
        <p:sp>
          <p:nvSpPr>
            <p:cNvPr id="8" name="Rechthoek 7">
              <a:extLst>
                <a:ext uri="{FF2B5EF4-FFF2-40B4-BE49-F238E27FC236}">
                  <a16:creationId xmlns:a16="http://schemas.microsoft.com/office/drawing/2014/main" id="{858CBEDA-A776-7CAC-FEC1-9BEAAF0AE4BA}"/>
                </a:ext>
              </a:extLst>
            </p:cNvPr>
            <p:cNvSpPr/>
            <p:nvPr/>
          </p:nvSpPr>
          <p:spPr>
            <a:xfrm>
              <a:off x="-285750" y="3429000"/>
              <a:ext cx="571500" cy="3429000"/>
            </a:xfrm>
            <a:prstGeom prst="rect">
              <a:avLst/>
            </a:prstGeom>
            <a:solidFill>
              <a:srgbClr val="2D3E4E"/>
            </a:solidFill>
            <a:ln>
              <a:noFill/>
            </a:ln>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nl-NL"/>
            </a:p>
          </p:txBody>
        </p:sp>
      </p:grpSp>
    </p:spTree>
    <p:extLst>
      <p:ext uri="{BB962C8B-B14F-4D97-AF65-F5344CB8AC3E}">
        <p14:creationId xmlns:p14="http://schemas.microsoft.com/office/powerpoint/2010/main" val="2111764023"/>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8" r:id="rId6"/>
    <p:sldLayoutId id="2147483699" r:id="rId7"/>
    <p:sldLayoutId id="2147483700" r:id="rId8"/>
    <p:sldLayoutId id="2147483701" r:id="rId9"/>
    <p:sldLayoutId id="2147483702" r:id="rId10"/>
    <p:sldLayoutId id="2147483703" r:id="rId11"/>
    <p:sldLayoutId id="2147483704" r:id="rId12"/>
    <p:sldLayoutId id="2147483705" r:id="rId13"/>
    <p:sldLayoutId id="2147483706" r:id="rId14"/>
    <p:sldLayoutId id="2147483707" r:id="rId15"/>
    <p:sldLayoutId id="2147483708" r:id="rId16"/>
    <p:sldLayoutId id="2147483709" r:id="rId17"/>
    <p:sldLayoutId id="2147483710" r:id="rId18"/>
    <p:sldLayoutId id="2147483711" r:id="rId19"/>
    <p:sldLayoutId id="2147483712" r:id="rId20"/>
    <p:sldLayoutId id="2147483713" r:id="rId21"/>
    <p:sldLayoutId id="2147483714" r:id="rId22"/>
    <p:sldLayoutId id="2147483715" r:id="rId23"/>
    <p:sldLayoutId id="2147483716" r:id="rId24"/>
    <p:sldLayoutId id="2147483717" r:id="rId25"/>
    <p:sldLayoutId id="2147483718" r:id="rId26"/>
  </p:sldLayoutIdLst>
  <p:txStyles>
    <p:titleStyle>
      <a:lvl1pPr algn="l" defTabSz="685783" rtl="0" eaLnBrk="1" latinLnBrk="0" hangingPunct="1">
        <a:spcBef>
          <a:spcPct val="0"/>
        </a:spcBef>
        <a:buNone/>
        <a:defRPr kumimoji="0" lang="nl-BE" sz="2400" b="0" kern="1200" cap="none" baseline="0" dirty="0" smtClean="0">
          <a:solidFill>
            <a:srgbClr val="2D3E4E"/>
          </a:solidFill>
          <a:effectLst/>
          <a:latin typeface="Poppins ExtraBold" panose="00000900000000000000" pitchFamily="2" charset="0"/>
          <a:ea typeface="Roboto" pitchFamily="2" charset="0"/>
          <a:cs typeface="Poppins ExtraBold" panose="00000900000000000000" pitchFamily="2" charset="0"/>
        </a:defRPr>
      </a:lvl1pPr>
    </p:titleStyle>
    <p:bodyStyle>
      <a:lvl1pPr marL="257168" indent="-257168" algn="l" defTabSz="685783" rtl="0" eaLnBrk="1" latinLnBrk="0" hangingPunct="1">
        <a:spcBef>
          <a:spcPct val="20000"/>
        </a:spcBef>
        <a:buClrTx/>
        <a:buFont typeface="Arial" pitchFamily="34" charset="0"/>
        <a:buChar char="•"/>
        <a:defRPr sz="2400" kern="1200">
          <a:solidFill>
            <a:schemeClr val="tx1"/>
          </a:solidFill>
          <a:latin typeface="Roboto" pitchFamily="2" charset="0"/>
          <a:ea typeface="Roboto" pitchFamily="2" charset="0"/>
          <a:cs typeface="+mn-cs"/>
        </a:defRPr>
      </a:lvl1pPr>
      <a:lvl2pPr marL="685791" indent="-342900" algn="l" defTabSz="685783" rtl="0" eaLnBrk="1" latinLnBrk="0" hangingPunct="1">
        <a:spcBef>
          <a:spcPct val="20000"/>
        </a:spcBef>
        <a:buClr>
          <a:srgbClr val="4CBCC5"/>
        </a:buClr>
        <a:buFont typeface="Arial" panose="020B0604020202020204" pitchFamily="34" charset="0"/>
        <a:buChar char="•"/>
        <a:defRPr sz="2100" kern="1200">
          <a:solidFill>
            <a:srgbClr val="4CBCC5"/>
          </a:solidFill>
          <a:latin typeface="Roboto" pitchFamily="2" charset="0"/>
          <a:ea typeface="Roboto" pitchFamily="2" charset="0"/>
          <a:cs typeface="+mn-cs"/>
        </a:defRPr>
      </a:lvl2pPr>
      <a:lvl3pPr marL="857228" indent="-171446" algn="l" defTabSz="685783" rtl="0" eaLnBrk="1" latinLnBrk="0" hangingPunct="1">
        <a:spcBef>
          <a:spcPct val="20000"/>
        </a:spcBef>
        <a:buClr>
          <a:schemeClr val="tx1"/>
        </a:buClr>
        <a:buFont typeface="Arial" pitchFamily="34" charset="0"/>
        <a:buChar char="•"/>
        <a:defRPr sz="1800" kern="1200">
          <a:solidFill>
            <a:schemeClr val="tx1"/>
          </a:solidFill>
          <a:latin typeface="Roboto" pitchFamily="2" charset="0"/>
          <a:ea typeface="Roboto" pitchFamily="2" charset="0"/>
          <a:cs typeface="+mn-cs"/>
        </a:defRPr>
      </a:lvl3pPr>
      <a:lvl4pPr marL="1200120" indent="-171446" algn="l" defTabSz="685783" rtl="0" eaLnBrk="1" latinLnBrk="0" hangingPunct="1">
        <a:spcBef>
          <a:spcPct val="20000"/>
        </a:spcBef>
        <a:buClr>
          <a:schemeClr val="tx1"/>
        </a:buClr>
        <a:buFont typeface="Arial" panose="020B0604020202020204" pitchFamily="34" charset="0"/>
        <a:buChar char="•"/>
        <a:defRPr sz="1500" kern="1200">
          <a:solidFill>
            <a:schemeClr val="tx1"/>
          </a:solidFill>
          <a:latin typeface="Roboto" pitchFamily="2" charset="0"/>
          <a:ea typeface="Roboto" pitchFamily="2" charset="0"/>
          <a:cs typeface="+mn-cs"/>
        </a:defRPr>
      </a:lvl4pPr>
      <a:lvl5pPr marL="1543012" indent="-171446" algn="l" defTabSz="685783" rtl="0" eaLnBrk="1" latinLnBrk="0" hangingPunct="1">
        <a:spcBef>
          <a:spcPct val="20000"/>
        </a:spcBef>
        <a:buClr>
          <a:schemeClr val="tx1"/>
        </a:buClr>
        <a:buFont typeface="Arial" panose="020B0604020202020204" pitchFamily="34" charset="0"/>
        <a:buChar char="•"/>
        <a:defRPr sz="1500" kern="1200">
          <a:solidFill>
            <a:schemeClr val="tx1"/>
          </a:solidFill>
          <a:latin typeface="Roboto" pitchFamily="2" charset="0"/>
          <a:ea typeface="Roboto" pitchFamily="2" charset="0"/>
          <a:cs typeface="+mn-cs"/>
        </a:defRPr>
      </a:lvl5pPr>
      <a:lvl6pPr marL="1885903" indent="-171446" algn="l" defTabSz="685783"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795" indent="-171446" algn="l" defTabSz="685783"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686" indent="-171446" algn="l" defTabSz="685783"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577" indent="-171446" algn="l" defTabSz="685783"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nl-BE"/>
      </a:defPPr>
      <a:lvl1pPr marL="0" algn="l" defTabSz="685783" rtl="0" eaLnBrk="1" latinLnBrk="0" hangingPunct="1">
        <a:defRPr sz="1350" kern="1200">
          <a:solidFill>
            <a:schemeClr val="tx1"/>
          </a:solidFill>
          <a:latin typeface="+mn-lt"/>
          <a:ea typeface="+mn-ea"/>
          <a:cs typeface="+mn-cs"/>
        </a:defRPr>
      </a:lvl1pPr>
      <a:lvl2pPr marL="342892" algn="l" defTabSz="685783" rtl="0" eaLnBrk="1" latinLnBrk="0" hangingPunct="1">
        <a:defRPr sz="1350" kern="1200">
          <a:solidFill>
            <a:schemeClr val="tx1"/>
          </a:solidFill>
          <a:latin typeface="+mn-lt"/>
          <a:ea typeface="+mn-ea"/>
          <a:cs typeface="+mn-cs"/>
        </a:defRPr>
      </a:lvl2pPr>
      <a:lvl3pPr marL="685783" algn="l" defTabSz="685783" rtl="0" eaLnBrk="1" latinLnBrk="0" hangingPunct="1">
        <a:defRPr sz="1350" kern="1200">
          <a:solidFill>
            <a:schemeClr val="tx1"/>
          </a:solidFill>
          <a:latin typeface="+mn-lt"/>
          <a:ea typeface="+mn-ea"/>
          <a:cs typeface="+mn-cs"/>
        </a:defRPr>
      </a:lvl3pPr>
      <a:lvl4pPr marL="1028675" algn="l" defTabSz="685783" rtl="0" eaLnBrk="1" latinLnBrk="0" hangingPunct="1">
        <a:defRPr sz="1350" kern="1200">
          <a:solidFill>
            <a:schemeClr val="tx1"/>
          </a:solidFill>
          <a:latin typeface="+mn-lt"/>
          <a:ea typeface="+mn-ea"/>
          <a:cs typeface="+mn-cs"/>
        </a:defRPr>
      </a:lvl4pPr>
      <a:lvl5pPr marL="1371566" algn="l" defTabSz="685783" rtl="0" eaLnBrk="1" latinLnBrk="0" hangingPunct="1">
        <a:defRPr sz="1350" kern="1200">
          <a:solidFill>
            <a:schemeClr val="tx1"/>
          </a:solidFill>
          <a:latin typeface="+mn-lt"/>
          <a:ea typeface="+mn-ea"/>
          <a:cs typeface="+mn-cs"/>
        </a:defRPr>
      </a:lvl5pPr>
      <a:lvl6pPr marL="1714457" algn="l" defTabSz="685783" rtl="0" eaLnBrk="1" latinLnBrk="0" hangingPunct="1">
        <a:defRPr sz="1350" kern="1200">
          <a:solidFill>
            <a:schemeClr val="tx1"/>
          </a:solidFill>
          <a:latin typeface="+mn-lt"/>
          <a:ea typeface="+mn-ea"/>
          <a:cs typeface="+mn-cs"/>
        </a:defRPr>
      </a:lvl6pPr>
      <a:lvl7pPr marL="2057348" algn="l" defTabSz="685783" rtl="0" eaLnBrk="1" latinLnBrk="0" hangingPunct="1">
        <a:defRPr sz="1350" kern="1200">
          <a:solidFill>
            <a:schemeClr val="tx1"/>
          </a:solidFill>
          <a:latin typeface="+mn-lt"/>
          <a:ea typeface="+mn-ea"/>
          <a:cs typeface="+mn-cs"/>
        </a:defRPr>
      </a:lvl7pPr>
      <a:lvl8pPr marL="2400240" algn="l" defTabSz="685783" rtl="0" eaLnBrk="1" latinLnBrk="0" hangingPunct="1">
        <a:defRPr sz="1350" kern="1200">
          <a:solidFill>
            <a:schemeClr val="tx1"/>
          </a:solidFill>
          <a:latin typeface="+mn-lt"/>
          <a:ea typeface="+mn-ea"/>
          <a:cs typeface="+mn-cs"/>
        </a:defRPr>
      </a:lvl8pPr>
      <a:lvl9pPr marL="2743132" algn="l" defTabSz="685783"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Afbeelding 4">
            <a:extLst>
              <a:ext uri="{FF2B5EF4-FFF2-40B4-BE49-F238E27FC236}">
                <a16:creationId xmlns:a16="http://schemas.microsoft.com/office/drawing/2014/main" id="{28B6FBAC-2759-BA64-1410-76495EE17615}"/>
              </a:ext>
            </a:extLst>
          </p:cNvPr>
          <p:cNvPicPr>
            <a:picLocks noChangeAspect="1"/>
          </p:cNvPicPr>
          <p:nvPr/>
        </p:nvPicPr>
        <p:blipFill>
          <a:blip r:embed="rId27"/>
          <a:srcRect t="-10630" r="29851" b="14125"/>
          <a:stretch>
            <a:fillRect/>
          </a:stretch>
        </p:blipFill>
        <p:spPr>
          <a:xfrm>
            <a:off x="9505950" y="-257707"/>
            <a:ext cx="2686050" cy="7115707"/>
          </a:xfrm>
          <a:prstGeom prst="rect">
            <a:avLst/>
          </a:prstGeom>
        </p:spPr>
      </p:pic>
      <p:sp>
        <p:nvSpPr>
          <p:cNvPr id="2" name="Tijdelijke aanduiding voor titel 1"/>
          <p:cNvSpPr>
            <a:spLocks noGrp="1"/>
          </p:cNvSpPr>
          <p:nvPr>
            <p:ph type="title"/>
          </p:nvPr>
        </p:nvSpPr>
        <p:spPr>
          <a:xfrm>
            <a:off x="635866" y="274638"/>
            <a:ext cx="9941608" cy="1143000"/>
          </a:xfrm>
          <a:prstGeom prst="rect">
            <a:avLst/>
          </a:prstGeom>
        </p:spPr>
        <p:txBody>
          <a:bodyPr vert="horz" lIns="91440" tIns="45720" rIns="91440" bIns="45720" rtlCol="0" anchor="ctr">
            <a:normAutofit/>
          </a:bodyPr>
          <a:lstStyle/>
          <a:p>
            <a:r>
              <a:rPr lang="nl-NL"/>
              <a:t>Klik om de stijl te bewerken</a:t>
            </a:r>
            <a:endParaRPr lang="nl-BE"/>
          </a:p>
        </p:txBody>
      </p:sp>
      <p:sp>
        <p:nvSpPr>
          <p:cNvPr id="3" name="Tijdelijke aanduiding voor tekst 2"/>
          <p:cNvSpPr>
            <a:spLocks noGrp="1"/>
          </p:cNvSpPr>
          <p:nvPr>
            <p:ph type="body" idx="1"/>
          </p:nvPr>
        </p:nvSpPr>
        <p:spPr>
          <a:xfrm>
            <a:off x="635866" y="1600206"/>
            <a:ext cx="9941608" cy="4525963"/>
          </a:xfrm>
          <a:prstGeom prst="rect">
            <a:avLst/>
          </a:prstGeom>
        </p:spPr>
        <p:txBody>
          <a:bodyPr vert="horz" lIns="91440" tIns="45720" rIns="91440" bIns="45720" rtlCol="0">
            <a:normAutofit/>
          </a:bodyPr>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endParaRPr lang="nl-BE"/>
          </a:p>
        </p:txBody>
      </p:sp>
      <p:sp>
        <p:nvSpPr>
          <p:cNvPr id="4" name="Tijdelijke aanduiding voor datum 3"/>
          <p:cNvSpPr>
            <a:spLocks noGrp="1"/>
          </p:cNvSpPr>
          <p:nvPr>
            <p:ph type="dt" sz="half" idx="2"/>
          </p:nvPr>
        </p:nvSpPr>
        <p:spPr>
          <a:xfrm>
            <a:off x="9027736" y="6356357"/>
            <a:ext cx="28448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E51CA7B-7381-F44A-BB50-58DFDDC49042}" type="datetimeFigureOut">
              <a:rPr lang="nl-NL" smtClean="0"/>
              <a:t>28-9-2026</a:t>
            </a:fld>
            <a:endParaRPr lang="nl-NL"/>
          </a:p>
        </p:txBody>
      </p:sp>
      <p:grpSp>
        <p:nvGrpSpPr>
          <p:cNvPr id="6" name="Groep 5">
            <a:extLst>
              <a:ext uri="{FF2B5EF4-FFF2-40B4-BE49-F238E27FC236}">
                <a16:creationId xmlns:a16="http://schemas.microsoft.com/office/drawing/2014/main" id="{421A3934-62D6-E4EC-E5E1-7348FAA802D9}"/>
              </a:ext>
            </a:extLst>
          </p:cNvPr>
          <p:cNvGrpSpPr/>
          <p:nvPr/>
        </p:nvGrpSpPr>
        <p:grpSpPr>
          <a:xfrm rot="5400000">
            <a:off x="6010275" y="-6025073"/>
            <a:ext cx="171450" cy="12192000"/>
            <a:chOff x="-285750" y="0"/>
            <a:chExt cx="571500" cy="6858000"/>
          </a:xfrm>
        </p:grpSpPr>
        <p:sp>
          <p:nvSpPr>
            <p:cNvPr id="7" name="Rechthoek 6">
              <a:extLst>
                <a:ext uri="{FF2B5EF4-FFF2-40B4-BE49-F238E27FC236}">
                  <a16:creationId xmlns:a16="http://schemas.microsoft.com/office/drawing/2014/main" id="{A5AFD87C-9972-34E8-A0F5-DCFF7F76E4E8}"/>
                </a:ext>
              </a:extLst>
            </p:cNvPr>
            <p:cNvSpPr/>
            <p:nvPr/>
          </p:nvSpPr>
          <p:spPr>
            <a:xfrm>
              <a:off x="-285750" y="0"/>
              <a:ext cx="571500" cy="3429000"/>
            </a:xfrm>
            <a:prstGeom prst="rect">
              <a:avLst/>
            </a:prstGeom>
            <a:ln>
              <a:noFill/>
            </a:ln>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nl-NL"/>
            </a:p>
          </p:txBody>
        </p:sp>
        <p:sp>
          <p:nvSpPr>
            <p:cNvPr id="8" name="Rechthoek 7">
              <a:extLst>
                <a:ext uri="{FF2B5EF4-FFF2-40B4-BE49-F238E27FC236}">
                  <a16:creationId xmlns:a16="http://schemas.microsoft.com/office/drawing/2014/main" id="{858CBEDA-A776-7CAC-FEC1-9BEAAF0AE4BA}"/>
                </a:ext>
              </a:extLst>
            </p:cNvPr>
            <p:cNvSpPr/>
            <p:nvPr/>
          </p:nvSpPr>
          <p:spPr>
            <a:xfrm>
              <a:off x="-285750" y="3429000"/>
              <a:ext cx="571500" cy="3429000"/>
            </a:xfrm>
            <a:prstGeom prst="rect">
              <a:avLst/>
            </a:prstGeom>
            <a:solidFill>
              <a:srgbClr val="2D3E4E"/>
            </a:solidFill>
            <a:ln>
              <a:noFill/>
            </a:ln>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nl-NL"/>
            </a:p>
          </p:txBody>
        </p:sp>
      </p:grpSp>
    </p:spTree>
    <p:extLst>
      <p:ext uri="{BB962C8B-B14F-4D97-AF65-F5344CB8AC3E}">
        <p14:creationId xmlns:p14="http://schemas.microsoft.com/office/powerpoint/2010/main" val="744166728"/>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25" r:id="rId6"/>
    <p:sldLayoutId id="2147483726" r:id="rId7"/>
    <p:sldLayoutId id="2147483727" r:id="rId8"/>
    <p:sldLayoutId id="2147483728" r:id="rId9"/>
    <p:sldLayoutId id="2147483729" r:id="rId10"/>
    <p:sldLayoutId id="2147483730" r:id="rId11"/>
    <p:sldLayoutId id="2147483731" r:id="rId12"/>
    <p:sldLayoutId id="2147483732" r:id="rId13"/>
    <p:sldLayoutId id="2147483733" r:id="rId14"/>
    <p:sldLayoutId id="2147483734" r:id="rId15"/>
    <p:sldLayoutId id="2147483735" r:id="rId16"/>
    <p:sldLayoutId id="2147483736" r:id="rId17"/>
    <p:sldLayoutId id="2147483737" r:id="rId18"/>
    <p:sldLayoutId id="2147483738" r:id="rId19"/>
    <p:sldLayoutId id="2147483739" r:id="rId20"/>
    <p:sldLayoutId id="2147483740" r:id="rId21"/>
    <p:sldLayoutId id="2147483741" r:id="rId22"/>
    <p:sldLayoutId id="2147483742" r:id="rId23"/>
    <p:sldLayoutId id="2147483743" r:id="rId24"/>
    <p:sldLayoutId id="2147483744" r:id="rId25"/>
  </p:sldLayoutIdLst>
  <p:txStyles>
    <p:titleStyle>
      <a:lvl1pPr algn="l" defTabSz="685783" rtl="0" eaLnBrk="1" latinLnBrk="0" hangingPunct="1">
        <a:spcBef>
          <a:spcPct val="0"/>
        </a:spcBef>
        <a:buNone/>
        <a:defRPr kumimoji="0" lang="nl-BE" sz="2400" b="0" kern="1200" cap="none" baseline="0" dirty="0" smtClean="0">
          <a:solidFill>
            <a:srgbClr val="2D3E4E"/>
          </a:solidFill>
          <a:effectLst/>
          <a:latin typeface="Poppins ExtraBold" panose="00000900000000000000" pitchFamily="2" charset="0"/>
          <a:ea typeface="Roboto" pitchFamily="2" charset="0"/>
          <a:cs typeface="Poppins ExtraBold" panose="00000900000000000000" pitchFamily="2" charset="0"/>
        </a:defRPr>
      </a:lvl1pPr>
    </p:titleStyle>
    <p:bodyStyle>
      <a:lvl1pPr marL="257168" indent="-257168" algn="l" defTabSz="685783" rtl="0" eaLnBrk="1" latinLnBrk="0" hangingPunct="1">
        <a:spcBef>
          <a:spcPct val="20000"/>
        </a:spcBef>
        <a:buClrTx/>
        <a:buFont typeface="Arial" pitchFamily="34" charset="0"/>
        <a:buChar char="•"/>
        <a:defRPr sz="2400" kern="1200">
          <a:solidFill>
            <a:schemeClr val="tx1"/>
          </a:solidFill>
          <a:latin typeface="Roboto" pitchFamily="2" charset="0"/>
          <a:ea typeface="Roboto" pitchFamily="2" charset="0"/>
          <a:cs typeface="+mn-cs"/>
        </a:defRPr>
      </a:lvl1pPr>
      <a:lvl2pPr marL="685791" indent="-342900" algn="l" defTabSz="685783" rtl="0" eaLnBrk="1" latinLnBrk="0" hangingPunct="1">
        <a:spcBef>
          <a:spcPct val="20000"/>
        </a:spcBef>
        <a:buClr>
          <a:srgbClr val="4CBCC5"/>
        </a:buClr>
        <a:buFont typeface="Arial" panose="020B0604020202020204" pitchFamily="34" charset="0"/>
        <a:buChar char="•"/>
        <a:defRPr sz="2100" kern="1200">
          <a:solidFill>
            <a:srgbClr val="4CBCC5"/>
          </a:solidFill>
          <a:latin typeface="Roboto" pitchFamily="2" charset="0"/>
          <a:ea typeface="Roboto" pitchFamily="2" charset="0"/>
          <a:cs typeface="+mn-cs"/>
        </a:defRPr>
      </a:lvl2pPr>
      <a:lvl3pPr marL="857228" indent="-171446" algn="l" defTabSz="685783" rtl="0" eaLnBrk="1" latinLnBrk="0" hangingPunct="1">
        <a:spcBef>
          <a:spcPct val="20000"/>
        </a:spcBef>
        <a:buClr>
          <a:schemeClr val="tx1"/>
        </a:buClr>
        <a:buFont typeface="Arial" pitchFamily="34" charset="0"/>
        <a:buChar char="•"/>
        <a:defRPr sz="1800" kern="1200">
          <a:solidFill>
            <a:schemeClr val="tx1"/>
          </a:solidFill>
          <a:latin typeface="Roboto" pitchFamily="2" charset="0"/>
          <a:ea typeface="Roboto" pitchFamily="2" charset="0"/>
          <a:cs typeface="+mn-cs"/>
        </a:defRPr>
      </a:lvl3pPr>
      <a:lvl4pPr marL="1200120" indent="-171446" algn="l" defTabSz="685783" rtl="0" eaLnBrk="1" latinLnBrk="0" hangingPunct="1">
        <a:spcBef>
          <a:spcPct val="20000"/>
        </a:spcBef>
        <a:buClr>
          <a:schemeClr val="tx1"/>
        </a:buClr>
        <a:buFont typeface="Arial" panose="020B0604020202020204" pitchFamily="34" charset="0"/>
        <a:buChar char="•"/>
        <a:defRPr sz="1500" kern="1200">
          <a:solidFill>
            <a:schemeClr val="tx1"/>
          </a:solidFill>
          <a:latin typeface="Roboto" pitchFamily="2" charset="0"/>
          <a:ea typeface="Roboto" pitchFamily="2" charset="0"/>
          <a:cs typeface="+mn-cs"/>
        </a:defRPr>
      </a:lvl4pPr>
      <a:lvl5pPr marL="1543012" indent="-171446" algn="l" defTabSz="685783" rtl="0" eaLnBrk="1" latinLnBrk="0" hangingPunct="1">
        <a:spcBef>
          <a:spcPct val="20000"/>
        </a:spcBef>
        <a:buClr>
          <a:schemeClr val="tx1"/>
        </a:buClr>
        <a:buFont typeface="Arial" panose="020B0604020202020204" pitchFamily="34" charset="0"/>
        <a:buChar char="•"/>
        <a:defRPr sz="1500" kern="1200">
          <a:solidFill>
            <a:schemeClr val="tx1"/>
          </a:solidFill>
          <a:latin typeface="Roboto" pitchFamily="2" charset="0"/>
          <a:ea typeface="Roboto" pitchFamily="2" charset="0"/>
          <a:cs typeface="+mn-cs"/>
        </a:defRPr>
      </a:lvl5pPr>
      <a:lvl6pPr marL="1885903" indent="-171446" algn="l" defTabSz="685783"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795" indent="-171446" algn="l" defTabSz="685783"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686" indent="-171446" algn="l" defTabSz="685783"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577" indent="-171446" algn="l" defTabSz="685783"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nl-BE"/>
      </a:defPPr>
      <a:lvl1pPr marL="0" algn="l" defTabSz="685783" rtl="0" eaLnBrk="1" latinLnBrk="0" hangingPunct="1">
        <a:defRPr sz="1350" kern="1200">
          <a:solidFill>
            <a:schemeClr val="tx1"/>
          </a:solidFill>
          <a:latin typeface="+mn-lt"/>
          <a:ea typeface="+mn-ea"/>
          <a:cs typeface="+mn-cs"/>
        </a:defRPr>
      </a:lvl1pPr>
      <a:lvl2pPr marL="342892" algn="l" defTabSz="685783" rtl="0" eaLnBrk="1" latinLnBrk="0" hangingPunct="1">
        <a:defRPr sz="1350" kern="1200">
          <a:solidFill>
            <a:schemeClr val="tx1"/>
          </a:solidFill>
          <a:latin typeface="+mn-lt"/>
          <a:ea typeface="+mn-ea"/>
          <a:cs typeface="+mn-cs"/>
        </a:defRPr>
      </a:lvl2pPr>
      <a:lvl3pPr marL="685783" algn="l" defTabSz="685783" rtl="0" eaLnBrk="1" latinLnBrk="0" hangingPunct="1">
        <a:defRPr sz="1350" kern="1200">
          <a:solidFill>
            <a:schemeClr val="tx1"/>
          </a:solidFill>
          <a:latin typeface="+mn-lt"/>
          <a:ea typeface="+mn-ea"/>
          <a:cs typeface="+mn-cs"/>
        </a:defRPr>
      </a:lvl3pPr>
      <a:lvl4pPr marL="1028675" algn="l" defTabSz="685783" rtl="0" eaLnBrk="1" latinLnBrk="0" hangingPunct="1">
        <a:defRPr sz="1350" kern="1200">
          <a:solidFill>
            <a:schemeClr val="tx1"/>
          </a:solidFill>
          <a:latin typeface="+mn-lt"/>
          <a:ea typeface="+mn-ea"/>
          <a:cs typeface="+mn-cs"/>
        </a:defRPr>
      </a:lvl4pPr>
      <a:lvl5pPr marL="1371566" algn="l" defTabSz="685783" rtl="0" eaLnBrk="1" latinLnBrk="0" hangingPunct="1">
        <a:defRPr sz="1350" kern="1200">
          <a:solidFill>
            <a:schemeClr val="tx1"/>
          </a:solidFill>
          <a:latin typeface="+mn-lt"/>
          <a:ea typeface="+mn-ea"/>
          <a:cs typeface="+mn-cs"/>
        </a:defRPr>
      </a:lvl5pPr>
      <a:lvl6pPr marL="1714457" algn="l" defTabSz="685783" rtl="0" eaLnBrk="1" latinLnBrk="0" hangingPunct="1">
        <a:defRPr sz="1350" kern="1200">
          <a:solidFill>
            <a:schemeClr val="tx1"/>
          </a:solidFill>
          <a:latin typeface="+mn-lt"/>
          <a:ea typeface="+mn-ea"/>
          <a:cs typeface="+mn-cs"/>
        </a:defRPr>
      </a:lvl6pPr>
      <a:lvl7pPr marL="2057348" algn="l" defTabSz="685783" rtl="0" eaLnBrk="1" latinLnBrk="0" hangingPunct="1">
        <a:defRPr sz="1350" kern="1200">
          <a:solidFill>
            <a:schemeClr val="tx1"/>
          </a:solidFill>
          <a:latin typeface="+mn-lt"/>
          <a:ea typeface="+mn-ea"/>
          <a:cs typeface="+mn-cs"/>
        </a:defRPr>
      </a:lvl7pPr>
      <a:lvl8pPr marL="2400240" algn="l" defTabSz="685783" rtl="0" eaLnBrk="1" latinLnBrk="0" hangingPunct="1">
        <a:defRPr sz="1350" kern="1200">
          <a:solidFill>
            <a:schemeClr val="tx1"/>
          </a:solidFill>
          <a:latin typeface="+mn-lt"/>
          <a:ea typeface="+mn-ea"/>
          <a:cs typeface="+mn-cs"/>
        </a:defRPr>
      </a:lvl8pPr>
      <a:lvl9pPr marL="2743132" algn="l" defTabSz="685783"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xml"/><Relationship Id="rId1" Type="http://schemas.openxmlformats.org/officeDocument/2006/relationships/slideLayout" Target="../slideLayouts/slideLayout11.xml"/><Relationship Id="rId4" Type="http://schemas.openxmlformats.org/officeDocument/2006/relationships/image" Target="../media/image23.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3.xml"/><Relationship Id="rId1" Type="http://schemas.openxmlformats.org/officeDocument/2006/relationships/tags" Target="../tags/tag1.xml"/><Relationship Id="rId4" Type="http://schemas.openxmlformats.org/officeDocument/2006/relationships/image" Target="../media/image24.pn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12.xml"/><Relationship Id="rId1" Type="http://schemas.openxmlformats.org/officeDocument/2006/relationships/tags" Target="../tags/tag2.xml"/></Relationships>
</file>

<file path=ppt/slides/_rels/slide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6.xml"/><Relationship Id="rId1" Type="http://schemas.openxmlformats.org/officeDocument/2006/relationships/slideLayout" Target="../slideLayouts/slideLayout43.xml"/></Relationships>
</file>

<file path=ppt/slides/_rels/slide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7.xml"/><Relationship Id="rId1" Type="http://schemas.openxmlformats.org/officeDocument/2006/relationships/slideLayout" Target="../slideLayouts/slideLayout6.xml"/><Relationship Id="rId4" Type="http://schemas.openxmlformats.org/officeDocument/2006/relationships/image" Target="../media/image27.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12.xml"/><Relationship Id="rId5" Type="http://schemas.openxmlformats.org/officeDocument/2006/relationships/image" Target="../media/image33.png"/><Relationship Id="rId4" Type="http://schemas.openxmlformats.org/officeDocument/2006/relationships/image" Target="../media/image32.png"/></Relationships>
</file>

<file path=ppt/slides/_rels/slide13.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69.xml"/><Relationship Id="rId1" Type="http://schemas.openxmlformats.org/officeDocument/2006/relationships/tags" Target="../tags/tag3.xml"/><Relationship Id="rId4" Type="http://schemas.openxmlformats.org/officeDocument/2006/relationships/image" Target="../media/image37.png"/></Relationships>
</file>

<file path=ppt/slides/_rels/slide1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1.xml"/><Relationship Id="rId1" Type="http://schemas.openxmlformats.org/officeDocument/2006/relationships/slideLayout" Target="../slideLayouts/slideLayout59.xml"/></Relationships>
</file>

<file path=ppt/slides/_rels/slide18.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2.xml"/><Relationship Id="rId1" Type="http://schemas.openxmlformats.org/officeDocument/2006/relationships/slideLayout" Target="../slideLayouts/slideLayout26.xml"/><Relationship Id="rId4" Type="http://schemas.openxmlformats.org/officeDocument/2006/relationships/image" Target="../media/image40.png"/></Relationships>
</file>

<file path=ppt/slides/_rels/slide20.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3.xml"/><Relationship Id="rId1" Type="http://schemas.openxmlformats.org/officeDocument/2006/relationships/slideLayout" Target="../slideLayouts/slideLayout26.xml"/><Relationship Id="rId4" Type="http://schemas.openxmlformats.org/officeDocument/2006/relationships/image" Target="../media/image40.png"/></Relationships>
</file>

<file path=ppt/slides/_rels/slide21.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4.xml"/><Relationship Id="rId1" Type="http://schemas.openxmlformats.org/officeDocument/2006/relationships/slideLayout" Target="../slideLayouts/slideLayout26.xml"/><Relationship Id="rId4" Type="http://schemas.openxmlformats.org/officeDocument/2006/relationships/image" Target="../media/image40.png"/></Relationships>
</file>

<file path=ppt/slides/_rels/slide22.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5.xml"/><Relationship Id="rId1" Type="http://schemas.openxmlformats.org/officeDocument/2006/relationships/slideLayout" Target="../slideLayouts/slideLayout26.xml"/><Relationship Id="rId4" Type="http://schemas.openxmlformats.org/officeDocument/2006/relationships/image" Target="../media/image40.png"/></Relationships>
</file>

<file path=ppt/slides/_rels/slide23.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6.xml"/><Relationship Id="rId1" Type="http://schemas.openxmlformats.org/officeDocument/2006/relationships/slideLayout" Target="../slideLayouts/slideLayout26.xml"/><Relationship Id="rId4" Type="http://schemas.openxmlformats.org/officeDocument/2006/relationships/image" Target="../media/image40.png"/></Relationships>
</file>

<file path=ppt/slides/_rels/slide24.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7.xml"/><Relationship Id="rId1" Type="http://schemas.openxmlformats.org/officeDocument/2006/relationships/slideLayout" Target="../slideLayouts/slideLayout26.xml"/><Relationship Id="rId4" Type="http://schemas.openxmlformats.org/officeDocument/2006/relationships/image" Target="../media/image40.png"/></Relationships>
</file>

<file path=ppt/slides/_rels/slide25.xml.rels><?xml version="1.0" encoding="UTF-8" standalone="yes"?>
<Relationships xmlns="http://schemas.openxmlformats.org/package/2006/relationships"><Relationship Id="rId3" Type="http://schemas.openxmlformats.org/officeDocument/2006/relationships/hyperlink" Target="https://data-onderwijs.vlaanderen.be/edulex/document/16185#3" TargetMode="External"/><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21.xml"/><Relationship Id="rId1" Type="http://schemas.openxmlformats.org/officeDocument/2006/relationships/slideLayout" Target="../slideLayouts/slideLayout26.xml"/><Relationship Id="rId4" Type="http://schemas.openxmlformats.org/officeDocument/2006/relationships/image" Target="../media/image40.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12.xml"/><Relationship Id="rId1" Type="http://schemas.openxmlformats.org/officeDocument/2006/relationships/tags" Target="../tags/tag4.xml"/><Relationship Id="rId4" Type="http://schemas.openxmlformats.org/officeDocument/2006/relationships/image" Target="../media/image24.png"/></Relationships>
</file>

<file path=ppt/slides/_rels/slide36.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49.png"/><Relationship Id="rId4" Type="http://schemas.openxmlformats.org/officeDocument/2006/relationships/notesSlide" Target="../notesSlides/notesSlide2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2.xml"/></Relationships>
</file>

<file path=ppt/slides/_rels/slide41.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30.xml"/><Relationship Id="rId1" Type="http://schemas.openxmlformats.org/officeDocument/2006/relationships/slideLayout" Target="../slideLayouts/slideLayout3.xml"/></Relationships>
</file>

<file path=ppt/slides/_rels/slide42.xml.rels><?xml version="1.0" encoding="UTF-8" standalone="yes"?>
<Relationships xmlns="http://schemas.openxmlformats.org/package/2006/relationships"><Relationship Id="rId8" Type="http://schemas.openxmlformats.org/officeDocument/2006/relationships/image" Target="../media/image56.png"/><Relationship Id="rId3" Type="http://schemas.openxmlformats.org/officeDocument/2006/relationships/image" Target="../media/image51.png"/><Relationship Id="rId7" Type="http://schemas.openxmlformats.org/officeDocument/2006/relationships/image" Target="../media/image55.png"/><Relationship Id="rId2" Type="http://schemas.openxmlformats.org/officeDocument/2006/relationships/notesSlide" Target="../notesSlides/notesSlide31.xml"/><Relationship Id="rId1" Type="http://schemas.openxmlformats.org/officeDocument/2006/relationships/slideLayout" Target="../slideLayouts/slideLayout12.xml"/><Relationship Id="rId6" Type="http://schemas.openxmlformats.org/officeDocument/2006/relationships/image" Target="../media/image54.png"/><Relationship Id="rId11" Type="http://schemas.openxmlformats.org/officeDocument/2006/relationships/image" Target="../media/image59.png"/><Relationship Id="rId5" Type="http://schemas.openxmlformats.org/officeDocument/2006/relationships/image" Target="../media/image53.png"/><Relationship Id="rId10" Type="http://schemas.openxmlformats.org/officeDocument/2006/relationships/image" Target="../media/image58.png"/><Relationship Id="rId4" Type="http://schemas.openxmlformats.org/officeDocument/2006/relationships/image" Target="../media/image52.png"/><Relationship Id="rId9" Type="http://schemas.openxmlformats.org/officeDocument/2006/relationships/image" Target="../media/image57.png"/></Relationships>
</file>

<file path=ppt/slides/_rels/slide43.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png"/><Relationship Id="rId1" Type="http://schemas.openxmlformats.org/officeDocument/2006/relationships/slideLayout" Target="../slideLayouts/slideLayout12.xml"/></Relationships>
</file>

<file path=ppt/slides/_rels/slide44.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32.xml"/><Relationship Id="rId1" Type="http://schemas.openxmlformats.org/officeDocument/2006/relationships/slideLayout" Target="../slideLayouts/slideLayout1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3.xml"/></Relationships>
</file>

<file path=ppt/slides/_rels/slide46.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34.xml"/><Relationship Id="rId1" Type="http://schemas.openxmlformats.org/officeDocument/2006/relationships/slideLayout" Target="../slideLayouts/slideLayout43.xml"/><Relationship Id="rId4" Type="http://schemas.openxmlformats.org/officeDocument/2006/relationships/image" Target="../media/image64.png"/></Relationships>
</file>

<file path=ppt/slides/_rels/slide47.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35.xml"/><Relationship Id="rId1" Type="http://schemas.openxmlformats.org/officeDocument/2006/relationships/slideLayout" Target="../slideLayouts/slideLayout43.xml"/></Relationships>
</file>

<file path=ppt/slides/_rels/slide48.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1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0.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36.xml"/><Relationship Id="rId1" Type="http://schemas.openxmlformats.org/officeDocument/2006/relationships/slideLayout" Target="../slideLayouts/slideLayout43.xml"/></Relationships>
</file>

<file path=ppt/slides/_rels/slide51.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37.xml"/><Relationship Id="rId1" Type="http://schemas.openxmlformats.org/officeDocument/2006/relationships/slideLayout" Target="../slideLayouts/slideLayout3.xml"/></Relationships>
</file>

<file path=ppt/slides/_rels/slide52.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12.xml"/></Relationships>
</file>

<file path=ppt/slides/_rels/slide53.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38.xml"/><Relationship Id="rId1" Type="http://schemas.openxmlformats.org/officeDocument/2006/relationships/slideLayout" Target="../slideLayouts/slideLayout1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3.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3.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3.xml"/></Relationships>
</file>

<file path=ppt/slides/_rels/slide57.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42.xml"/><Relationship Id="rId1" Type="http://schemas.openxmlformats.org/officeDocument/2006/relationships/slideLayout" Target="../slideLayouts/slideLayout12.xml"/></Relationships>
</file>

<file path=ppt/slides/_rels/slide58.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43.xml"/><Relationship Id="rId1" Type="http://schemas.openxmlformats.org/officeDocument/2006/relationships/slideLayout" Target="../slideLayouts/slideLayout12.xml"/></Relationships>
</file>

<file path=ppt/slides/_rels/slide59.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12.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3.xml"/></Relationships>
</file>

<file path=ppt/slides/_rels/slide61.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45.xml"/><Relationship Id="rId1" Type="http://schemas.openxmlformats.org/officeDocument/2006/relationships/slideLayout" Target="../slideLayouts/slideLayout12.xml"/><Relationship Id="rId4" Type="http://schemas.openxmlformats.org/officeDocument/2006/relationships/hyperlink" Target="https://www.rijketeksten.org/zoek-rijke-tekst/krijgt-een-slak-een-nieuw-huisje-als-zijn-huisje-kapot" TargetMode="External"/></Relationships>
</file>

<file path=ppt/slides/_rels/slide62.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46.xml"/><Relationship Id="rId1" Type="http://schemas.openxmlformats.org/officeDocument/2006/relationships/slideLayout" Target="../slideLayouts/slideLayout12.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3.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12.xml"/></Relationships>
</file>

<file path=ppt/slides/_rels/slide65.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49.xml"/><Relationship Id="rId1" Type="http://schemas.openxmlformats.org/officeDocument/2006/relationships/slideLayout" Target="../slideLayouts/slideLayout12.xml"/><Relationship Id="rId4" Type="http://schemas.openxmlformats.org/officeDocument/2006/relationships/hyperlink" Target="https://www.youtube.com/watch?v=qP6qpSrr3cg&amp;t=4s" TargetMode="Externa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3.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3.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3.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3.xml"/></Relationships>
</file>

<file path=ppt/slides/_rels/slide7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54.xml"/><Relationship Id="rId1" Type="http://schemas.openxmlformats.org/officeDocument/2006/relationships/slideLayout" Target="../slideLayouts/slideLayout12.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3.xml"/></Relationships>
</file>

<file path=ppt/slides/_rels/slide72.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56.xml"/><Relationship Id="rId1" Type="http://schemas.openxmlformats.org/officeDocument/2006/relationships/slideLayout" Target="../slideLayouts/slideLayout3.xml"/><Relationship Id="rId6" Type="http://schemas.openxmlformats.org/officeDocument/2006/relationships/image" Target="../media/image78.png"/><Relationship Id="rId5" Type="http://schemas.openxmlformats.org/officeDocument/2006/relationships/image" Target="../media/image77.png"/><Relationship Id="rId4" Type="http://schemas.openxmlformats.org/officeDocument/2006/relationships/image" Target="../media/image76.png"/></Relationships>
</file>

<file path=ppt/slides/_rels/slide73.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Layout" Target="../slideLayouts/slideLayout15.xml"/></Relationships>
</file>

<file path=ppt/slides/_rels/slide74.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3.xml"/></Relationships>
</file>

<file path=ppt/slides/_rels/slide75.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3.xml"/></Relationships>
</file>

<file path=ppt/slides/_rels/slide76.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12.xml"/></Relationships>
</file>

<file path=ppt/slides/_rels/slide77.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60.xml"/><Relationship Id="rId1" Type="http://schemas.openxmlformats.org/officeDocument/2006/relationships/slideLayout" Target="../slideLayouts/slideLayout12.xml"/><Relationship Id="rId4" Type="http://schemas.openxmlformats.org/officeDocument/2006/relationships/image" Target="../media/image81.png"/></Relationships>
</file>

<file path=ppt/slides/_rels/slide78.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notesSlide" Target="../notesSlides/notesSlide61.xml"/><Relationship Id="rId1" Type="http://schemas.openxmlformats.org/officeDocument/2006/relationships/slideLayout" Target="../slideLayouts/slideLayout12.xml"/></Relationships>
</file>

<file path=ppt/slides/_rels/slide79.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62.xml"/><Relationship Id="rId1" Type="http://schemas.openxmlformats.org/officeDocument/2006/relationships/slideLayout" Target="../slideLayouts/slideLayout12.xml"/></Relationships>
</file>

<file path=ppt/slides/_rels/slide80.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3.xml"/></Relationships>
</file>

<file path=ppt/slides/_rels/slide81.xml.rels><?xml version="1.0" encoding="UTF-8" standalone="yes"?>
<Relationships xmlns="http://schemas.openxmlformats.org/package/2006/relationships"><Relationship Id="rId2" Type="http://schemas.openxmlformats.org/officeDocument/2006/relationships/notesSlide" Target="../notesSlides/notesSlide64.xml"/><Relationship Id="rId1" Type="http://schemas.openxmlformats.org/officeDocument/2006/relationships/slideLayout" Target="../slideLayouts/slideLayout12.xml"/></Relationships>
</file>

<file path=ppt/slides/_rels/slide82.xml.rels><?xml version="1.0" encoding="UTF-8" standalone="yes"?>
<Relationships xmlns="http://schemas.openxmlformats.org/package/2006/relationships"><Relationship Id="rId2" Type="http://schemas.openxmlformats.org/officeDocument/2006/relationships/notesSlide" Target="../notesSlides/notesSlide65.xml"/><Relationship Id="rId1" Type="http://schemas.openxmlformats.org/officeDocument/2006/relationships/slideLayout" Target="../slideLayouts/slideLayout3.xml"/></Relationships>
</file>

<file path=ppt/slides/_rels/slide83.xml.rels><?xml version="1.0" encoding="UTF-8" standalone="yes"?>
<Relationships xmlns="http://schemas.openxmlformats.org/package/2006/relationships"><Relationship Id="rId2" Type="http://schemas.openxmlformats.org/officeDocument/2006/relationships/notesSlide" Target="../notesSlides/notesSlide66.xml"/><Relationship Id="rId1" Type="http://schemas.openxmlformats.org/officeDocument/2006/relationships/slideLayout" Target="../slideLayouts/slideLayout3.xml"/></Relationships>
</file>

<file path=ppt/slides/_rels/slide84.xml.rels><?xml version="1.0" encoding="UTF-8" standalone="yes"?>
<Relationships xmlns="http://schemas.openxmlformats.org/package/2006/relationships"><Relationship Id="rId2" Type="http://schemas.openxmlformats.org/officeDocument/2006/relationships/notesSlide" Target="../notesSlides/notesSlide67.xml"/><Relationship Id="rId1" Type="http://schemas.openxmlformats.org/officeDocument/2006/relationships/slideLayout" Target="../slideLayouts/slideLayout3.xml"/></Relationships>
</file>

<file path=ppt/slides/_rels/slide85.xml.rels><?xml version="1.0" encoding="UTF-8" standalone="yes"?>
<Relationships xmlns="http://schemas.openxmlformats.org/package/2006/relationships"><Relationship Id="rId3" Type="http://schemas.openxmlformats.org/officeDocument/2006/relationships/hyperlink" Target="https://www.woordenlijst.org/" TargetMode="External"/><Relationship Id="rId2" Type="http://schemas.openxmlformats.org/officeDocument/2006/relationships/image" Target="../media/image83.png"/><Relationship Id="rId1" Type="http://schemas.openxmlformats.org/officeDocument/2006/relationships/slideLayout" Target="../slideLayouts/slideLayout12.xml"/></Relationships>
</file>

<file path=ppt/slides/_rels/slide86.xml.rels><?xml version="1.0" encoding="UTF-8" standalone="yes"?>
<Relationships xmlns="http://schemas.openxmlformats.org/package/2006/relationships"><Relationship Id="rId2" Type="http://schemas.openxmlformats.org/officeDocument/2006/relationships/notesSlide" Target="../notesSlides/notesSlide68.xml"/><Relationship Id="rId1" Type="http://schemas.openxmlformats.org/officeDocument/2006/relationships/slideLayout" Target="../slideLayouts/slideLayout3.xml"/></Relationships>
</file>

<file path=ppt/slides/_rels/slide87.xml.rels><?xml version="1.0" encoding="UTF-8" standalone="yes"?>
<Relationships xmlns="http://schemas.openxmlformats.org/package/2006/relationships"><Relationship Id="rId2" Type="http://schemas.openxmlformats.org/officeDocument/2006/relationships/notesSlide" Target="../notesSlides/notesSlide69.xml"/><Relationship Id="rId1" Type="http://schemas.openxmlformats.org/officeDocument/2006/relationships/slideLayout" Target="../slideLayouts/slideLayout3.xml"/></Relationships>
</file>

<file path=ppt/slides/_rels/slide88.xml.rels><?xml version="1.0" encoding="UTF-8" standalone="yes"?>
<Relationships xmlns="http://schemas.openxmlformats.org/package/2006/relationships"><Relationship Id="rId2" Type="http://schemas.openxmlformats.org/officeDocument/2006/relationships/notesSlide" Target="../notesSlides/notesSlide70.xml"/><Relationship Id="rId1" Type="http://schemas.openxmlformats.org/officeDocument/2006/relationships/slideLayout" Target="../slideLayouts/slideLayout3.xml"/></Relationships>
</file>

<file path=ppt/slides/_rels/slide89.xml.rels><?xml version="1.0" encoding="UTF-8" standalone="yes"?>
<Relationships xmlns="http://schemas.openxmlformats.org/package/2006/relationships"><Relationship Id="rId2" Type="http://schemas.openxmlformats.org/officeDocument/2006/relationships/notesSlide" Target="../notesSlides/notesSlide71.xml"/><Relationship Id="rId1" Type="http://schemas.openxmlformats.org/officeDocument/2006/relationships/slideLayout" Target="../slideLayouts/slideLayout3.xml"/></Relationships>
</file>

<file path=ppt/slides/_rels/slide90.xml.rels><?xml version="1.0" encoding="UTF-8" standalone="yes"?>
<Relationships xmlns="http://schemas.openxmlformats.org/package/2006/relationships"><Relationship Id="rId2" Type="http://schemas.openxmlformats.org/officeDocument/2006/relationships/notesSlide" Target="../notesSlides/notesSlide72.xml"/><Relationship Id="rId1" Type="http://schemas.openxmlformats.org/officeDocument/2006/relationships/slideLayout" Target="../slideLayouts/slideLayout3.xml"/></Relationships>
</file>

<file path=ppt/slides/_rels/slide91.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image" Target="../media/image84.png"/><Relationship Id="rId1" Type="http://schemas.openxmlformats.org/officeDocument/2006/relationships/slideLayout" Target="../slideLayouts/slideLayout3.xml"/></Relationships>
</file>

<file path=ppt/slides/_rels/slide92.xml.rels><?xml version="1.0" encoding="UTF-8" standalone="yes"?>
<Relationships xmlns="http://schemas.openxmlformats.org/package/2006/relationships"><Relationship Id="rId2" Type="http://schemas.openxmlformats.org/officeDocument/2006/relationships/notesSlide" Target="../notesSlides/notesSlide73.xml"/><Relationship Id="rId1" Type="http://schemas.openxmlformats.org/officeDocument/2006/relationships/slideLayout" Target="../slideLayouts/slideLayout3.xml"/></Relationships>
</file>

<file path=ppt/slides/_rels/slide93.xml.rels><?xml version="1.0" encoding="UTF-8" standalone="yes"?>
<Relationships xmlns="http://schemas.openxmlformats.org/package/2006/relationships"><Relationship Id="rId2" Type="http://schemas.openxmlformats.org/officeDocument/2006/relationships/notesSlide" Target="../notesSlides/notesSlide74.xml"/><Relationship Id="rId1" Type="http://schemas.openxmlformats.org/officeDocument/2006/relationships/slideLayout" Target="../slideLayouts/slideLayout3.xml"/></Relationships>
</file>

<file path=ppt/slides/_rels/slide94.xml.rels><?xml version="1.0" encoding="UTF-8" standalone="yes"?>
<Relationships xmlns="http://schemas.openxmlformats.org/package/2006/relationships"><Relationship Id="rId2" Type="http://schemas.openxmlformats.org/officeDocument/2006/relationships/notesSlide" Target="../notesSlides/notesSlide75.xml"/><Relationship Id="rId1" Type="http://schemas.openxmlformats.org/officeDocument/2006/relationships/slideLayout" Target="../slideLayouts/slideLayout3.xml"/></Relationships>
</file>

<file path=ppt/slides/_rels/slide95.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image" Target="../media/image86.png"/><Relationship Id="rId1" Type="http://schemas.openxmlformats.org/officeDocument/2006/relationships/slideLayout" Target="../slideLayouts/slideLayout12.xml"/></Relationships>
</file>

<file path=ppt/slides/_rels/slide96.xml.rels><?xml version="1.0" encoding="UTF-8" standalone="yes"?>
<Relationships xmlns="http://schemas.openxmlformats.org/package/2006/relationships"><Relationship Id="rId2" Type="http://schemas.openxmlformats.org/officeDocument/2006/relationships/image" Target="../media/image88.png"/><Relationship Id="rId1" Type="http://schemas.openxmlformats.org/officeDocument/2006/relationships/slideLayout" Target="../slideLayouts/slideLayout15.xml"/></Relationships>
</file>

<file path=ppt/slides/_rels/slide97.xml.rels><?xml version="1.0" encoding="UTF-8" standalone="yes"?>
<Relationships xmlns="http://schemas.openxmlformats.org/package/2006/relationships"><Relationship Id="rId2" Type="http://schemas.openxmlformats.org/officeDocument/2006/relationships/notesSlide" Target="../notesSlides/notesSlide76.xml"/><Relationship Id="rId1" Type="http://schemas.openxmlformats.org/officeDocument/2006/relationships/slideLayout" Target="../slideLayouts/slideLayout3.xml"/></Relationships>
</file>

<file path=ppt/slides/_rels/slide98.xml.rels><?xml version="1.0" encoding="UTF-8" standalone="yes"?>
<Relationships xmlns="http://schemas.openxmlformats.org/package/2006/relationships"><Relationship Id="rId2" Type="http://schemas.openxmlformats.org/officeDocument/2006/relationships/notesSlide" Target="../notesSlides/notesSlide77.xml"/><Relationship Id="rId1" Type="http://schemas.openxmlformats.org/officeDocument/2006/relationships/slideLayout" Target="../slideLayouts/slideLayout12.xml"/></Relationships>
</file>

<file path=ppt/slides/_rels/slide99.xml.rels><?xml version="1.0" encoding="UTF-8" standalone="yes"?>
<Relationships xmlns="http://schemas.openxmlformats.org/package/2006/relationships"><Relationship Id="rId2" Type="http://schemas.openxmlformats.org/officeDocument/2006/relationships/notesSlide" Target="../notesSlides/notesSlide78.xml"/><Relationship Id="rId1" Type="http://schemas.openxmlformats.org/officeDocument/2006/relationships/slideLayout" Target="../slideLayouts/slideLayout12.xml"/></Relationships>
</file>

<file path=ppt/slides/_rels/slide100.xml.rels><?xml version="1.0" encoding="UTF-8" standalone="yes"?>
<Relationships xmlns="http://schemas.openxmlformats.org/package/2006/relationships"><Relationship Id="rId2" Type="http://schemas.openxmlformats.org/officeDocument/2006/relationships/notesSlide" Target="../notesSlides/notesSlide79.xml"/><Relationship Id="rId1" Type="http://schemas.openxmlformats.org/officeDocument/2006/relationships/slideLayout" Target="../slideLayouts/slideLayout3.xml"/></Relationships>
</file>

<file path=ppt/slides/_rels/slide101.xml.rels><?xml version="1.0" encoding="UTF-8" standalone="yes"?>
<Relationships xmlns="http://schemas.openxmlformats.org/package/2006/relationships"><Relationship Id="rId2" Type="http://schemas.openxmlformats.org/officeDocument/2006/relationships/notesSlide" Target="../notesSlides/notesSlide80.xml"/><Relationship Id="rId1" Type="http://schemas.openxmlformats.org/officeDocument/2006/relationships/slideLayout" Target="../slideLayouts/slideLayout12.xml"/></Relationships>
</file>

<file path=ppt/slides/_rels/slide102.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notesSlide" Target="../notesSlides/notesSlide81.xml"/><Relationship Id="rId1" Type="http://schemas.openxmlformats.org/officeDocument/2006/relationships/slideLayout" Target="../slideLayouts/slideLayout12.xml"/></Relationships>
</file>

<file path=ppt/slides/_rels/slide103.xml.rels><?xml version="1.0" encoding="UTF-8" standalone="yes"?>
<Relationships xmlns="http://schemas.openxmlformats.org/package/2006/relationships"><Relationship Id="rId2" Type="http://schemas.openxmlformats.org/officeDocument/2006/relationships/notesSlide" Target="../notesSlides/notesSlide82.xml"/><Relationship Id="rId1" Type="http://schemas.openxmlformats.org/officeDocument/2006/relationships/slideLayout" Target="../slideLayouts/slideLayout12.xml"/></Relationships>
</file>

<file path=ppt/slides/_rels/slide104.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image" Target="../media/image90.png"/><Relationship Id="rId1" Type="http://schemas.openxmlformats.org/officeDocument/2006/relationships/slideLayout" Target="../slideLayouts/slideLayout12.xml"/></Relationships>
</file>

<file path=ppt/slides/_rels/slide105.xml.rels><?xml version="1.0" encoding="UTF-8" standalone="yes"?>
<Relationships xmlns="http://schemas.openxmlformats.org/package/2006/relationships"><Relationship Id="rId2" Type="http://schemas.openxmlformats.org/officeDocument/2006/relationships/notesSlide" Target="../notesSlides/notesSlide83.xml"/><Relationship Id="rId1" Type="http://schemas.openxmlformats.org/officeDocument/2006/relationships/slideLayout" Target="../slideLayouts/slideLayout3.xml"/></Relationships>
</file>

<file path=ppt/slides/_rels/slide106.xml.rels><?xml version="1.0" encoding="UTF-8" standalone="yes"?>
<Relationships xmlns="http://schemas.openxmlformats.org/package/2006/relationships"><Relationship Id="rId2" Type="http://schemas.openxmlformats.org/officeDocument/2006/relationships/notesSlide" Target="../notesSlides/notesSlide84.xml"/><Relationship Id="rId1" Type="http://schemas.openxmlformats.org/officeDocument/2006/relationships/slideLayout" Target="../slideLayouts/slideLayout12.xml"/></Relationships>
</file>

<file path=ppt/slides/_rels/slide107.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notesSlide" Target="../notesSlides/notesSlide85.xml"/><Relationship Id="rId1" Type="http://schemas.openxmlformats.org/officeDocument/2006/relationships/slideLayout" Target="../slideLayouts/slideLayout12.xml"/><Relationship Id="rId4" Type="http://schemas.openxmlformats.org/officeDocument/2006/relationships/image" Target="../media/image93.png"/></Relationships>
</file>

<file path=ppt/slides/_rels/slide108.xml.rels><?xml version="1.0" encoding="UTF-8" standalone="yes"?>
<Relationships xmlns="http://schemas.openxmlformats.org/package/2006/relationships"><Relationship Id="rId2" Type="http://schemas.openxmlformats.org/officeDocument/2006/relationships/notesSlide" Target="../notesSlides/notesSlide86.xml"/><Relationship Id="rId1" Type="http://schemas.openxmlformats.org/officeDocument/2006/relationships/slideLayout" Target="../slideLayouts/slideLayout12.xml"/></Relationships>
</file>

<file path=ppt/slides/_rels/slide109.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94.png"/><Relationship Id="rId5" Type="http://schemas.openxmlformats.org/officeDocument/2006/relationships/hyperlink" Target="https://vimeo.com/1061202622" TargetMode="External"/><Relationship Id="rId4" Type="http://schemas.openxmlformats.org/officeDocument/2006/relationships/notesSlide" Target="../notesSlides/notesSlide87.xml"/></Relationships>
</file>

<file path=ppt/slides/_rels/slide110.xml.rels><?xml version="1.0" encoding="UTF-8" standalone="yes"?>
<Relationships xmlns="http://schemas.openxmlformats.org/package/2006/relationships"><Relationship Id="rId2" Type="http://schemas.openxmlformats.org/officeDocument/2006/relationships/notesSlide" Target="../notesSlides/notesSlide88.xml"/><Relationship Id="rId1" Type="http://schemas.openxmlformats.org/officeDocument/2006/relationships/slideLayout" Target="../slideLayouts/slideLayout12.xml"/></Relationships>
</file>

<file path=ppt/slides/_rels/slide111.xml.rels><?xml version="1.0" encoding="UTF-8" standalone="yes"?>
<Relationships xmlns="http://schemas.openxmlformats.org/package/2006/relationships"><Relationship Id="rId2" Type="http://schemas.openxmlformats.org/officeDocument/2006/relationships/notesSlide" Target="../notesSlides/notesSlide89.xml"/><Relationship Id="rId1" Type="http://schemas.openxmlformats.org/officeDocument/2006/relationships/slideLayout" Target="../slideLayouts/slideLayout3.xml"/></Relationships>
</file>

<file path=ppt/slides/_rels/slide112.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notesSlide" Target="../notesSlides/notesSlide90.xml"/><Relationship Id="rId1" Type="http://schemas.openxmlformats.org/officeDocument/2006/relationships/slideLayout" Target="../slideLayouts/slideLayout12.xml"/></Relationships>
</file>

<file path=ppt/slides/_rels/slide113.xml.rels><?xml version="1.0" encoding="UTF-8" standalone="yes"?>
<Relationships xmlns="http://schemas.openxmlformats.org/package/2006/relationships"><Relationship Id="rId2" Type="http://schemas.openxmlformats.org/officeDocument/2006/relationships/image" Target="../media/image96.png"/><Relationship Id="rId1" Type="http://schemas.openxmlformats.org/officeDocument/2006/relationships/slideLayout" Target="../slideLayouts/slideLayout15.xml"/></Relationships>
</file>

<file path=ppt/slides/_rels/slide114.xml.rels><?xml version="1.0" encoding="UTF-8" standalone="yes"?>
<Relationships xmlns="http://schemas.openxmlformats.org/package/2006/relationships"><Relationship Id="rId2" Type="http://schemas.openxmlformats.org/officeDocument/2006/relationships/notesSlide" Target="../notesSlides/notesSlide91.xml"/><Relationship Id="rId1" Type="http://schemas.openxmlformats.org/officeDocument/2006/relationships/slideLayout" Target="../slideLayouts/slideLayout3.xml"/></Relationships>
</file>

<file path=ppt/slides/_rels/slide115.xml.rels><?xml version="1.0" encoding="UTF-8" standalone="yes"?>
<Relationships xmlns="http://schemas.openxmlformats.org/package/2006/relationships"><Relationship Id="rId2" Type="http://schemas.openxmlformats.org/officeDocument/2006/relationships/notesSlide" Target="../notesSlides/notesSlide92.xml"/><Relationship Id="rId1" Type="http://schemas.openxmlformats.org/officeDocument/2006/relationships/slideLayout" Target="../slideLayouts/slideLayout3.xml"/></Relationships>
</file>

<file path=ppt/slides/_rels/slide1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7.xml.rels><?xml version="1.0" encoding="UTF-8" standalone="yes"?>
<Relationships xmlns="http://schemas.openxmlformats.org/package/2006/relationships"><Relationship Id="rId2" Type="http://schemas.openxmlformats.org/officeDocument/2006/relationships/notesSlide" Target="../notesSlides/notesSlide93.xml"/><Relationship Id="rId1" Type="http://schemas.openxmlformats.org/officeDocument/2006/relationships/slideLayout" Target="../slideLayouts/slideLayout3.xml"/></Relationships>
</file>

<file path=ppt/slides/_rels/slide118.xml.rels><?xml version="1.0" encoding="UTF-8" standalone="yes"?>
<Relationships xmlns="http://schemas.openxmlformats.org/package/2006/relationships"><Relationship Id="rId2" Type="http://schemas.openxmlformats.org/officeDocument/2006/relationships/notesSlide" Target="../notesSlides/notesSlide94.xml"/><Relationship Id="rId1" Type="http://schemas.openxmlformats.org/officeDocument/2006/relationships/slideLayout" Target="../slideLayouts/slideLayout12.xml"/></Relationships>
</file>

<file path=ppt/slides/_rels/slide119.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notesSlide" Target="../notesSlides/notesSlide95.xml"/><Relationship Id="rId1" Type="http://schemas.openxmlformats.org/officeDocument/2006/relationships/slideLayout" Target="../slideLayouts/slideLayout12.xml"/><Relationship Id="rId6" Type="http://schemas.openxmlformats.org/officeDocument/2006/relationships/hyperlink" Target="https://pro.katholiekonderwijs.vlaanderen/woordenschatdossier" TargetMode="External"/><Relationship Id="rId5" Type="http://schemas.openxmlformats.org/officeDocument/2006/relationships/image" Target="../media/image99.png"/><Relationship Id="rId4" Type="http://schemas.openxmlformats.org/officeDocument/2006/relationships/image" Target="../media/image98.png"/></Relationships>
</file>

<file path=ppt/slides/_rels/slide120.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notesSlide" Target="../notesSlides/notesSlide96.xml"/><Relationship Id="rId1" Type="http://schemas.openxmlformats.org/officeDocument/2006/relationships/slideLayout" Target="../slideLayouts/slideLayout12.xml"/><Relationship Id="rId5" Type="http://schemas.openxmlformats.org/officeDocument/2006/relationships/hyperlink" Target="https://pro.katholiekonderwijs.vlaanderen/woordenschatdossier" TargetMode="External"/><Relationship Id="rId4" Type="http://schemas.openxmlformats.org/officeDocument/2006/relationships/image" Target="../media/image101.png"/></Relationships>
</file>

<file path=ppt/slides/_rels/slide121.xml.rels><?xml version="1.0" encoding="UTF-8" standalone="yes"?>
<Relationships xmlns="http://schemas.openxmlformats.org/package/2006/relationships"><Relationship Id="rId2" Type="http://schemas.openxmlformats.org/officeDocument/2006/relationships/notesSlide" Target="../notesSlides/notesSlide97.xml"/><Relationship Id="rId1" Type="http://schemas.openxmlformats.org/officeDocument/2006/relationships/slideLayout" Target="../slideLayouts/slideLayout3.xml"/></Relationships>
</file>

<file path=ppt/slides/_rels/slide122.xml.rels><?xml version="1.0" encoding="UTF-8" standalone="yes"?>
<Relationships xmlns="http://schemas.openxmlformats.org/package/2006/relationships"><Relationship Id="rId2" Type="http://schemas.openxmlformats.org/officeDocument/2006/relationships/notesSlide" Target="../notesSlides/notesSlide98.xml"/><Relationship Id="rId1" Type="http://schemas.openxmlformats.org/officeDocument/2006/relationships/slideLayout" Target="../slideLayouts/slideLayout3.xml"/></Relationships>
</file>

<file path=ppt/slides/_rels/slide123.xml.rels><?xml version="1.0" encoding="UTF-8" standalone="yes"?>
<Relationships xmlns="http://schemas.openxmlformats.org/package/2006/relationships"><Relationship Id="rId2" Type="http://schemas.openxmlformats.org/officeDocument/2006/relationships/notesSlide" Target="../notesSlides/notesSlide99.xml"/><Relationship Id="rId1" Type="http://schemas.openxmlformats.org/officeDocument/2006/relationships/slideLayout" Target="../slideLayouts/slideLayout3.xml"/></Relationships>
</file>

<file path=ppt/slides/_rels/slide124.xml.rels><?xml version="1.0" encoding="UTF-8" standalone="yes"?>
<Relationships xmlns="http://schemas.openxmlformats.org/package/2006/relationships"><Relationship Id="rId2" Type="http://schemas.openxmlformats.org/officeDocument/2006/relationships/notesSlide" Target="../notesSlides/notesSlide100.xml"/><Relationship Id="rId1" Type="http://schemas.openxmlformats.org/officeDocument/2006/relationships/slideLayout" Target="../slideLayouts/slideLayout12.xml"/></Relationships>
</file>

<file path=ppt/slides/_rels/slide125.xml.rels><?xml version="1.0" encoding="UTF-8" standalone="yes"?>
<Relationships xmlns="http://schemas.openxmlformats.org/package/2006/relationships"><Relationship Id="rId2" Type="http://schemas.openxmlformats.org/officeDocument/2006/relationships/notesSlide" Target="../notesSlides/notesSlide101.xml"/><Relationship Id="rId1" Type="http://schemas.openxmlformats.org/officeDocument/2006/relationships/slideLayout" Target="../slideLayouts/slideLayout12.xml"/></Relationships>
</file>

<file path=ppt/slides/_rels/slide126.xml.rels><?xml version="1.0" encoding="UTF-8" standalone="yes"?>
<Relationships xmlns="http://schemas.openxmlformats.org/package/2006/relationships"><Relationship Id="rId3" Type="http://schemas.openxmlformats.org/officeDocument/2006/relationships/image" Target="../media/image102.png"/><Relationship Id="rId2" Type="http://schemas.openxmlformats.org/officeDocument/2006/relationships/notesSlide" Target="../notesSlides/notesSlide102.xml"/><Relationship Id="rId1" Type="http://schemas.openxmlformats.org/officeDocument/2006/relationships/slideLayout" Target="../slideLayouts/slideLayout12.xml"/></Relationships>
</file>

<file path=ppt/slides/_rels/slide127.xml.rels><?xml version="1.0" encoding="UTF-8" standalone="yes"?>
<Relationships xmlns="http://schemas.openxmlformats.org/package/2006/relationships"><Relationship Id="rId2" Type="http://schemas.openxmlformats.org/officeDocument/2006/relationships/notesSlide" Target="../notesSlides/notesSlide103.xml"/><Relationship Id="rId1" Type="http://schemas.openxmlformats.org/officeDocument/2006/relationships/slideLayout" Target="../slideLayouts/slideLayout12.xml"/></Relationships>
</file>

<file path=ppt/slides/_rels/slide128.xml.rels><?xml version="1.0" encoding="UTF-8" standalone="yes"?>
<Relationships xmlns="http://schemas.openxmlformats.org/package/2006/relationships"><Relationship Id="rId3" Type="http://schemas.openxmlformats.org/officeDocument/2006/relationships/image" Target="../media/image103.png"/><Relationship Id="rId2" Type="http://schemas.openxmlformats.org/officeDocument/2006/relationships/notesSlide" Target="../notesSlides/notesSlide104.xml"/><Relationship Id="rId1" Type="http://schemas.openxmlformats.org/officeDocument/2006/relationships/slideLayout" Target="../slideLayouts/slideLayout12.xml"/></Relationships>
</file>

<file path=ppt/slides/_rels/slide129.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notesSlide" Target="../notesSlides/notesSlide105.xml"/><Relationship Id="rId1" Type="http://schemas.openxmlformats.org/officeDocument/2006/relationships/slideLayout" Target="../slideLayouts/slideLayout12.xml"/><Relationship Id="rId4" Type="http://schemas.openxmlformats.org/officeDocument/2006/relationships/image" Target="../media/image105.png"/></Relationships>
</file>

<file path=ppt/slides/_rels/slide130.xml.rels><?xml version="1.0" encoding="UTF-8" standalone="yes"?>
<Relationships xmlns="http://schemas.openxmlformats.org/package/2006/relationships"><Relationship Id="rId2" Type="http://schemas.openxmlformats.org/officeDocument/2006/relationships/notesSlide" Target="../notesSlides/notesSlide106.xml"/><Relationship Id="rId1" Type="http://schemas.openxmlformats.org/officeDocument/2006/relationships/slideLayout" Target="../slideLayouts/slideLayout3.xml"/></Relationships>
</file>

<file path=ppt/slides/_rels/slide13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2.xml.rels><?xml version="1.0" encoding="UTF-8" standalone="yes"?>
<Relationships xmlns="http://schemas.openxmlformats.org/package/2006/relationships"><Relationship Id="rId2" Type="http://schemas.openxmlformats.org/officeDocument/2006/relationships/notesSlide" Target="../notesSlides/notesSlide107.xml"/><Relationship Id="rId1" Type="http://schemas.openxmlformats.org/officeDocument/2006/relationships/slideLayout" Target="../slideLayouts/slideLayout12.xml"/></Relationships>
</file>

<file path=ppt/slides/_rels/slide133.xml.rels><?xml version="1.0" encoding="UTF-8" standalone="yes"?>
<Relationships xmlns="http://schemas.openxmlformats.org/package/2006/relationships"><Relationship Id="rId2" Type="http://schemas.openxmlformats.org/officeDocument/2006/relationships/image" Target="../media/image106.png"/><Relationship Id="rId1" Type="http://schemas.openxmlformats.org/officeDocument/2006/relationships/slideLayout" Target="../slideLayouts/slideLayout15.xml"/></Relationships>
</file>

<file path=ppt/slides/_rels/slide134.xml.rels><?xml version="1.0" encoding="UTF-8" standalone="yes"?>
<Relationships xmlns="http://schemas.openxmlformats.org/package/2006/relationships"><Relationship Id="rId2" Type="http://schemas.openxmlformats.org/officeDocument/2006/relationships/notesSlide" Target="../notesSlides/notesSlide108.xml"/><Relationship Id="rId1" Type="http://schemas.openxmlformats.org/officeDocument/2006/relationships/slideLayout" Target="../slideLayouts/slideLayout3.xml"/></Relationships>
</file>

<file path=ppt/slides/_rels/slide135.xml.rels><?xml version="1.0" encoding="UTF-8" standalone="yes"?>
<Relationships xmlns="http://schemas.openxmlformats.org/package/2006/relationships"><Relationship Id="rId2" Type="http://schemas.openxmlformats.org/officeDocument/2006/relationships/notesSlide" Target="../notesSlides/notesSlide109.xml"/><Relationship Id="rId1" Type="http://schemas.openxmlformats.org/officeDocument/2006/relationships/slideLayout" Target="../slideLayouts/slideLayout43.xml"/></Relationships>
</file>

<file path=ppt/slides/_rels/slide136.xml.rels><?xml version="1.0" encoding="UTF-8" standalone="yes"?>
<Relationships xmlns="http://schemas.openxmlformats.org/package/2006/relationships"><Relationship Id="rId2" Type="http://schemas.openxmlformats.org/officeDocument/2006/relationships/notesSlide" Target="../notesSlides/notesSlide110.xml"/><Relationship Id="rId1" Type="http://schemas.openxmlformats.org/officeDocument/2006/relationships/slideLayout" Target="../slideLayouts/slideLayout3.xml"/></Relationships>
</file>

<file path=ppt/slides/_rels/slide137.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notesSlide" Target="../notesSlides/notesSlide111.xml"/><Relationship Id="rId1" Type="http://schemas.openxmlformats.org/officeDocument/2006/relationships/slideLayout" Target="../slideLayouts/slideLayout43.xml"/><Relationship Id="rId4" Type="http://schemas.openxmlformats.org/officeDocument/2006/relationships/image" Target="../media/image108.jpeg"/></Relationships>
</file>

<file path=ppt/slides/_rels/slide138.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notesSlide" Target="../notesSlides/notesSlide112.xml"/><Relationship Id="rId1" Type="http://schemas.openxmlformats.org/officeDocument/2006/relationships/slideLayout" Target="../slideLayouts/slideLayout43.xml"/><Relationship Id="rId5" Type="http://schemas.openxmlformats.org/officeDocument/2006/relationships/image" Target="../media/image110.png"/><Relationship Id="rId4" Type="http://schemas.openxmlformats.org/officeDocument/2006/relationships/hyperlink" Target="https://www.deleesjury.be/lezen" TargetMode="External"/></Relationships>
</file>

<file path=ppt/slides/_rels/slide139.xml.rels><?xml version="1.0" encoding="UTF-8" standalone="yes"?>
<Relationships xmlns="http://schemas.openxmlformats.org/package/2006/relationships"><Relationship Id="rId8" Type="http://schemas.openxmlformats.org/officeDocument/2006/relationships/image" Target="../media/image115.png"/><Relationship Id="rId3" Type="http://schemas.openxmlformats.org/officeDocument/2006/relationships/image" Target="../media/image111.png"/><Relationship Id="rId7" Type="http://schemas.openxmlformats.org/officeDocument/2006/relationships/hyperlink" Target="https://www.deboon.be/edities/de-boon-2026" TargetMode="External"/><Relationship Id="rId2" Type="http://schemas.openxmlformats.org/officeDocument/2006/relationships/notesSlide" Target="../notesSlides/notesSlide113.xml"/><Relationship Id="rId1" Type="http://schemas.openxmlformats.org/officeDocument/2006/relationships/slideLayout" Target="../slideLayouts/slideLayout43.xml"/><Relationship Id="rId6" Type="http://schemas.openxmlformats.org/officeDocument/2006/relationships/image" Target="../media/image114.png"/><Relationship Id="rId5" Type="http://schemas.openxmlformats.org/officeDocument/2006/relationships/image" Target="../media/image113.png"/><Relationship Id="rId10" Type="http://schemas.openxmlformats.org/officeDocument/2006/relationships/image" Target="../media/image117.png"/><Relationship Id="rId4" Type="http://schemas.openxmlformats.org/officeDocument/2006/relationships/image" Target="../media/image112.png"/><Relationship Id="rId9" Type="http://schemas.openxmlformats.org/officeDocument/2006/relationships/image" Target="../media/image116.png"/></Relationships>
</file>

<file path=ppt/slides/_rels/slide140.xml.rels><?xml version="1.0" encoding="UTF-8" standalone="yes"?>
<Relationships xmlns="http://schemas.openxmlformats.org/package/2006/relationships"><Relationship Id="rId3" Type="http://schemas.openxmlformats.org/officeDocument/2006/relationships/image" Target="../media/image118.png"/><Relationship Id="rId2" Type="http://schemas.openxmlformats.org/officeDocument/2006/relationships/notesSlide" Target="../notesSlides/notesSlide114.xml"/><Relationship Id="rId1" Type="http://schemas.openxmlformats.org/officeDocument/2006/relationships/slideLayout" Target="../slideLayouts/slideLayout43.xml"/><Relationship Id="rId4" Type="http://schemas.openxmlformats.org/officeDocument/2006/relationships/hyperlink" Target="https://www.kinderboeken.nl/inspiratie/winnaars-griffels-en-penselen/" TargetMode="External"/></Relationships>
</file>

<file path=ppt/slides/_rels/slide141.xml.rels><?xml version="1.0" encoding="UTF-8" standalone="yes"?>
<Relationships xmlns="http://schemas.openxmlformats.org/package/2006/relationships"><Relationship Id="rId3" Type="http://schemas.openxmlformats.org/officeDocument/2006/relationships/image" Target="../media/image119.jpeg"/><Relationship Id="rId2" Type="http://schemas.openxmlformats.org/officeDocument/2006/relationships/notesSlide" Target="../notesSlides/notesSlide115.xml"/><Relationship Id="rId1" Type="http://schemas.openxmlformats.org/officeDocument/2006/relationships/slideLayout" Target="../slideLayouts/slideLayout43.xml"/><Relationship Id="rId5" Type="http://schemas.openxmlformats.org/officeDocument/2006/relationships/hyperlink" Target="https://lezersgoud.nl/griffels-penselen-2026/" TargetMode="External"/><Relationship Id="rId4" Type="http://schemas.openxmlformats.org/officeDocument/2006/relationships/image" Target="../media/image120.jpeg"/></Relationships>
</file>

<file path=ppt/slides/_rels/slide142.xml.rels><?xml version="1.0" encoding="UTF-8" standalone="yes"?>
<Relationships xmlns="http://schemas.openxmlformats.org/package/2006/relationships"><Relationship Id="rId3" Type="http://schemas.openxmlformats.org/officeDocument/2006/relationships/image" Target="../media/image121.png"/><Relationship Id="rId7" Type="http://schemas.openxmlformats.org/officeDocument/2006/relationships/image" Target="../media/image124.png"/><Relationship Id="rId2" Type="http://schemas.openxmlformats.org/officeDocument/2006/relationships/notesSlide" Target="../notesSlides/notesSlide116.xml"/><Relationship Id="rId1" Type="http://schemas.openxmlformats.org/officeDocument/2006/relationships/slideLayout" Target="../slideLayouts/slideLayout43.xml"/><Relationship Id="rId6" Type="http://schemas.openxmlformats.org/officeDocument/2006/relationships/image" Target="../media/image123.jpeg"/><Relationship Id="rId5" Type="http://schemas.openxmlformats.org/officeDocument/2006/relationships/image" Target="../media/image122.png"/><Relationship Id="rId4" Type="http://schemas.openxmlformats.org/officeDocument/2006/relationships/hyperlink" Target="https://woutertjepieterseprijs.nl/" TargetMode="External"/></Relationships>
</file>

<file path=ppt/slides/_rels/slide143.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notesSlide" Target="../notesSlides/notesSlide117.xml"/><Relationship Id="rId1" Type="http://schemas.openxmlformats.org/officeDocument/2006/relationships/slideLayout" Target="../slideLayouts/slideLayout43.xml"/><Relationship Id="rId4" Type="http://schemas.openxmlformats.org/officeDocument/2006/relationships/image" Target="../media/image108.jpeg"/></Relationships>
</file>

<file path=ppt/slides/_rels/slide144.xml.rels><?xml version="1.0" encoding="UTF-8" standalone="yes"?>
<Relationships xmlns="http://schemas.openxmlformats.org/package/2006/relationships"><Relationship Id="rId2" Type="http://schemas.openxmlformats.org/officeDocument/2006/relationships/notesSlide" Target="../notesSlides/notesSlide118.xml"/><Relationship Id="rId1" Type="http://schemas.openxmlformats.org/officeDocument/2006/relationships/slideLayout" Target="../slideLayouts/slideLayout43.xml"/></Relationships>
</file>

<file path=ppt/slides/_rels/slide145.xml.rels><?xml version="1.0" encoding="UTF-8" standalone="yes"?>
<Relationships xmlns="http://schemas.openxmlformats.org/package/2006/relationships"><Relationship Id="rId2" Type="http://schemas.openxmlformats.org/officeDocument/2006/relationships/notesSlide" Target="../notesSlides/notesSlide119.xml"/><Relationship Id="rId1" Type="http://schemas.openxmlformats.org/officeDocument/2006/relationships/slideLayout" Target="../slideLayouts/slideLayout3.xml"/></Relationships>
</file>

<file path=ppt/slides/_rels/slide146.xml.rels><?xml version="1.0" encoding="UTF-8" standalone="yes"?>
<Relationships xmlns="http://schemas.openxmlformats.org/package/2006/relationships"><Relationship Id="rId2" Type="http://schemas.openxmlformats.org/officeDocument/2006/relationships/notesSlide" Target="../notesSlides/notesSlide120.xml"/><Relationship Id="rId1" Type="http://schemas.openxmlformats.org/officeDocument/2006/relationships/slideLayout" Target="../slideLayouts/slideLayout12.xml"/></Relationships>
</file>

<file path=ppt/slides/_rels/slide147.xml.rels><?xml version="1.0" encoding="UTF-8" standalone="yes"?>
<Relationships xmlns="http://schemas.openxmlformats.org/package/2006/relationships"><Relationship Id="rId3" Type="http://schemas.openxmlformats.org/officeDocument/2006/relationships/image" Target="../media/image126.png"/><Relationship Id="rId2" Type="http://schemas.openxmlformats.org/officeDocument/2006/relationships/image" Target="../media/image125.png"/><Relationship Id="rId1" Type="http://schemas.openxmlformats.org/officeDocument/2006/relationships/slideLayout" Target="../slideLayouts/slideLayout12.xml"/></Relationships>
</file>

<file path=ppt/slides/_rels/slide148.xml.rels><?xml version="1.0" encoding="UTF-8" standalone="yes"?>
<Relationships xmlns="http://schemas.openxmlformats.org/package/2006/relationships"><Relationship Id="rId3" Type="http://schemas.openxmlformats.org/officeDocument/2006/relationships/image" Target="../media/image127.png"/><Relationship Id="rId2" Type="http://schemas.openxmlformats.org/officeDocument/2006/relationships/notesSlide" Target="../notesSlides/notesSlide121.xml"/><Relationship Id="rId1" Type="http://schemas.openxmlformats.org/officeDocument/2006/relationships/slideLayout" Target="../slideLayouts/slideLayout12.xml"/></Relationships>
</file>

<file path=ppt/slides/_rels/slide14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22.xml"/><Relationship Id="rId1" Type="http://schemas.openxmlformats.org/officeDocument/2006/relationships/slideLayout" Target="../slideLayouts/slideLayout2.xml"/></Relationships>
</file>

<file path=ppt/slides/_rels/slide150.xml.rels><?xml version="1.0" encoding="UTF-8" standalone="yes"?>
<Relationships xmlns="http://schemas.openxmlformats.org/package/2006/relationships"><Relationship Id="rId2" Type="http://schemas.openxmlformats.org/officeDocument/2006/relationships/notesSlide" Target="../notesSlides/notesSlide123.xml"/><Relationship Id="rId1" Type="http://schemas.openxmlformats.org/officeDocument/2006/relationships/slideLayout" Target="../slideLayouts/slideLayout11.xml"/></Relationships>
</file>

<file path=ppt/slides/_rels/slide151.xml.rels><?xml version="1.0" encoding="UTF-8" standalone="yes"?>
<Relationships xmlns="http://schemas.openxmlformats.org/package/2006/relationships"><Relationship Id="rId3" Type="http://schemas.openxmlformats.org/officeDocument/2006/relationships/notesSlide" Target="../notesSlides/notesSlide124.xml"/><Relationship Id="rId2" Type="http://schemas.openxmlformats.org/officeDocument/2006/relationships/slideLayout" Target="../slideLayouts/slideLayout3.xml"/><Relationship Id="rId1" Type="http://schemas.openxmlformats.org/officeDocument/2006/relationships/tags" Target="../tags/tag5.xml"/><Relationship Id="rId4" Type="http://schemas.openxmlformats.org/officeDocument/2006/relationships/image" Target="../media/image24.png"/></Relationships>
</file>

<file path=ppt/slides/_rels/slide15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25.xml"/><Relationship Id="rId1" Type="http://schemas.openxmlformats.org/officeDocument/2006/relationships/slideLayout" Target="../slideLayouts/slideLayout12.xml"/></Relationships>
</file>

<file path=ppt/slides/_rels/slide153.xml.rels><?xml version="1.0" encoding="UTF-8" standalone="yes"?>
<Relationships xmlns="http://schemas.openxmlformats.org/package/2006/relationships"><Relationship Id="rId3" Type="http://schemas.openxmlformats.org/officeDocument/2006/relationships/image" Target="../media/image128.png"/><Relationship Id="rId2" Type="http://schemas.openxmlformats.org/officeDocument/2006/relationships/notesSlide" Target="../notesSlides/notesSlide126.xml"/><Relationship Id="rId1" Type="http://schemas.openxmlformats.org/officeDocument/2006/relationships/slideLayout" Target="../slideLayouts/slideLayout12.xml"/><Relationship Id="rId4" Type="http://schemas.openxmlformats.org/officeDocument/2006/relationships/hyperlink" Target="https://opstap.katholiekonderwijs.vlaanderen/" TargetMode="External"/></Relationships>
</file>

<file path=ppt/slides/_rels/slide154.xml.rels><?xml version="1.0" encoding="UTF-8" standalone="yes"?>
<Relationships xmlns="http://schemas.openxmlformats.org/package/2006/relationships"><Relationship Id="rId3" Type="http://schemas.openxmlformats.org/officeDocument/2006/relationships/image" Target="../media/image129.png"/><Relationship Id="rId2" Type="http://schemas.openxmlformats.org/officeDocument/2006/relationships/notesSlide" Target="../notesSlides/notesSlide127.xml"/><Relationship Id="rId1" Type="http://schemas.openxmlformats.org/officeDocument/2006/relationships/slideLayout" Target="../slideLayouts/slideLayout3.xml"/><Relationship Id="rId4" Type="http://schemas.openxmlformats.org/officeDocument/2006/relationships/hyperlink" Target="https://pro.katholiekonderwijs.vlaanderen/leerplan-basisonderwijs" TargetMode="External"/></Relationships>
</file>

<file path=ppt/slides/_rels/slide155.xml.rels><?xml version="1.0" encoding="UTF-8" standalone="yes"?>
<Relationships xmlns="http://schemas.openxmlformats.org/package/2006/relationships"><Relationship Id="rId3" Type="http://schemas.openxmlformats.org/officeDocument/2006/relationships/image" Target="../media/image128.png"/><Relationship Id="rId2" Type="http://schemas.openxmlformats.org/officeDocument/2006/relationships/notesSlide" Target="../notesSlides/notesSlide128.xml"/><Relationship Id="rId1" Type="http://schemas.openxmlformats.org/officeDocument/2006/relationships/slideLayout" Target="../slideLayouts/slideLayout12.xml"/><Relationship Id="rId4" Type="http://schemas.openxmlformats.org/officeDocument/2006/relationships/hyperlink" Target="https://opstap.katholiekonderwijs.vlaanderen/" TargetMode="External"/></Relationships>
</file>

<file path=ppt/slides/_rels/slide156.xml.rels><?xml version="1.0" encoding="UTF-8" standalone="yes"?>
<Relationships xmlns="http://schemas.openxmlformats.org/package/2006/relationships"><Relationship Id="rId3" Type="http://schemas.openxmlformats.org/officeDocument/2006/relationships/image" Target="../media/image129.png"/><Relationship Id="rId2" Type="http://schemas.openxmlformats.org/officeDocument/2006/relationships/notesSlide" Target="../notesSlides/notesSlide129.xml"/><Relationship Id="rId1" Type="http://schemas.openxmlformats.org/officeDocument/2006/relationships/slideLayout" Target="../slideLayouts/slideLayout3.xml"/><Relationship Id="rId4" Type="http://schemas.openxmlformats.org/officeDocument/2006/relationships/hyperlink" Target="https://pro.katholiekonderwijs.vlaanderen/leerplan-basisonderwijs" TargetMode="External"/></Relationships>
</file>

<file path=ppt/slides/_rels/slide157.xml.rels><?xml version="1.0" encoding="UTF-8" standalone="yes"?>
<Relationships xmlns="http://schemas.openxmlformats.org/package/2006/relationships"><Relationship Id="rId3" Type="http://schemas.openxmlformats.org/officeDocument/2006/relationships/notesSlide" Target="../notesSlides/notesSlide130.xml"/><Relationship Id="rId2" Type="http://schemas.openxmlformats.org/officeDocument/2006/relationships/slideLayout" Target="../slideLayouts/slideLayout12.xml"/><Relationship Id="rId1" Type="http://schemas.openxmlformats.org/officeDocument/2006/relationships/tags" Target="../tags/tag6.xml"/><Relationship Id="rId4" Type="http://schemas.openxmlformats.org/officeDocument/2006/relationships/image" Target="../media/image130.png"/></Relationships>
</file>

<file path=ppt/slides/_rels/slide158.xml.rels><?xml version="1.0" encoding="UTF-8" standalone="yes"?>
<Relationships xmlns="http://schemas.openxmlformats.org/package/2006/relationships"><Relationship Id="rId3" Type="http://schemas.openxmlformats.org/officeDocument/2006/relationships/notesSlide" Target="../notesSlides/notesSlide131.xml"/><Relationship Id="rId2" Type="http://schemas.openxmlformats.org/officeDocument/2006/relationships/slideLayout" Target="../slideLayouts/slideLayout12.xml"/><Relationship Id="rId1" Type="http://schemas.openxmlformats.org/officeDocument/2006/relationships/tags" Target="../tags/tag7.xml"/><Relationship Id="rId4" Type="http://schemas.openxmlformats.org/officeDocument/2006/relationships/image" Target="../media/image13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Tijdelijke aanduiding voor afbeelding 4">
            <a:extLst>
              <a:ext uri="{FF2B5EF4-FFF2-40B4-BE49-F238E27FC236}">
                <a16:creationId xmlns:a16="http://schemas.microsoft.com/office/drawing/2014/main" id="{DA400A81-67BF-D220-FF5C-6A676C5F0970}"/>
              </a:ext>
            </a:extLst>
          </p:cNvPr>
          <p:cNvPicPr>
            <a:picLocks noChangeAspect="1"/>
          </p:cNvPicPr>
          <p:nvPr/>
        </p:nvPicPr>
        <p:blipFill>
          <a:blip r:embed="rId3"/>
          <a:srcRect t="22645" b="22645"/>
          <a:stretch>
            <a:fillRect/>
          </a:stretch>
        </p:blipFill>
        <p:spPr>
          <a:xfrm>
            <a:off x="0" y="109049"/>
            <a:ext cx="12199938" cy="4449762"/>
          </a:xfrm>
          <a:prstGeom prst="rect">
            <a:avLst/>
          </a:prstGeom>
        </p:spPr>
      </p:pic>
      <p:sp>
        <p:nvSpPr>
          <p:cNvPr id="3" name="Titel 2">
            <a:extLst>
              <a:ext uri="{FF2B5EF4-FFF2-40B4-BE49-F238E27FC236}">
                <a16:creationId xmlns:a16="http://schemas.microsoft.com/office/drawing/2014/main" id="{D848FD35-E8F5-4F65-A56D-15F632BEE6B4}"/>
              </a:ext>
            </a:extLst>
          </p:cNvPr>
          <p:cNvSpPr>
            <a:spLocks noGrp="1"/>
          </p:cNvSpPr>
          <p:nvPr>
            <p:ph type="title"/>
          </p:nvPr>
        </p:nvSpPr>
        <p:spPr>
          <a:xfrm>
            <a:off x="2230732" y="1858945"/>
            <a:ext cx="7995263" cy="1617985"/>
          </a:xfrm>
        </p:spPr>
        <p:txBody>
          <a:bodyPr>
            <a:normAutofit/>
          </a:bodyPr>
          <a:lstStyle/>
          <a:p>
            <a:r>
              <a:rPr lang="nl-NL" sz="4800">
                <a:solidFill>
                  <a:schemeClr val="bg1"/>
                </a:solidFill>
              </a:rPr>
              <a:t>STARTMOMENT</a:t>
            </a:r>
            <a:br>
              <a:rPr lang="nl-NL">
                <a:solidFill>
                  <a:schemeClr val="bg1"/>
                </a:solidFill>
              </a:rPr>
            </a:br>
            <a:r>
              <a:rPr lang="nl-NL">
                <a:solidFill>
                  <a:schemeClr val="bg1"/>
                </a:solidFill>
              </a:rPr>
              <a:t>Nederlands en communicatie</a:t>
            </a:r>
            <a:endParaRPr lang="nl-BE">
              <a:solidFill>
                <a:schemeClr val="bg1"/>
              </a:solidFill>
            </a:endParaRPr>
          </a:p>
        </p:txBody>
      </p:sp>
    </p:spTree>
    <p:extLst>
      <p:ext uri="{BB962C8B-B14F-4D97-AF65-F5344CB8AC3E}">
        <p14:creationId xmlns:p14="http://schemas.microsoft.com/office/powerpoint/2010/main" val="18339686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7A0FAE-5DFF-D91C-C454-7E61A383CA5F}"/>
            </a:ext>
          </a:extLst>
        </p:cNvPr>
        <p:cNvGrpSpPr/>
        <p:nvPr/>
      </p:nvGrpSpPr>
      <p:grpSpPr>
        <a:xfrm>
          <a:off x="0" y="0"/>
          <a:ext cx="0" cy="0"/>
          <a:chOff x="0" y="0"/>
          <a:chExt cx="0" cy="0"/>
        </a:xfrm>
      </p:grpSpPr>
      <p:pic>
        <p:nvPicPr>
          <p:cNvPr id="5" name="Tijdelijke aanduiding voor afbeelding 4">
            <a:extLst>
              <a:ext uri="{FF2B5EF4-FFF2-40B4-BE49-F238E27FC236}">
                <a16:creationId xmlns:a16="http://schemas.microsoft.com/office/drawing/2014/main" id="{0728BDA1-85B8-52C8-E8E7-426AE00D25D7}"/>
              </a:ext>
            </a:extLst>
          </p:cNvPr>
          <p:cNvPicPr>
            <a:picLocks noChangeAspect="1"/>
          </p:cNvPicPr>
          <p:nvPr/>
        </p:nvPicPr>
        <p:blipFill>
          <a:blip r:embed="rId3"/>
          <a:srcRect t="22645" b="22645"/>
          <a:stretch>
            <a:fillRect/>
          </a:stretch>
        </p:blipFill>
        <p:spPr>
          <a:xfrm>
            <a:off x="0" y="109049"/>
            <a:ext cx="12199938" cy="4449762"/>
          </a:xfrm>
          <a:prstGeom prst="rect">
            <a:avLst/>
          </a:prstGeom>
        </p:spPr>
      </p:pic>
      <p:sp>
        <p:nvSpPr>
          <p:cNvPr id="3" name="Titel 2">
            <a:extLst>
              <a:ext uri="{FF2B5EF4-FFF2-40B4-BE49-F238E27FC236}">
                <a16:creationId xmlns:a16="http://schemas.microsoft.com/office/drawing/2014/main" id="{21CFCF69-1A01-AEF2-EFCF-B0BB358539A9}"/>
              </a:ext>
            </a:extLst>
          </p:cNvPr>
          <p:cNvSpPr>
            <a:spLocks noGrp="1"/>
          </p:cNvSpPr>
          <p:nvPr>
            <p:ph type="title"/>
          </p:nvPr>
        </p:nvSpPr>
        <p:spPr>
          <a:xfrm>
            <a:off x="2230732" y="1858945"/>
            <a:ext cx="7995263" cy="1617985"/>
          </a:xfrm>
        </p:spPr>
        <p:txBody>
          <a:bodyPr>
            <a:normAutofit fontScale="90000"/>
          </a:bodyPr>
          <a:lstStyle/>
          <a:p>
            <a:br>
              <a:rPr lang="nl-NL" sz="4800">
                <a:solidFill>
                  <a:schemeClr val="bg1"/>
                </a:solidFill>
              </a:rPr>
            </a:br>
            <a:r>
              <a:rPr lang="nl-NL" sz="4800">
                <a:solidFill>
                  <a:schemeClr val="bg1"/>
                </a:solidFill>
              </a:rPr>
              <a:t>VISIE en STRUCTUUR</a:t>
            </a:r>
            <a:br>
              <a:rPr lang="nl-NL">
                <a:solidFill>
                  <a:schemeClr val="bg1"/>
                </a:solidFill>
              </a:rPr>
            </a:br>
            <a:endParaRPr lang="nl-BE">
              <a:solidFill>
                <a:schemeClr val="bg1"/>
              </a:solidFill>
            </a:endParaRPr>
          </a:p>
        </p:txBody>
      </p:sp>
    </p:spTree>
    <p:extLst>
      <p:ext uri="{BB962C8B-B14F-4D97-AF65-F5344CB8AC3E}">
        <p14:creationId xmlns:p14="http://schemas.microsoft.com/office/powerpoint/2010/main" val="2645327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A98C32E0-9CF8-B420-71DF-0E39B2A0431D}"/>
              </a:ext>
            </a:extLst>
          </p:cNvPr>
          <p:cNvSpPr>
            <a:spLocks noGrp="1"/>
          </p:cNvSpPr>
          <p:nvPr>
            <p:ph type="title"/>
          </p:nvPr>
        </p:nvSpPr>
        <p:spPr/>
        <p:txBody>
          <a:bodyPr/>
          <a:lstStyle/>
          <a:p>
            <a:r>
              <a:rPr lang="nl-NL" sz="4000" b="1"/>
              <a:t>Visie</a:t>
            </a:r>
            <a:r>
              <a:rPr lang="nl-NL" sz="4000"/>
              <a:t> en structuur van de discipline Nederlands en communicatie</a:t>
            </a:r>
            <a:br>
              <a:rPr lang="nl-NL" sz="4000"/>
            </a:br>
            <a:endParaRPr lang="nl-BE" sz="4000"/>
          </a:p>
        </p:txBody>
      </p:sp>
      <p:sp>
        <p:nvSpPr>
          <p:cNvPr id="3" name="Tijdelijke aanduiding voor tekst 2">
            <a:extLst>
              <a:ext uri="{FF2B5EF4-FFF2-40B4-BE49-F238E27FC236}">
                <a16:creationId xmlns:a16="http://schemas.microsoft.com/office/drawing/2014/main" id="{EBC82CE6-CC4D-886A-545B-FB01EE8C8357}"/>
              </a:ext>
            </a:extLst>
          </p:cNvPr>
          <p:cNvSpPr>
            <a:spLocks noGrp="1"/>
          </p:cNvSpPr>
          <p:nvPr>
            <p:ph type="body" sz="quarter" idx="12"/>
          </p:nvPr>
        </p:nvSpPr>
        <p:spPr/>
        <p:txBody>
          <a:bodyPr/>
          <a:lstStyle/>
          <a:p>
            <a:pPr marL="457200" indent="-457200">
              <a:buFont typeface="Arial" panose="020B0604020202020204" pitchFamily="34" charset="0"/>
              <a:buChar char="•"/>
            </a:pPr>
            <a:r>
              <a:rPr lang="nl-NL"/>
              <a:t>Leerplan voor iedereen</a:t>
            </a:r>
          </a:p>
          <a:p>
            <a:pPr marL="457200" indent="-457200">
              <a:buFont typeface="Arial" panose="020B0604020202020204" pitchFamily="34" charset="0"/>
              <a:buChar char="•"/>
            </a:pPr>
            <a:r>
              <a:rPr lang="nl-NL"/>
              <a:t>Principes kennisrijk curriculum</a:t>
            </a:r>
          </a:p>
          <a:p>
            <a:pPr marL="457200" indent="-457200">
              <a:buFont typeface="Arial" panose="020B0604020202020204" pitchFamily="34" charset="0"/>
              <a:buChar char="•"/>
            </a:pPr>
            <a:r>
              <a:rPr lang="nl-NL"/>
              <a:t>Structuur van de discipline</a:t>
            </a:r>
          </a:p>
          <a:p>
            <a:pPr marL="457200" indent="-457200">
              <a:buFont typeface="Arial" panose="020B0604020202020204" pitchFamily="34" charset="0"/>
              <a:buChar char="•"/>
            </a:pPr>
            <a:r>
              <a:rPr lang="nl-NL"/>
              <a:t>Metafoor van de doos</a:t>
            </a:r>
          </a:p>
          <a:p>
            <a:pPr marL="457200" indent="-457200">
              <a:buFont typeface="Arial" panose="020B0604020202020204" pitchFamily="34" charset="0"/>
              <a:buChar char="•"/>
            </a:pPr>
            <a:endParaRPr lang="nl-BE"/>
          </a:p>
        </p:txBody>
      </p:sp>
    </p:spTree>
    <p:extLst>
      <p:ext uri="{BB962C8B-B14F-4D97-AF65-F5344CB8AC3E}">
        <p14:creationId xmlns:p14="http://schemas.microsoft.com/office/powerpoint/2010/main" val="8779155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el 1">
            <a:extLst>
              <a:ext uri="{FF2B5EF4-FFF2-40B4-BE49-F238E27FC236}">
                <a16:creationId xmlns:a16="http://schemas.microsoft.com/office/drawing/2014/main" id="{F96226E5-A20B-F1A5-F287-FAC9726B5CE6}"/>
              </a:ext>
            </a:extLst>
          </p:cNvPr>
          <p:cNvSpPr txBox="1">
            <a:spLocks/>
          </p:cNvSpPr>
          <p:nvPr/>
        </p:nvSpPr>
        <p:spPr>
          <a:xfrm>
            <a:off x="319175" y="473076"/>
            <a:ext cx="6095999" cy="648481"/>
          </a:xfrm>
          <a:prstGeom prst="rect">
            <a:avLst/>
          </a:prstGeom>
        </p:spPr>
        <p:txBody>
          <a:bodyPr/>
          <a:lstStyle>
            <a:lvl1pPr algn="l" defTabSz="685783" rtl="0" eaLnBrk="1" latinLnBrk="0" hangingPunct="1">
              <a:spcBef>
                <a:spcPct val="0"/>
              </a:spcBef>
              <a:buNone/>
              <a:defRPr kumimoji="0" lang="nl-BE" sz="2400" b="0" kern="1200" cap="none" baseline="0" dirty="0" smtClean="0">
                <a:solidFill>
                  <a:srgbClr val="2D3E4E"/>
                </a:solidFill>
                <a:effectLst/>
                <a:latin typeface="Poppins ExtraBold" panose="00000900000000000000" pitchFamily="2" charset="0"/>
                <a:ea typeface="Roboto" pitchFamily="2" charset="0"/>
                <a:cs typeface="Poppins ExtraBold" panose="00000900000000000000" pitchFamily="2" charset="0"/>
              </a:defRPr>
            </a:lvl1pPr>
          </a:lstStyle>
          <a:p>
            <a:r>
              <a:rPr lang="nl-NL" sz="3600">
                <a:latin typeface="Poppins ExtraBold"/>
                <a:cs typeface="Poppins ExtraBold"/>
              </a:rPr>
              <a:t>Naamgeving discipline</a:t>
            </a:r>
          </a:p>
        </p:txBody>
      </p:sp>
      <p:sp>
        <p:nvSpPr>
          <p:cNvPr id="6" name="Tekstvak 5">
            <a:extLst>
              <a:ext uri="{FF2B5EF4-FFF2-40B4-BE49-F238E27FC236}">
                <a16:creationId xmlns:a16="http://schemas.microsoft.com/office/drawing/2014/main" id="{6E0CDD49-EC83-5181-A169-2A195ABFD01B}"/>
              </a:ext>
            </a:extLst>
          </p:cNvPr>
          <p:cNvSpPr txBox="1"/>
          <p:nvPr/>
        </p:nvSpPr>
        <p:spPr>
          <a:xfrm>
            <a:off x="752167" y="1518380"/>
            <a:ext cx="6705600" cy="954107"/>
          </a:xfrm>
          <a:prstGeom prst="rect">
            <a:avLst/>
          </a:prstGeom>
          <a:noFill/>
        </p:spPr>
        <p:txBody>
          <a:bodyPr wrap="square" rtlCol="0">
            <a:spAutoFit/>
          </a:bodyPr>
          <a:lstStyle/>
          <a:p>
            <a:r>
              <a:rPr lang="nl-NL" sz="2800">
                <a:latin typeface="Roboto" panose="02000000000000000000" pitchFamily="2" charset="0"/>
                <a:ea typeface="Roboto" panose="02000000000000000000" pitchFamily="2" charset="0"/>
                <a:cs typeface="Roboto" panose="02000000000000000000" pitchFamily="2" charset="0"/>
              </a:rPr>
              <a:t>Minimumdoelen: </a:t>
            </a:r>
          </a:p>
          <a:p>
            <a:r>
              <a:rPr lang="nl-NL" sz="2800">
                <a:latin typeface="Roboto" panose="02000000000000000000" pitchFamily="2" charset="0"/>
                <a:ea typeface="Roboto" panose="02000000000000000000" pitchFamily="2" charset="0"/>
                <a:cs typeface="Roboto" panose="02000000000000000000" pitchFamily="2" charset="0"/>
                <a:sym typeface="Wingdings" panose="05000000000000000000" pitchFamily="2" charset="2"/>
              </a:rPr>
              <a:t> </a:t>
            </a:r>
            <a:r>
              <a:rPr lang="nl-NL" sz="2800">
                <a:latin typeface="Roboto" panose="02000000000000000000" pitchFamily="2" charset="0"/>
                <a:ea typeface="Roboto" panose="02000000000000000000" pitchFamily="2" charset="0"/>
                <a:cs typeface="Roboto" panose="02000000000000000000" pitchFamily="2" charset="0"/>
              </a:rPr>
              <a:t>discipline </a:t>
            </a:r>
            <a:r>
              <a:rPr lang="nl-NL" sz="2800" b="1">
                <a:solidFill>
                  <a:schemeClr val="accent4"/>
                </a:solidFill>
                <a:latin typeface="Roboto" panose="02000000000000000000" pitchFamily="2" charset="0"/>
                <a:ea typeface="Roboto" panose="02000000000000000000" pitchFamily="2" charset="0"/>
                <a:cs typeface="Roboto" panose="02000000000000000000" pitchFamily="2" charset="0"/>
              </a:rPr>
              <a:t>‘Nederlands’</a:t>
            </a:r>
            <a:endParaRPr lang="nl-BE" sz="2800" b="1">
              <a:solidFill>
                <a:schemeClr val="accent4"/>
              </a:solidFill>
              <a:latin typeface="Roboto" panose="02000000000000000000" pitchFamily="2" charset="0"/>
              <a:ea typeface="Roboto" panose="02000000000000000000" pitchFamily="2" charset="0"/>
              <a:cs typeface="Roboto" panose="02000000000000000000" pitchFamily="2" charset="0"/>
            </a:endParaRPr>
          </a:p>
        </p:txBody>
      </p:sp>
      <p:sp>
        <p:nvSpPr>
          <p:cNvPr id="7" name="Tekstvak 6">
            <a:extLst>
              <a:ext uri="{FF2B5EF4-FFF2-40B4-BE49-F238E27FC236}">
                <a16:creationId xmlns:a16="http://schemas.microsoft.com/office/drawing/2014/main" id="{92C2BDCB-7ED4-C070-4659-232ED207C70D}"/>
              </a:ext>
            </a:extLst>
          </p:cNvPr>
          <p:cNvSpPr txBox="1"/>
          <p:nvPr/>
        </p:nvSpPr>
        <p:spPr>
          <a:xfrm>
            <a:off x="752167" y="3804914"/>
            <a:ext cx="8554393" cy="954107"/>
          </a:xfrm>
          <a:prstGeom prst="rect">
            <a:avLst/>
          </a:prstGeom>
          <a:noFill/>
        </p:spPr>
        <p:txBody>
          <a:bodyPr wrap="square" rtlCol="0">
            <a:spAutoFit/>
          </a:bodyPr>
          <a:lstStyle/>
          <a:p>
            <a:r>
              <a:rPr lang="nl-NL" sz="2800">
                <a:latin typeface="Roboto" panose="02000000000000000000" pitchFamily="2" charset="0"/>
                <a:ea typeface="Roboto" panose="02000000000000000000" pitchFamily="2" charset="0"/>
                <a:cs typeface="Roboto" panose="02000000000000000000" pitchFamily="2" charset="0"/>
              </a:rPr>
              <a:t>Leerplan Op.stap, leerroutes voor iedereen:</a:t>
            </a:r>
          </a:p>
          <a:p>
            <a:r>
              <a:rPr lang="nl-NL" sz="2800">
                <a:latin typeface="Roboto" panose="02000000000000000000" pitchFamily="2" charset="0"/>
                <a:ea typeface="Roboto" panose="02000000000000000000" pitchFamily="2" charset="0"/>
                <a:cs typeface="Roboto" panose="02000000000000000000" pitchFamily="2" charset="0"/>
                <a:sym typeface="Wingdings" panose="05000000000000000000" pitchFamily="2" charset="2"/>
              </a:rPr>
              <a:t> discipline </a:t>
            </a:r>
            <a:r>
              <a:rPr lang="nl-NL" sz="2800" b="1">
                <a:solidFill>
                  <a:schemeClr val="accent4"/>
                </a:solidFill>
                <a:latin typeface="Roboto" panose="02000000000000000000" pitchFamily="2" charset="0"/>
                <a:ea typeface="Roboto" panose="02000000000000000000" pitchFamily="2" charset="0"/>
                <a:cs typeface="Roboto" panose="02000000000000000000" pitchFamily="2" charset="0"/>
                <a:sym typeface="Wingdings" panose="05000000000000000000" pitchFamily="2" charset="2"/>
              </a:rPr>
              <a:t>‘Nederlands </a:t>
            </a:r>
            <a:r>
              <a:rPr lang="nl-NL" sz="2800" b="1" i="1">
                <a:solidFill>
                  <a:schemeClr val="accent1"/>
                </a:solidFill>
                <a:latin typeface="Roboto" panose="02000000000000000000" pitchFamily="2" charset="0"/>
                <a:ea typeface="Roboto" panose="02000000000000000000" pitchFamily="2" charset="0"/>
                <a:cs typeface="Roboto" panose="02000000000000000000" pitchFamily="2" charset="0"/>
                <a:sym typeface="Wingdings" panose="05000000000000000000" pitchFamily="2" charset="2"/>
              </a:rPr>
              <a:t>en communicatie</a:t>
            </a:r>
            <a:r>
              <a:rPr lang="nl-NL" sz="2800" b="1">
                <a:solidFill>
                  <a:schemeClr val="accent4"/>
                </a:solidFill>
                <a:latin typeface="Roboto" panose="02000000000000000000" pitchFamily="2" charset="0"/>
                <a:ea typeface="Roboto" panose="02000000000000000000" pitchFamily="2" charset="0"/>
                <a:cs typeface="Roboto" panose="02000000000000000000" pitchFamily="2" charset="0"/>
                <a:sym typeface="Wingdings" panose="05000000000000000000" pitchFamily="2" charset="2"/>
              </a:rPr>
              <a:t>’</a:t>
            </a:r>
            <a:endParaRPr lang="nl-BE" sz="2800" b="1">
              <a:solidFill>
                <a:schemeClr val="accent4"/>
              </a:solidFill>
              <a:latin typeface="Roboto" panose="02000000000000000000" pitchFamily="2" charset="0"/>
              <a:ea typeface="Roboto" panose="02000000000000000000" pitchFamily="2" charset="0"/>
              <a:cs typeface="Roboto" panose="02000000000000000000" pitchFamily="2" charset="0"/>
            </a:endParaRPr>
          </a:p>
        </p:txBody>
      </p:sp>
      <p:pic>
        <p:nvPicPr>
          <p:cNvPr id="4" name="Afbeelding 3">
            <a:extLst>
              <a:ext uri="{FF2B5EF4-FFF2-40B4-BE49-F238E27FC236}">
                <a16:creationId xmlns:a16="http://schemas.microsoft.com/office/drawing/2014/main" id="{37C31A21-C06A-7B78-982A-EA6A3BF9D5DA}"/>
              </a:ext>
            </a:extLst>
          </p:cNvPr>
          <p:cNvPicPr>
            <a:picLocks noChangeAspect="1"/>
          </p:cNvPicPr>
          <p:nvPr/>
        </p:nvPicPr>
        <p:blipFill>
          <a:blip r:embed="rId3"/>
          <a:srcRect t="61145" r="17025"/>
          <a:stretch>
            <a:fillRect/>
          </a:stretch>
        </p:blipFill>
        <p:spPr>
          <a:xfrm>
            <a:off x="1699032" y="5155844"/>
            <a:ext cx="5258256" cy="1140896"/>
          </a:xfrm>
          <a:prstGeom prst="rect">
            <a:avLst/>
          </a:prstGeom>
          <a:ln w="28575">
            <a:solidFill>
              <a:srgbClr val="00BCD2"/>
            </a:solidFill>
          </a:ln>
        </p:spPr>
      </p:pic>
      <p:pic>
        <p:nvPicPr>
          <p:cNvPr id="9" name="Afbeelding 8">
            <a:extLst>
              <a:ext uri="{FF2B5EF4-FFF2-40B4-BE49-F238E27FC236}">
                <a16:creationId xmlns:a16="http://schemas.microsoft.com/office/drawing/2014/main" id="{900811D3-7A9B-8163-8E57-53472DC26E12}"/>
              </a:ext>
            </a:extLst>
          </p:cNvPr>
          <p:cNvPicPr>
            <a:picLocks noChangeAspect="1"/>
          </p:cNvPicPr>
          <p:nvPr/>
        </p:nvPicPr>
        <p:blipFill>
          <a:blip r:embed="rId4"/>
          <a:stretch>
            <a:fillRect/>
          </a:stretch>
        </p:blipFill>
        <p:spPr>
          <a:xfrm>
            <a:off x="1699032" y="2813035"/>
            <a:ext cx="5258256" cy="480102"/>
          </a:xfrm>
          <a:prstGeom prst="rect">
            <a:avLst/>
          </a:prstGeom>
          <a:ln w="28575">
            <a:solidFill>
              <a:schemeClr val="tx1"/>
            </a:solidFill>
          </a:ln>
        </p:spPr>
      </p:pic>
    </p:spTree>
    <p:extLst>
      <p:ext uri="{BB962C8B-B14F-4D97-AF65-F5344CB8AC3E}">
        <p14:creationId xmlns:p14="http://schemas.microsoft.com/office/powerpoint/2010/main" val="27972055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B7A33C-1EA3-EAC3-A115-7C3EA38FCA61}"/>
            </a:ext>
          </a:extLst>
        </p:cNvPr>
        <p:cNvGrpSpPr/>
        <p:nvPr/>
      </p:nvGrpSpPr>
      <p:grpSpPr>
        <a:xfrm>
          <a:off x="0" y="0"/>
          <a:ext cx="0" cy="0"/>
          <a:chOff x="0" y="0"/>
          <a:chExt cx="0" cy="0"/>
        </a:xfrm>
      </p:grpSpPr>
      <p:sp>
        <p:nvSpPr>
          <p:cNvPr id="2" name="Tijdelijke aanduiding voor tekst 1">
            <a:extLst>
              <a:ext uri="{FF2B5EF4-FFF2-40B4-BE49-F238E27FC236}">
                <a16:creationId xmlns:a16="http://schemas.microsoft.com/office/drawing/2014/main" id="{2921E0AA-94FD-E140-2B79-BA265CC1D633}"/>
              </a:ext>
            </a:extLst>
          </p:cNvPr>
          <p:cNvSpPr>
            <a:spLocks noGrp="1"/>
          </p:cNvSpPr>
          <p:nvPr>
            <p:ph type="body" sz="quarter" idx="10"/>
          </p:nvPr>
        </p:nvSpPr>
        <p:spPr>
          <a:xfrm>
            <a:off x="317872" y="2023070"/>
            <a:ext cx="10872642" cy="4104855"/>
          </a:xfrm>
        </p:spPr>
        <p:txBody>
          <a:bodyPr>
            <a:normAutofit/>
          </a:bodyPr>
          <a:lstStyle/>
          <a:p>
            <a:r>
              <a:rPr lang="nl-NL" sz="2800" b="1" dirty="0">
                <a:solidFill>
                  <a:schemeClr val="accent4"/>
                </a:solidFill>
              </a:rPr>
              <a:t>Communicatie</a:t>
            </a:r>
          </a:p>
          <a:p>
            <a:pPr lvl="2"/>
            <a:r>
              <a:rPr lang="nl-NL" sz="2400" dirty="0"/>
              <a:t>Op verschillende manieren</a:t>
            </a:r>
          </a:p>
          <a:p>
            <a:pPr lvl="2"/>
            <a:r>
              <a:rPr lang="nl-NL" sz="2400" dirty="0"/>
              <a:t>Vertrekken vanuit verschillende talige en communicatieve beginsituaties</a:t>
            </a:r>
          </a:p>
          <a:p>
            <a:pPr lvl="2"/>
            <a:r>
              <a:rPr lang="nl-NL" sz="2400" dirty="0"/>
              <a:t>Vlaamse gebarentaal als erkende (instructie)taal naast het Nederlands</a:t>
            </a:r>
          </a:p>
          <a:p>
            <a:pPr lvl="1"/>
            <a:endParaRPr lang="nl-NL" sz="2800" dirty="0"/>
          </a:p>
          <a:p>
            <a:r>
              <a:rPr lang="nl-NL" sz="2800" b="1" dirty="0">
                <a:solidFill>
                  <a:schemeClr val="accent4"/>
                </a:solidFill>
              </a:rPr>
              <a:t>Hoge verwachtingen</a:t>
            </a:r>
          </a:p>
          <a:p>
            <a:pPr lvl="1"/>
            <a:endParaRPr lang="nl-NL" dirty="0"/>
          </a:p>
          <a:p>
            <a:r>
              <a:rPr lang="nl-NL" sz="2800" b="1" dirty="0">
                <a:solidFill>
                  <a:schemeClr val="accent4"/>
                </a:solidFill>
              </a:rPr>
              <a:t>Ondersteuning waar nodig en afbouwen indien mogelijk</a:t>
            </a:r>
          </a:p>
          <a:p>
            <a:endParaRPr lang="nl-NL" sz="2800" b="1" dirty="0">
              <a:solidFill>
                <a:schemeClr val="accent4"/>
              </a:solidFill>
            </a:endParaRPr>
          </a:p>
          <a:p>
            <a:endParaRPr lang="nl-BE" dirty="0"/>
          </a:p>
        </p:txBody>
      </p:sp>
      <p:sp>
        <p:nvSpPr>
          <p:cNvPr id="3" name="Titel 2">
            <a:extLst>
              <a:ext uri="{FF2B5EF4-FFF2-40B4-BE49-F238E27FC236}">
                <a16:creationId xmlns:a16="http://schemas.microsoft.com/office/drawing/2014/main" id="{5FD85F42-AAB7-08CE-5F13-1ED5260E9FBD}"/>
              </a:ext>
            </a:extLst>
          </p:cNvPr>
          <p:cNvSpPr>
            <a:spLocks noGrp="1"/>
          </p:cNvSpPr>
          <p:nvPr>
            <p:ph type="title"/>
          </p:nvPr>
        </p:nvSpPr>
        <p:spPr>
          <a:xfrm>
            <a:off x="418569" y="194781"/>
            <a:ext cx="9799638" cy="1070589"/>
          </a:xfrm>
        </p:spPr>
        <p:txBody>
          <a:bodyPr/>
          <a:lstStyle/>
          <a:p>
            <a:r>
              <a:rPr lang="nl-NL" b="1"/>
              <a:t>Leerplan voor iedereen</a:t>
            </a:r>
          </a:p>
        </p:txBody>
      </p:sp>
      <p:pic>
        <p:nvPicPr>
          <p:cNvPr id="6" name="Afbeelding 5" descr="Afbeelding met schermopname, cirkel, Graphics&#10;&#10;Door AI gegenereerde inhoud is mogelijk onjuist.">
            <a:extLst>
              <a:ext uri="{FF2B5EF4-FFF2-40B4-BE49-F238E27FC236}">
                <a16:creationId xmlns:a16="http://schemas.microsoft.com/office/drawing/2014/main" id="{25A9297F-CE47-4792-0B94-64D9EB6D4FDD}"/>
              </a:ext>
            </a:extLst>
          </p:cNvPr>
          <p:cNvPicPr>
            <a:picLocks noChangeAspect="1"/>
          </p:cNvPicPr>
          <p:nvPr/>
        </p:nvPicPr>
        <p:blipFill>
          <a:blip r:embed="rId4"/>
          <a:srcRect l="34887" r="16539"/>
          <a:stretch>
            <a:fillRect/>
          </a:stretch>
        </p:blipFill>
        <p:spPr>
          <a:xfrm>
            <a:off x="6934200" y="142980"/>
            <a:ext cx="3590823" cy="3008765"/>
          </a:xfrm>
          <a:prstGeom prst="rect">
            <a:avLst/>
          </a:prstGeom>
        </p:spPr>
      </p:pic>
    </p:spTree>
    <p:custDataLst>
      <p:tags r:id="rId1"/>
    </p:custDataLst>
    <p:extLst>
      <p:ext uri="{BB962C8B-B14F-4D97-AF65-F5344CB8AC3E}">
        <p14:creationId xmlns:p14="http://schemas.microsoft.com/office/powerpoint/2010/main" val="37030597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512A03-52AC-9C58-7163-F902B1C79A0D}"/>
            </a:ext>
          </a:extLst>
        </p:cNvPr>
        <p:cNvGrpSpPr/>
        <p:nvPr/>
      </p:nvGrpSpPr>
      <p:grpSpPr>
        <a:xfrm>
          <a:off x="0" y="0"/>
          <a:ext cx="0" cy="0"/>
          <a:chOff x="0" y="0"/>
          <a:chExt cx="0" cy="0"/>
        </a:xfrm>
      </p:grpSpPr>
      <p:sp>
        <p:nvSpPr>
          <p:cNvPr id="2" name="Tijdelijke aanduiding voor tekst 1">
            <a:extLst>
              <a:ext uri="{FF2B5EF4-FFF2-40B4-BE49-F238E27FC236}">
                <a16:creationId xmlns:a16="http://schemas.microsoft.com/office/drawing/2014/main" id="{168E97B5-39DE-33DD-1ABC-47C32759476E}"/>
              </a:ext>
            </a:extLst>
          </p:cNvPr>
          <p:cNvSpPr>
            <a:spLocks noGrp="1"/>
          </p:cNvSpPr>
          <p:nvPr>
            <p:ph type="body" sz="quarter" idx="4294967295"/>
          </p:nvPr>
        </p:nvSpPr>
        <p:spPr>
          <a:xfrm>
            <a:off x="734986" y="1777292"/>
            <a:ext cx="9799638" cy="2449512"/>
          </a:xfrm>
        </p:spPr>
        <p:txBody>
          <a:bodyPr>
            <a:normAutofit/>
          </a:bodyPr>
          <a:lstStyle/>
          <a:p>
            <a:pPr lvl="1"/>
            <a:endParaRPr lang="nl-NL" sz="3200" dirty="0">
              <a:solidFill>
                <a:schemeClr val="tx1"/>
              </a:solidFill>
            </a:endParaRPr>
          </a:p>
          <a:p>
            <a:pPr marL="342891" lvl="1" indent="0">
              <a:buNone/>
            </a:pPr>
            <a:r>
              <a:rPr lang="nl-NL" sz="3600" dirty="0">
                <a:solidFill>
                  <a:schemeClr val="tx1"/>
                </a:solidFill>
              </a:rPr>
              <a:t>Inzetten op </a:t>
            </a:r>
            <a:r>
              <a:rPr lang="nl-NL" sz="3600" b="1" dirty="0">
                <a:solidFill>
                  <a:schemeClr val="tx1"/>
                </a:solidFill>
              </a:rPr>
              <a:t>secundaire kennis </a:t>
            </a:r>
            <a:r>
              <a:rPr lang="nl-NL" sz="3600" dirty="0">
                <a:solidFill>
                  <a:schemeClr val="tx1"/>
                </a:solidFill>
              </a:rPr>
              <a:t>aanleren </a:t>
            </a:r>
          </a:p>
          <a:p>
            <a:pPr marL="342891" lvl="1" indent="0">
              <a:buNone/>
            </a:pPr>
            <a:r>
              <a:rPr lang="nl-NL" sz="3600" b="1" dirty="0">
                <a:solidFill>
                  <a:schemeClr val="tx1"/>
                </a:solidFill>
              </a:rPr>
              <a:t>Inhoudsrijk – duidelijk – coherent</a:t>
            </a:r>
          </a:p>
          <a:p>
            <a:endParaRPr lang="nl-BE" sz="3600" dirty="0"/>
          </a:p>
        </p:txBody>
      </p:sp>
      <p:sp>
        <p:nvSpPr>
          <p:cNvPr id="3" name="Titel 2">
            <a:extLst>
              <a:ext uri="{FF2B5EF4-FFF2-40B4-BE49-F238E27FC236}">
                <a16:creationId xmlns:a16="http://schemas.microsoft.com/office/drawing/2014/main" id="{B49ECBFF-CD2D-85E3-B455-70E2A1299305}"/>
              </a:ext>
            </a:extLst>
          </p:cNvPr>
          <p:cNvSpPr>
            <a:spLocks noGrp="1"/>
          </p:cNvSpPr>
          <p:nvPr>
            <p:ph type="title" idx="4294967295"/>
          </p:nvPr>
        </p:nvSpPr>
        <p:spPr>
          <a:xfrm>
            <a:off x="526473" y="343064"/>
            <a:ext cx="9799638" cy="1069975"/>
          </a:xfrm>
        </p:spPr>
        <p:txBody>
          <a:bodyPr>
            <a:normAutofit/>
          </a:bodyPr>
          <a:lstStyle/>
          <a:p>
            <a:r>
              <a:rPr lang="nl-NL" sz="3600"/>
              <a:t>Principes kennisrijk curriculum</a:t>
            </a:r>
          </a:p>
        </p:txBody>
      </p:sp>
    </p:spTree>
    <p:custDataLst>
      <p:tags r:id="rId1"/>
    </p:custDataLst>
    <p:extLst>
      <p:ext uri="{BB962C8B-B14F-4D97-AF65-F5344CB8AC3E}">
        <p14:creationId xmlns:p14="http://schemas.microsoft.com/office/powerpoint/2010/main" val="39784442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Afbeelding 2">
            <a:extLst>
              <a:ext uri="{FF2B5EF4-FFF2-40B4-BE49-F238E27FC236}">
                <a16:creationId xmlns:a16="http://schemas.microsoft.com/office/drawing/2014/main" id="{841FB151-0CAE-B1B7-A4CF-BA596971F1D8}"/>
              </a:ext>
            </a:extLst>
          </p:cNvPr>
          <p:cNvPicPr>
            <a:picLocks noChangeAspect="1"/>
          </p:cNvPicPr>
          <p:nvPr/>
        </p:nvPicPr>
        <p:blipFill>
          <a:blip r:embed="rId3"/>
          <a:stretch>
            <a:fillRect/>
          </a:stretch>
        </p:blipFill>
        <p:spPr>
          <a:xfrm>
            <a:off x="5468450" y="1381951"/>
            <a:ext cx="5329648" cy="5317985"/>
          </a:xfrm>
          <a:prstGeom prst="rect">
            <a:avLst/>
          </a:prstGeom>
          <a:ln>
            <a:solidFill>
              <a:schemeClr val="accent4"/>
            </a:solidFill>
          </a:ln>
        </p:spPr>
      </p:pic>
      <p:sp>
        <p:nvSpPr>
          <p:cNvPr id="5" name="Tekstvak 4">
            <a:extLst>
              <a:ext uri="{FF2B5EF4-FFF2-40B4-BE49-F238E27FC236}">
                <a16:creationId xmlns:a16="http://schemas.microsoft.com/office/drawing/2014/main" id="{EB5FF5BD-1241-40B6-989E-A090F43E7946}"/>
              </a:ext>
            </a:extLst>
          </p:cNvPr>
          <p:cNvSpPr txBox="1"/>
          <p:nvPr/>
        </p:nvSpPr>
        <p:spPr>
          <a:xfrm>
            <a:off x="397034" y="411968"/>
            <a:ext cx="11561286" cy="646331"/>
          </a:xfrm>
          <a:prstGeom prst="rect">
            <a:avLst/>
          </a:prstGeom>
          <a:noFill/>
        </p:spPr>
        <p:txBody>
          <a:bodyPr wrap="square" rtlCol="0">
            <a:spAutoFit/>
          </a:bodyPr>
          <a:lstStyle/>
          <a:p>
            <a:r>
              <a:rPr lang="nl-NL" sz="3600" b="1">
                <a:latin typeface="Poppins ExtraBold" panose="00000900000000000000" pitchFamily="2" charset="0"/>
                <a:cs typeface="Poppins ExtraBold" panose="00000900000000000000" pitchFamily="2" charset="0"/>
              </a:rPr>
              <a:t>Volgorde domeinen: secundaire kennis voorop</a:t>
            </a:r>
          </a:p>
        </p:txBody>
      </p:sp>
      <p:sp>
        <p:nvSpPr>
          <p:cNvPr id="4" name="Tekstvak 3">
            <a:extLst>
              <a:ext uri="{FF2B5EF4-FFF2-40B4-BE49-F238E27FC236}">
                <a16:creationId xmlns:a16="http://schemas.microsoft.com/office/drawing/2014/main" id="{251D4714-57F9-430E-0542-32C0A54FD0E7}"/>
              </a:ext>
            </a:extLst>
          </p:cNvPr>
          <p:cNvSpPr txBox="1"/>
          <p:nvPr/>
        </p:nvSpPr>
        <p:spPr>
          <a:xfrm>
            <a:off x="780584" y="1806498"/>
            <a:ext cx="4137104" cy="1384995"/>
          </a:xfrm>
          <a:prstGeom prst="rect">
            <a:avLst/>
          </a:prstGeom>
          <a:noFill/>
        </p:spPr>
        <p:txBody>
          <a:bodyPr wrap="square" rtlCol="0">
            <a:spAutoFit/>
          </a:bodyPr>
          <a:lstStyle/>
          <a:p>
            <a:r>
              <a:rPr lang="nl-NL" sz="2800">
                <a:latin typeface="Roboo"/>
              </a:rPr>
              <a:t>Primaire kennis:</a:t>
            </a:r>
          </a:p>
          <a:p>
            <a:r>
              <a:rPr lang="nl-NL" sz="2800">
                <a:latin typeface="Roboo"/>
              </a:rPr>
              <a:t> bv. lopen, spreken, gezichten herkennen</a:t>
            </a:r>
            <a:endParaRPr lang="nl-BE" sz="2800">
              <a:latin typeface="Roboo"/>
            </a:endParaRPr>
          </a:p>
        </p:txBody>
      </p:sp>
      <p:sp>
        <p:nvSpPr>
          <p:cNvPr id="7" name="Tekstvak 6">
            <a:extLst>
              <a:ext uri="{FF2B5EF4-FFF2-40B4-BE49-F238E27FC236}">
                <a16:creationId xmlns:a16="http://schemas.microsoft.com/office/drawing/2014/main" id="{E4A161DF-CB95-78BA-EB2B-20C01456102A}"/>
              </a:ext>
            </a:extLst>
          </p:cNvPr>
          <p:cNvSpPr txBox="1"/>
          <p:nvPr/>
        </p:nvSpPr>
        <p:spPr>
          <a:xfrm>
            <a:off x="780584" y="4403357"/>
            <a:ext cx="4137104" cy="954107"/>
          </a:xfrm>
          <a:prstGeom prst="rect">
            <a:avLst/>
          </a:prstGeom>
          <a:noFill/>
        </p:spPr>
        <p:txBody>
          <a:bodyPr wrap="square" rtlCol="0">
            <a:spAutoFit/>
          </a:bodyPr>
          <a:lstStyle/>
          <a:p>
            <a:r>
              <a:rPr lang="nl-NL" sz="2800">
                <a:latin typeface="Roboo"/>
              </a:rPr>
              <a:t>Secundaire kennis:</a:t>
            </a:r>
          </a:p>
          <a:p>
            <a:r>
              <a:rPr lang="nl-NL" sz="2800">
                <a:latin typeface="Roboo"/>
              </a:rPr>
              <a:t> bv. lezen en schrijven</a:t>
            </a:r>
            <a:endParaRPr lang="nl-BE" sz="2800">
              <a:latin typeface="Roboo"/>
            </a:endParaRPr>
          </a:p>
        </p:txBody>
      </p:sp>
    </p:spTree>
    <p:extLst>
      <p:ext uri="{BB962C8B-B14F-4D97-AF65-F5344CB8AC3E}">
        <p14:creationId xmlns:p14="http://schemas.microsoft.com/office/powerpoint/2010/main" val="28163593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AAD840-35CC-7BEF-D798-C6E9134051A2}"/>
            </a:ext>
          </a:extLst>
        </p:cNvPr>
        <p:cNvGrpSpPr/>
        <p:nvPr/>
      </p:nvGrpSpPr>
      <p:grpSpPr>
        <a:xfrm>
          <a:off x="0" y="0"/>
          <a:ext cx="0" cy="0"/>
          <a:chOff x="0" y="0"/>
          <a:chExt cx="0" cy="0"/>
        </a:xfrm>
      </p:grpSpPr>
      <p:pic>
        <p:nvPicPr>
          <p:cNvPr id="4" name="Afbeelding 3">
            <a:extLst>
              <a:ext uri="{FF2B5EF4-FFF2-40B4-BE49-F238E27FC236}">
                <a16:creationId xmlns:a16="http://schemas.microsoft.com/office/drawing/2014/main" id="{D6F33367-D576-5E8D-0070-8F0997FE3E69}"/>
              </a:ext>
            </a:extLst>
          </p:cNvPr>
          <p:cNvPicPr>
            <a:picLocks noChangeAspect="1"/>
          </p:cNvPicPr>
          <p:nvPr/>
        </p:nvPicPr>
        <p:blipFill>
          <a:blip r:embed="rId3"/>
          <a:stretch>
            <a:fillRect/>
          </a:stretch>
        </p:blipFill>
        <p:spPr>
          <a:xfrm>
            <a:off x="7039897" y="384974"/>
            <a:ext cx="4503175" cy="6372027"/>
          </a:xfrm>
          <a:prstGeom prst="rect">
            <a:avLst/>
          </a:prstGeom>
        </p:spPr>
      </p:pic>
      <p:pic>
        <p:nvPicPr>
          <p:cNvPr id="5" name="Afbeelding 4">
            <a:extLst>
              <a:ext uri="{FF2B5EF4-FFF2-40B4-BE49-F238E27FC236}">
                <a16:creationId xmlns:a16="http://schemas.microsoft.com/office/drawing/2014/main" id="{F983F473-221B-33D9-A0DF-C84070F51526}"/>
              </a:ext>
            </a:extLst>
          </p:cNvPr>
          <p:cNvPicPr>
            <a:picLocks noChangeAspect="1"/>
          </p:cNvPicPr>
          <p:nvPr/>
        </p:nvPicPr>
        <p:blipFill>
          <a:blip r:embed="rId4"/>
          <a:stretch>
            <a:fillRect/>
          </a:stretch>
        </p:blipFill>
        <p:spPr>
          <a:xfrm>
            <a:off x="815541" y="5635690"/>
            <a:ext cx="2375407" cy="794986"/>
          </a:xfrm>
          <a:prstGeom prst="rect">
            <a:avLst/>
          </a:prstGeom>
        </p:spPr>
      </p:pic>
      <p:sp>
        <p:nvSpPr>
          <p:cNvPr id="3" name="Rechthoek: afgeronde hoeken 2">
            <a:extLst>
              <a:ext uri="{FF2B5EF4-FFF2-40B4-BE49-F238E27FC236}">
                <a16:creationId xmlns:a16="http://schemas.microsoft.com/office/drawing/2014/main" id="{188C0B4E-C436-6A56-3DB2-42FBADFECA12}"/>
              </a:ext>
            </a:extLst>
          </p:cNvPr>
          <p:cNvSpPr/>
          <p:nvPr/>
        </p:nvSpPr>
        <p:spPr>
          <a:xfrm>
            <a:off x="7039897" y="531331"/>
            <a:ext cx="881793" cy="3735869"/>
          </a:xfrm>
          <a:prstGeom prst="round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
        <p:nvSpPr>
          <p:cNvPr id="7" name="Tijdelijke aanduiding voor tekst 5">
            <a:extLst>
              <a:ext uri="{FF2B5EF4-FFF2-40B4-BE49-F238E27FC236}">
                <a16:creationId xmlns:a16="http://schemas.microsoft.com/office/drawing/2014/main" id="{096296AE-C6AF-B324-27C1-57B0E29EE939}"/>
              </a:ext>
            </a:extLst>
          </p:cNvPr>
          <p:cNvSpPr txBox="1">
            <a:spLocks/>
          </p:cNvSpPr>
          <p:nvPr/>
        </p:nvSpPr>
        <p:spPr>
          <a:xfrm>
            <a:off x="890421" y="1478493"/>
            <a:ext cx="5056188" cy="4554690"/>
          </a:xfrm>
          <a:prstGeom prst="rect">
            <a:avLst/>
          </a:prstGeom>
        </p:spPr>
        <p:txBody>
          <a:bodyPr vert="horz" lIns="91440" tIns="45720" rIns="91440" bIns="45720" rtlCol="0" anchor="t">
            <a:normAutofit/>
          </a:bodyPr>
          <a:lstStyle>
            <a:lvl1pPr marL="257168" indent="-257168" algn="l" defTabSz="685783" rtl="0" eaLnBrk="1" latinLnBrk="0" hangingPunct="1">
              <a:spcBef>
                <a:spcPct val="20000"/>
              </a:spcBef>
              <a:buClrTx/>
              <a:buFont typeface="Arial" pitchFamily="34" charset="0"/>
              <a:buChar char="•"/>
              <a:defRPr sz="2400" kern="1200">
                <a:solidFill>
                  <a:schemeClr val="tx1"/>
                </a:solidFill>
                <a:latin typeface="Roboto" pitchFamily="2" charset="0"/>
                <a:ea typeface="Roboto" pitchFamily="2" charset="0"/>
                <a:cs typeface="+mn-cs"/>
              </a:defRPr>
            </a:lvl1pPr>
            <a:lvl2pPr marL="685791" indent="-342900" algn="l" defTabSz="685783" rtl="0" eaLnBrk="1" latinLnBrk="0" hangingPunct="1">
              <a:spcBef>
                <a:spcPct val="20000"/>
              </a:spcBef>
              <a:buClr>
                <a:srgbClr val="4CBCC5"/>
              </a:buClr>
              <a:buFont typeface="Arial" panose="020B0604020202020204" pitchFamily="34" charset="0"/>
              <a:buChar char="•"/>
              <a:defRPr sz="2100" kern="1200">
                <a:solidFill>
                  <a:srgbClr val="4CBCC5"/>
                </a:solidFill>
                <a:latin typeface="Roboto" pitchFamily="2" charset="0"/>
                <a:ea typeface="Roboto" pitchFamily="2" charset="0"/>
                <a:cs typeface="+mn-cs"/>
              </a:defRPr>
            </a:lvl2pPr>
            <a:lvl3pPr marL="857228" indent="-171446" algn="l" defTabSz="685783" rtl="0" eaLnBrk="1" latinLnBrk="0" hangingPunct="1">
              <a:spcBef>
                <a:spcPct val="20000"/>
              </a:spcBef>
              <a:buClr>
                <a:schemeClr val="tx1"/>
              </a:buClr>
              <a:buFont typeface="Arial" pitchFamily="34" charset="0"/>
              <a:buChar char="•"/>
              <a:defRPr sz="1800" kern="1200">
                <a:solidFill>
                  <a:schemeClr val="tx1"/>
                </a:solidFill>
                <a:latin typeface="Roboto" pitchFamily="2" charset="0"/>
                <a:ea typeface="Roboto" pitchFamily="2" charset="0"/>
                <a:cs typeface="+mn-cs"/>
              </a:defRPr>
            </a:lvl3pPr>
            <a:lvl4pPr marL="1200120" indent="-171446" algn="l" defTabSz="685783" rtl="0" eaLnBrk="1" latinLnBrk="0" hangingPunct="1">
              <a:spcBef>
                <a:spcPct val="20000"/>
              </a:spcBef>
              <a:buClr>
                <a:schemeClr val="tx1"/>
              </a:buClr>
              <a:buFont typeface="Arial" panose="020B0604020202020204" pitchFamily="34" charset="0"/>
              <a:buChar char="•"/>
              <a:defRPr sz="1500" kern="1200">
                <a:solidFill>
                  <a:schemeClr val="tx1"/>
                </a:solidFill>
                <a:latin typeface="Roboto" pitchFamily="2" charset="0"/>
                <a:ea typeface="Roboto" pitchFamily="2" charset="0"/>
                <a:cs typeface="+mn-cs"/>
              </a:defRPr>
            </a:lvl4pPr>
            <a:lvl5pPr marL="1543012" indent="-171446" algn="l" defTabSz="685783" rtl="0" eaLnBrk="1" latinLnBrk="0" hangingPunct="1">
              <a:spcBef>
                <a:spcPct val="20000"/>
              </a:spcBef>
              <a:buClr>
                <a:schemeClr val="tx1"/>
              </a:buClr>
              <a:buFont typeface="Arial" panose="020B0604020202020204" pitchFamily="34" charset="0"/>
              <a:buChar char="•"/>
              <a:defRPr sz="1500" kern="1200">
                <a:solidFill>
                  <a:schemeClr val="tx1"/>
                </a:solidFill>
                <a:latin typeface="Roboto" pitchFamily="2" charset="0"/>
                <a:ea typeface="Roboto" pitchFamily="2" charset="0"/>
                <a:cs typeface="+mn-cs"/>
              </a:defRPr>
            </a:lvl5pPr>
            <a:lvl6pPr marL="1885903" indent="-171446" algn="l" defTabSz="685783"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795" indent="-171446" algn="l" defTabSz="685783"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686" indent="-171446" algn="l" defTabSz="685783"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577" indent="-171446" algn="l" defTabSz="685783"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indent="0">
              <a:buFont typeface="Arial" pitchFamily="34" charset="0"/>
              <a:buNone/>
            </a:pPr>
            <a:r>
              <a:rPr lang="nl-NL" sz="4400" b="1" dirty="0">
                <a:latin typeface="Roboto"/>
                <a:ea typeface="Roboto"/>
                <a:cs typeface="Roboto"/>
              </a:rPr>
              <a:t>13 disciplines</a:t>
            </a:r>
          </a:p>
          <a:p>
            <a:pPr marL="256540" indent="-256540"/>
            <a:r>
              <a:rPr lang="nl-NL" sz="4400" dirty="0">
                <a:latin typeface="Roboto"/>
                <a:ea typeface="Roboto"/>
                <a:cs typeface="Roboto"/>
              </a:rPr>
              <a:t>domeinen</a:t>
            </a:r>
            <a:endParaRPr lang="nl-NL" sz="4400" dirty="0">
              <a:cs typeface="Roboto"/>
            </a:endParaRPr>
          </a:p>
          <a:p>
            <a:pPr marL="799452" lvl="2" indent="-285750"/>
            <a:r>
              <a:rPr lang="nl-NL" sz="3600" dirty="0">
                <a:latin typeface="Roboto"/>
                <a:ea typeface="Roboto"/>
                <a:cs typeface="Roboto"/>
              </a:rPr>
              <a:t>subdomeinen </a:t>
            </a:r>
          </a:p>
          <a:p>
            <a:pPr marL="856615" lvl="2" indent="-170815"/>
            <a:r>
              <a:rPr lang="nl-NL" sz="3600" dirty="0">
                <a:latin typeface="Roboto"/>
                <a:ea typeface="Roboto"/>
                <a:cs typeface="Roboto"/>
              </a:rPr>
              <a:t>(clusters)</a:t>
            </a:r>
          </a:p>
          <a:p>
            <a:pPr marL="1199515" lvl="3" indent="-170815"/>
            <a:r>
              <a:rPr lang="nl-NL" sz="2800" dirty="0">
                <a:latin typeface="Roboto"/>
                <a:ea typeface="Roboto"/>
                <a:cs typeface="Roboto"/>
              </a:rPr>
              <a:t>concrete doelen</a:t>
            </a:r>
          </a:p>
          <a:p>
            <a:pPr marL="85090" indent="0">
              <a:buFont typeface="Arial" pitchFamily="34" charset="0"/>
              <a:buNone/>
            </a:pPr>
            <a:endParaRPr lang="nl-NL" dirty="0">
              <a:cs typeface="Roboto" pitchFamily="2" charset="0"/>
            </a:endParaRPr>
          </a:p>
          <a:p>
            <a:pPr marL="85090" indent="0">
              <a:buFont typeface="Arial" pitchFamily="34" charset="0"/>
              <a:buNone/>
            </a:pPr>
            <a:r>
              <a:rPr lang="nl-NL" dirty="0">
                <a:solidFill>
                  <a:schemeClr val="accent4"/>
                </a:solidFill>
                <a:cs typeface="Roboto" pitchFamily="2" charset="0"/>
              </a:rPr>
              <a:t>.</a:t>
            </a:r>
          </a:p>
        </p:txBody>
      </p:sp>
      <p:sp>
        <p:nvSpPr>
          <p:cNvPr id="8" name="Titel 1">
            <a:extLst>
              <a:ext uri="{FF2B5EF4-FFF2-40B4-BE49-F238E27FC236}">
                <a16:creationId xmlns:a16="http://schemas.microsoft.com/office/drawing/2014/main" id="{AD42928E-6069-343D-B4CB-8DCDC461EEEE}"/>
              </a:ext>
            </a:extLst>
          </p:cNvPr>
          <p:cNvSpPr txBox="1">
            <a:spLocks/>
          </p:cNvSpPr>
          <p:nvPr/>
        </p:nvSpPr>
        <p:spPr>
          <a:xfrm>
            <a:off x="242926" y="531331"/>
            <a:ext cx="6796971" cy="648481"/>
          </a:xfrm>
          <a:prstGeom prst="rect">
            <a:avLst/>
          </a:prstGeom>
        </p:spPr>
        <p:txBody>
          <a:bodyPr/>
          <a:lstStyle>
            <a:lvl1pPr algn="l" defTabSz="685783" rtl="0" eaLnBrk="1" latinLnBrk="0" hangingPunct="1">
              <a:spcBef>
                <a:spcPct val="0"/>
              </a:spcBef>
              <a:buNone/>
              <a:defRPr kumimoji="0" lang="nl-BE" sz="2400" b="0" kern="1200" cap="none" baseline="0" dirty="0" smtClean="0">
                <a:solidFill>
                  <a:srgbClr val="2D3E4E"/>
                </a:solidFill>
                <a:effectLst/>
                <a:latin typeface="Poppins ExtraBold" panose="00000900000000000000" pitchFamily="2" charset="0"/>
                <a:ea typeface="Roboto" pitchFamily="2" charset="0"/>
                <a:cs typeface="Poppins ExtraBold" panose="00000900000000000000" pitchFamily="2" charset="0"/>
              </a:defRPr>
            </a:lvl1pPr>
          </a:lstStyle>
          <a:p>
            <a:r>
              <a:rPr lang="nl-NL" sz="3600">
                <a:latin typeface="Poppins ExtraBold"/>
                <a:cs typeface="Poppins ExtraBold"/>
              </a:rPr>
              <a:t>Structuur van het leerplan</a:t>
            </a:r>
          </a:p>
        </p:txBody>
      </p:sp>
    </p:spTree>
    <p:extLst>
      <p:ext uri="{BB962C8B-B14F-4D97-AF65-F5344CB8AC3E}">
        <p14:creationId xmlns:p14="http://schemas.microsoft.com/office/powerpoint/2010/main" val="893713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F6B674-1A1A-93D6-F18F-8876FA10CAD4}"/>
            </a:ext>
          </a:extLst>
        </p:cNvPr>
        <p:cNvGrpSpPr/>
        <p:nvPr/>
      </p:nvGrpSpPr>
      <p:grpSpPr>
        <a:xfrm>
          <a:off x="0" y="0"/>
          <a:ext cx="0" cy="0"/>
          <a:chOff x="0" y="0"/>
          <a:chExt cx="0" cy="0"/>
        </a:xfrm>
      </p:grpSpPr>
      <p:sp>
        <p:nvSpPr>
          <p:cNvPr id="2" name="Tijdelijke aanduiding voor tekst 1">
            <a:extLst>
              <a:ext uri="{FF2B5EF4-FFF2-40B4-BE49-F238E27FC236}">
                <a16:creationId xmlns:a16="http://schemas.microsoft.com/office/drawing/2014/main" id="{83CCBA5F-3029-CA4C-FC83-8D74EE7D1772}"/>
              </a:ext>
            </a:extLst>
          </p:cNvPr>
          <p:cNvSpPr>
            <a:spLocks noGrp="1"/>
          </p:cNvSpPr>
          <p:nvPr>
            <p:ph type="body" sz="quarter" idx="10"/>
          </p:nvPr>
        </p:nvSpPr>
        <p:spPr>
          <a:xfrm>
            <a:off x="302772" y="1237345"/>
            <a:ext cx="9799638" cy="4460976"/>
          </a:xfrm>
        </p:spPr>
        <p:txBody>
          <a:bodyPr/>
          <a:lstStyle/>
          <a:p>
            <a:pPr marL="0" indent="0">
              <a:buNone/>
            </a:pPr>
            <a:r>
              <a:rPr lang="nl-BE"/>
              <a:t>     </a:t>
            </a:r>
          </a:p>
        </p:txBody>
      </p:sp>
      <p:sp>
        <p:nvSpPr>
          <p:cNvPr id="3" name="Titel 2">
            <a:extLst>
              <a:ext uri="{FF2B5EF4-FFF2-40B4-BE49-F238E27FC236}">
                <a16:creationId xmlns:a16="http://schemas.microsoft.com/office/drawing/2014/main" id="{21813CE6-ACBE-327C-418A-1CA5F67A9870}"/>
              </a:ext>
            </a:extLst>
          </p:cNvPr>
          <p:cNvSpPr>
            <a:spLocks noGrp="1"/>
          </p:cNvSpPr>
          <p:nvPr>
            <p:ph type="title"/>
          </p:nvPr>
        </p:nvSpPr>
        <p:spPr>
          <a:xfrm>
            <a:off x="302772" y="588864"/>
            <a:ext cx="11698652" cy="648481"/>
          </a:xfrm>
        </p:spPr>
        <p:txBody>
          <a:bodyPr/>
          <a:lstStyle/>
          <a:p>
            <a:r>
              <a:rPr lang="nl-NL"/>
              <a:t>Overzicht domeinen en </a:t>
            </a:r>
            <a:r>
              <a:rPr lang="nl-NL" err="1"/>
              <a:t>subdomeinen</a:t>
            </a:r>
            <a:r>
              <a:rPr lang="nl-NL"/>
              <a:t>       </a:t>
            </a:r>
            <a:endParaRPr lang="nl-BE"/>
          </a:p>
        </p:txBody>
      </p:sp>
      <p:graphicFrame>
        <p:nvGraphicFramePr>
          <p:cNvPr id="4" name="Tabel 3">
            <a:extLst>
              <a:ext uri="{FF2B5EF4-FFF2-40B4-BE49-F238E27FC236}">
                <a16:creationId xmlns:a16="http://schemas.microsoft.com/office/drawing/2014/main" id="{C4C026E6-CAF8-8F31-1B25-D1A939EEEC32}"/>
              </a:ext>
            </a:extLst>
          </p:cNvPr>
          <p:cNvGraphicFramePr>
            <a:graphicFrameLocks noGrp="1"/>
          </p:cNvGraphicFramePr>
          <p:nvPr>
            <p:extLst>
              <p:ext uri="{D42A27DB-BD31-4B8C-83A1-F6EECF244321}">
                <p14:modId xmlns:p14="http://schemas.microsoft.com/office/powerpoint/2010/main" val="4238476897"/>
              </p:ext>
            </p:extLst>
          </p:nvPr>
        </p:nvGraphicFramePr>
        <p:xfrm>
          <a:off x="89040" y="1428104"/>
          <a:ext cx="11766646" cy="4024250"/>
        </p:xfrm>
        <a:graphic>
          <a:graphicData uri="http://schemas.openxmlformats.org/drawingml/2006/table">
            <a:tbl>
              <a:tblPr firstRow="1" firstCol="1" bandRow="1">
                <a:tableStyleId>{00A15C55-8517-42AA-B614-E9B94910E393}</a:tableStyleId>
              </a:tblPr>
              <a:tblGrid>
                <a:gridCol w="1281895">
                  <a:extLst>
                    <a:ext uri="{9D8B030D-6E8A-4147-A177-3AD203B41FA5}">
                      <a16:colId xmlns:a16="http://schemas.microsoft.com/office/drawing/2014/main" val="1508298942"/>
                    </a:ext>
                  </a:extLst>
                </a:gridCol>
                <a:gridCol w="1659765">
                  <a:extLst>
                    <a:ext uri="{9D8B030D-6E8A-4147-A177-3AD203B41FA5}">
                      <a16:colId xmlns:a16="http://schemas.microsoft.com/office/drawing/2014/main" val="2708386498"/>
                    </a:ext>
                  </a:extLst>
                </a:gridCol>
                <a:gridCol w="1470831">
                  <a:extLst>
                    <a:ext uri="{9D8B030D-6E8A-4147-A177-3AD203B41FA5}">
                      <a16:colId xmlns:a16="http://schemas.microsoft.com/office/drawing/2014/main" val="543731686"/>
                    </a:ext>
                  </a:extLst>
                </a:gridCol>
                <a:gridCol w="1470831">
                  <a:extLst>
                    <a:ext uri="{9D8B030D-6E8A-4147-A177-3AD203B41FA5}">
                      <a16:colId xmlns:a16="http://schemas.microsoft.com/office/drawing/2014/main" val="2080033550"/>
                    </a:ext>
                  </a:extLst>
                </a:gridCol>
                <a:gridCol w="1470831">
                  <a:extLst>
                    <a:ext uri="{9D8B030D-6E8A-4147-A177-3AD203B41FA5}">
                      <a16:colId xmlns:a16="http://schemas.microsoft.com/office/drawing/2014/main" val="753425132"/>
                    </a:ext>
                  </a:extLst>
                </a:gridCol>
                <a:gridCol w="1470831">
                  <a:extLst>
                    <a:ext uri="{9D8B030D-6E8A-4147-A177-3AD203B41FA5}">
                      <a16:colId xmlns:a16="http://schemas.microsoft.com/office/drawing/2014/main" val="3571891535"/>
                    </a:ext>
                  </a:extLst>
                </a:gridCol>
                <a:gridCol w="1470831">
                  <a:extLst>
                    <a:ext uri="{9D8B030D-6E8A-4147-A177-3AD203B41FA5}">
                      <a16:colId xmlns:a16="http://schemas.microsoft.com/office/drawing/2014/main" val="41892137"/>
                    </a:ext>
                  </a:extLst>
                </a:gridCol>
                <a:gridCol w="1470831">
                  <a:extLst>
                    <a:ext uri="{9D8B030D-6E8A-4147-A177-3AD203B41FA5}">
                      <a16:colId xmlns:a16="http://schemas.microsoft.com/office/drawing/2014/main" val="1951302478"/>
                    </a:ext>
                  </a:extLst>
                </a:gridCol>
              </a:tblGrid>
              <a:tr h="561531">
                <a:tc>
                  <a:txBody>
                    <a:bodyPr/>
                    <a:lstStyle/>
                    <a:p>
                      <a:pPr fontAlgn="base">
                        <a:lnSpc>
                          <a:spcPct val="115000"/>
                        </a:lnSpc>
                        <a:spcAft>
                          <a:spcPts val="800"/>
                        </a:spcAft>
                        <a:buNone/>
                      </a:pPr>
                      <a:r>
                        <a:rPr lang="nl-BE" sz="1600" kern="0">
                          <a:effectLst/>
                        </a:rPr>
                        <a:t>Domeinen           </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NL" sz="1600" i="1" kern="100">
                          <a:effectLst/>
                          <a:latin typeface="Aptos"/>
                          <a:ea typeface="Aptos" panose="020B0004020202020204" pitchFamily="34" charset="0"/>
                          <a:cs typeface="Times New Roman"/>
                        </a:rPr>
                        <a:t>Communi- catieve fundamenten</a:t>
                      </a:r>
                      <a:endParaRPr lang="nl-BE" sz="1600" i="1"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dirty="0">
                          <a:effectLst/>
                        </a:rPr>
                        <a:t>Lezen</a:t>
                      </a:r>
                      <a:endParaRPr lang="nl-BE" sz="1600" kern="100" dirty="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Schrijven</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Mondeling taalgebruik</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Taalsysteem en taalgebruik</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solidFill>
                            <a:schemeClr val="accent5"/>
                          </a:solidFill>
                          <a:effectLst/>
                        </a:rPr>
                        <a:t>Literatuur</a:t>
                      </a:r>
                      <a:endParaRPr lang="nl-BE" sz="1600" kern="100">
                        <a:solidFill>
                          <a:schemeClr val="accent5"/>
                        </a:solidFill>
                        <a:effectLst/>
                        <a:latin typeface="Aptos"/>
                        <a:ea typeface="Aptos" panose="020B0004020202020204" pitchFamily="34" charset="0"/>
                        <a:cs typeface="Times New Roman"/>
                      </a:endParaRPr>
                    </a:p>
                  </a:txBody>
                  <a:tcPr marL="68580" marR="68580" marT="0" marB="0"/>
                </a:tc>
                <a:tc>
                  <a:txBody>
                    <a:bodyPr/>
                    <a:lstStyle/>
                    <a:p>
                      <a:pPr lvl="0">
                        <a:lnSpc>
                          <a:spcPct val="114999"/>
                        </a:lnSpc>
                        <a:spcAft>
                          <a:spcPts val="800"/>
                        </a:spcAft>
                        <a:buNone/>
                      </a:pPr>
                      <a:r>
                        <a:rPr lang="nl-BE" sz="1600" i="1" kern="0">
                          <a:effectLst/>
                        </a:rPr>
                        <a:t>Vlaamse gebarentaal</a:t>
                      </a:r>
                    </a:p>
                  </a:txBody>
                  <a:tcPr marL="68580" marR="68580" marT="0" marB="0"/>
                </a:tc>
                <a:extLst>
                  <a:ext uri="{0D108BD9-81ED-4DB2-BD59-A6C34878D82A}">
                    <a16:rowId xmlns:a16="http://schemas.microsoft.com/office/drawing/2014/main" val="165710177"/>
                  </a:ext>
                </a:extLst>
              </a:tr>
              <a:tr h="2959014">
                <a:tc>
                  <a:txBody>
                    <a:bodyPr/>
                    <a:lstStyle/>
                    <a:p>
                      <a:pPr fontAlgn="base">
                        <a:lnSpc>
                          <a:spcPct val="115000"/>
                        </a:lnSpc>
                        <a:spcAft>
                          <a:spcPts val="800"/>
                        </a:spcAft>
                        <a:buNone/>
                      </a:pPr>
                      <a:r>
                        <a:rPr lang="nl-BE" sz="1800" kern="0">
                          <a:solidFill>
                            <a:schemeClr val="bg1"/>
                          </a:solidFill>
                          <a:effectLst/>
                        </a:rPr>
                        <a:t>Sub-                                          domeinen</a:t>
                      </a:r>
                      <a:endParaRPr lang="nl-BE" sz="1800" kern="10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fontAlgn="base">
                        <a:lnSpc>
                          <a:spcPct val="115000"/>
                        </a:lnSpc>
                        <a:spcAft>
                          <a:spcPts val="800"/>
                        </a:spcAft>
                        <a:buNone/>
                      </a:pPr>
                      <a:r>
                        <a:rPr lang="nl-BE" sz="1600" b="0" i="1" kern="100">
                          <a:effectLst/>
                          <a:latin typeface="Aptos"/>
                          <a:ea typeface="Aptos" panose="020B0004020202020204" pitchFamily="34" charset="0"/>
                          <a:cs typeface="Times New Roman"/>
                        </a:rPr>
                        <a:t>Sociale aandacht</a:t>
                      </a:r>
                    </a:p>
                    <a:p>
                      <a:pPr lvl="0">
                        <a:lnSpc>
                          <a:spcPct val="114999"/>
                        </a:lnSpc>
                        <a:spcAft>
                          <a:spcPts val="800"/>
                        </a:spcAft>
                        <a:buNone/>
                      </a:pPr>
                      <a:r>
                        <a:rPr lang="nl-BE" sz="1600" b="0" i="1" kern="100">
                          <a:effectLst/>
                          <a:latin typeface="Aptos"/>
                          <a:ea typeface="Aptos" panose="020B0004020202020204" pitchFamily="34" charset="0"/>
                          <a:cs typeface="Times New Roman"/>
                        </a:rPr>
                        <a:t>Betekenisver-lening</a:t>
                      </a:r>
                    </a:p>
                    <a:p>
                      <a:pPr lvl="0">
                        <a:lnSpc>
                          <a:spcPct val="114999"/>
                        </a:lnSpc>
                        <a:spcAft>
                          <a:spcPts val="800"/>
                        </a:spcAft>
                        <a:buNone/>
                      </a:pPr>
                      <a:r>
                        <a:rPr lang="nl-BE" sz="1600" b="0" i="1" kern="100">
                          <a:effectLst/>
                          <a:latin typeface="Aptos"/>
                          <a:ea typeface="Aptos" panose="020B0004020202020204" pitchFamily="34" charset="0"/>
                          <a:cs typeface="Times New Roman"/>
                        </a:rPr>
                        <a:t>Communicatie-vormen</a:t>
                      </a:r>
                    </a:p>
                  </a:txBody>
                  <a:tcPr marL="68580" marR="68580" marT="0" marB="0"/>
                </a:tc>
                <a:tc>
                  <a:txBody>
                    <a:bodyPr/>
                    <a:lstStyle/>
                    <a:p>
                      <a:pPr fontAlgn="base">
                        <a:lnSpc>
                          <a:spcPct val="115000"/>
                        </a:lnSpc>
                        <a:spcAft>
                          <a:spcPts val="800"/>
                        </a:spcAft>
                        <a:buNone/>
                      </a:pPr>
                      <a:r>
                        <a:rPr lang="nl-BE" sz="1600" b="0" kern="0">
                          <a:solidFill>
                            <a:schemeClr val="accent5"/>
                          </a:solidFill>
                          <a:effectLst/>
                          <a:latin typeface="Aptos"/>
                        </a:rPr>
                        <a:t>Vlot en vloeiend lezen</a:t>
                      </a:r>
                    </a:p>
                    <a:p>
                      <a:pPr fontAlgn="base">
                        <a:lnSpc>
                          <a:spcPct val="115000"/>
                        </a:lnSpc>
                        <a:spcAft>
                          <a:spcPts val="800"/>
                        </a:spcAft>
                        <a:buNone/>
                      </a:pPr>
                      <a:r>
                        <a:rPr lang="nl-BE" sz="1600" b="0" kern="0">
                          <a:effectLst/>
                          <a:latin typeface="Aptos"/>
                          <a:ea typeface="Aptos" panose="020B0004020202020204" pitchFamily="34" charset="0"/>
                          <a:cs typeface="Times New Roman"/>
                        </a:rPr>
                        <a:t>Tekstbegrip</a:t>
                      </a:r>
                    </a:p>
                    <a:p>
                      <a:pPr fontAlgn="base">
                        <a:lnSpc>
                          <a:spcPct val="115000"/>
                        </a:lnSpc>
                        <a:spcAft>
                          <a:spcPts val="800"/>
                        </a:spcAft>
                        <a:buNone/>
                      </a:pPr>
                      <a:r>
                        <a:rPr lang="nl-BE" sz="1600" b="0" kern="0">
                          <a:effectLst/>
                          <a:latin typeface="Aptos"/>
                          <a:ea typeface="Aptos" panose="020B0004020202020204" pitchFamily="34" charset="0"/>
                          <a:cs typeface="Times New Roman"/>
                        </a:rPr>
                        <a:t>Tekstsoorten en tekst-conventies</a:t>
                      </a:r>
                    </a:p>
                    <a:p>
                      <a:pPr fontAlgn="base">
                        <a:lnSpc>
                          <a:spcPct val="115000"/>
                        </a:lnSpc>
                        <a:spcAft>
                          <a:spcPts val="800"/>
                        </a:spcAft>
                        <a:buNone/>
                      </a:pPr>
                      <a:r>
                        <a:rPr lang="nl-BE" sz="1600" b="0" i="1" kern="0">
                          <a:effectLst/>
                          <a:latin typeface="Aptos"/>
                          <a:ea typeface="Aptos" panose="020B0004020202020204" pitchFamily="34" charset="0"/>
                          <a:cs typeface="Times New Roman"/>
                        </a:rPr>
                        <a:t>Globaal lezen</a:t>
                      </a:r>
                    </a:p>
                    <a:p>
                      <a:pPr lvl="0">
                        <a:lnSpc>
                          <a:spcPct val="114999"/>
                        </a:lnSpc>
                        <a:spcAft>
                          <a:spcPts val="800"/>
                        </a:spcAft>
                        <a:buNone/>
                      </a:pPr>
                      <a:r>
                        <a:rPr lang="nl-BE" sz="1600" b="0" i="1" kern="0">
                          <a:effectLst/>
                          <a:latin typeface="Aptos"/>
                          <a:ea typeface="Aptos" panose="020B0004020202020204" pitchFamily="34" charset="0"/>
                          <a:cs typeface="Times New Roman"/>
                        </a:rPr>
                        <a:t>Braille</a:t>
                      </a:r>
                    </a:p>
                  </a:txBody>
                  <a:tcPr marL="68580" marR="68580" marT="0" marB="0"/>
                </a:tc>
                <a:tc>
                  <a:txBody>
                    <a:bodyPr/>
                    <a:lstStyle/>
                    <a:p>
                      <a:pPr fontAlgn="base">
                        <a:lnSpc>
                          <a:spcPct val="115000"/>
                        </a:lnSpc>
                        <a:spcAft>
                          <a:spcPts val="800"/>
                        </a:spcAft>
                        <a:buNone/>
                      </a:pPr>
                      <a:r>
                        <a:rPr lang="nl-BE" sz="1600" b="0" kern="0">
                          <a:solidFill>
                            <a:schemeClr val="accent5"/>
                          </a:solidFill>
                          <a:effectLst/>
                          <a:latin typeface="Aptos"/>
                        </a:rPr>
                        <a:t>Handschrift en digitale vaardigheden</a:t>
                      </a:r>
                    </a:p>
                    <a:p>
                      <a:pPr fontAlgn="base">
                        <a:lnSpc>
                          <a:spcPct val="115000"/>
                        </a:lnSpc>
                        <a:spcAft>
                          <a:spcPts val="800"/>
                        </a:spcAft>
                        <a:buNone/>
                      </a:pPr>
                      <a:r>
                        <a:rPr lang="nl-BE" sz="1600" b="0" kern="0">
                          <a:solidFill>
                            <a:schemeClr val="tx1"/>
                          </a:solidFill>
                          <a:effectLst/>
                          <a:latin typeface="Aptos"/>
                          <a:ea typeface="Aptos" panose="020B0004020202020204" pitchFamily="34" charset="0"/>
                          <a:cs typeface="Times New Roman"/>
                        </a:rPr>
                        <a:t>Correct schrijven</a:t>
                      </a:r>
                    </a:p>
                    <a:p>
                      <a:pPr fontAlgn="base">
                        <a:lnSpc>
                          <a:spcPct val="115000"/>
                        </a:lnSpc>
                        <a:spcAft>
                          <a:spcPts val="800"/>
                        </a:spcAft>
                        <a:buNone/>
                      </a:pPr>
                      <a:r>
                        <a:rPr lang="nl-BE" sz="1600" b="0" kern="0">
                          <a:solidFill>
                            <a:schemeClr val="accent5"/>
                          </a:solidFill>
                          <a:effectLst/>
                          <a:latin typeface="Aptos"/>
                          <a:ea typeface="Aptos" panose="020B0004020202020204" pitchFamily="34" charset="0"/>
                          <a:cs typeface="Times New Roman"/>
                        </a:rPr>
                        <a:t>Schrijven om te leren</a:t>
                      </a:r>
                    </a:p>
                    <a:p>
                      <a:pPr fontAlgn="base">
                        <a:lnSpc>
                          <a:spcPct val="115000"/>
                        </a:lnSpc>
                        <a:spcAft>
                          <a:spcPts val="800"/>
                        </a:spcAft>
                        <a:buNone/>
                      </a:pPr>
                      <a:r>
                        <a:rPr lang="nl-BE" sz="1600" b="0" kern="0">
                          <a:solidFill>
                            <a:schemeClr val="tx1"/>
                          </a:solidFill>
                          <a:effectLst/>
                          <a:latin typeface="Aptos"/>
                          <a:ea typeface="Aptos" panose="020B0004020202020204" pitchFamily="34" charset="0"/>
                          <a:cs typeface="Times New Roman"/>
                        </a:rPr>
                        <a:t>Schrijven om te delen</a:t>
                      </a:r>
                    </a:p>
                    <a:p>
                      <a:pPr lvl="0">
                        <a:lnSpc>
                          <a:spcPct val="114999"/>
                        </a:lnSpc>
                        <a:spcAft>
                          <a:spcPts val="800"/>
                        </a:spcAft>
                        <a:buNone/>
                      </a:pPr>
                      <a:r>
                        <a:rPr lang="nl-BE" sz="1600" b="0" i="1" kern="0">
                          <a:solidFill>
                            <a:schemeClr val="tx1"/>
                          </a:solidFill>
                          <a:effectLst/>
                          <a:latin typeface="Aptos"/>
                          <a:ea typeface="Aptos" panose="020B0004020202020204" pitchFamily="34" charset="0"/>
                          <a:cs typeface="Times New Roman"/>
                        </a:rPr>
                        <a:t>Braille</a:t>
                      </a:r>
                    </a:p>
                  </a:txBody>
                  <a:tcPr marL="68580" marR="68580" marT="0" marB="0"/>
                </a:tc>
                <a:tc>
                  <a:txBody>
                    <a:bodyPr/>
                    <a:lstStyle/>
                    <a:p>
                      <a:pPr fontAlgn="base">
                        <a:lnSpc>
                          <a:spcPct val="115000"/>
                        </a:lnSpc>
                        <a:spcAft>
                          <a:spcPts val="800"/>
                        </a:spcAft>
                        <a:buNone/>
                      </a:pPr>
                      <a:r>
                        <a:rPr lang="nl-BE" sz="1600" b="0" kern="0">
                          <a:effectLst/>
                          <a:latin typeface="Aptos"/>
                        </a:rPr>
                        <a:t>Luisterbegrip</a:t>
                      </a:r>
                    </a:p>
                    <a:p>
                      <a:pPr fontAlgn="base">
                        <a:lnSpc>
                          <a:spcPct val="115000"/>
                        </a:lnSpc>
                        <a:spcAft>
                          <a:spcPts val="800"/>
                        </a:spcAft>
                        <a:buNone/>
                      </a:pPr>
                      <a:r>
                        <a:rPr lang="nl-BE" sz="1600" b="0" kern="0">
                          <a:effectLst/>
                          <a:latin typeface="Aptos"/>
                          <a:ea typeface="Aptos" panose="020B0004020202020204" pitchFamily="34" charset="0"/>
                          <a:cs typeface="Times New Roman"/>
                        </a:rPr>
                        <a:t>Spreken, </a:t>
                      </a:r>
                      <a:r>
                        <a:rPr lang="nl-BE" sz="1600" b="0" kern="0">
                          <a:solidFill>
                            <a:schemeClr val="accent5"/>
                          </a:solidFill>
                          <a:effectLst/>
                          <a:latin typeface="Aptos"/>
                          <a:ea typeface="Aptos" panose="020B0004020202020204" pitchFamily="34" charset="0"/>
                          <a:cs typeface="Times New Roman"/>
                        </a:rPr>
                        <a:t>presenteren</a:t>
                      </a:r>
                      <a:r>
                        <a:rPr lang="nl-BE" sz="1600" b="0" kern="0">
                          <a:effectLst/>
                          <a:latin typeface="Aptos"/>
                          <a:ea typeface="Aptos" panose="020B0004020202020204" pitchFamily="34" charset="0"/>
                          <a:cs typeface="Times New Roman"/>
                        </a:rPr>
                        <a:t> en </a:t>
                      </a:r>
                      <a:r>
                        <a:rPr lang="nl-BE" sz="1600" b="0" kern="0">
                          <a:solidFill>
                            <a:schemeClr val="accent5"/>
                          </a:solidFill>
                          <a:effectLst/>
                          <a:latin typeface="Aptos"/>
                          <a:ea typeface="Aptos" panose="020B0004020202020204" pitchFamily="34" charset="0"/>
                          <a:cs typeface="Times New Roman"/>
                        </a:rPr>
                        <a:t>vertellen</a:t>
                      </a:r>
                    </a:p>
                    <a:p>
                      <a:pPr fontAlgn="base">
                        <a:lnSpc>
                          <a:spcPct val="115000"/>
                        </a:lnSpc>
                        <a:spcAft>
                          <a:spcPts val="800"/>
                        </a:spcAft>
                        <a:buNone/>
                      </a:pPr>
                      <a:r>
                        <a:rPr lang="nl-BE" sz="1600" b="0" kern="0">
                          <a:solidFill>
                            <a:schemeClr val="tx1"/>
                          </a:solidFill>
                          <a:effectLst/>
                          <a:latin typeface="Aptos"/>
                          <a:ea typeface="Aptos" panose="020B0004020202020204" pitchFamily="34" charset="0"/>
                          <a:cs typeface="Times New Roman"/>
                        </a:rPr>
                        <a:t>Mondelinge interactievaar-</a:t>
                      </a:r>
                      <a:r>
                        <a:rPr lang="nl-BE" sz="1600" b="0" kern="0" err="1">
                          <a:solidFill>
                            <a:schemeClr val="tx1"/>
                          </a:solidFill>
                          <a:effectLst/>
                          <a:latin typeface="Aptos"/>
                          <a:ea typeface="Aptos" panose="020B0004020202020204" pitchFamily="34" charset="0"/>
                          <a:cs typeface="Times New Roman"/>
                        </a:rPr>
                        <a:t>digheden</a:t>
                      </a:r>
                      <a:endParaRPr lang="nl-BE" sz="1600" b="0" kern="0">
                        <a:solidFill>
                          <a:schemeClr val="tx1"/>
                        </a:solidFill>
                        <a:effectLst/>
                        <a:latin typeface="Aptos"/>
                        <a:ea typeface="Aptos" panose="020B0004020202020204" pitchFamily="34" charset="0"/>
                        <a:cs typeface="Times New Roman"/>
                      </a:endParaRPr>
                    </a:p>
                    <a:p>
                      <a:pPr lvl="0">
                        <a:lnSpc>
                          <a:spcPct val="114999"/>
                        </a:lnSpc>
                        <a:spcAft>
                          <a:spcPts val="800"/>
                        </a:spcAft>
                        <a:buNone/>
                      </a:pPr>
                      <a:endParaRPr lang="nl-BE" sz="1600" b="0" kern="0">
                        <a:solidFill>
                          <a:schemeClr val="tx1"/>
                        </a:solidFill>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b="0" kern="100">
                          <a:solidFill>
                            <a:schemeClr val="accent5"/>
                          </a:solidFill>
                          <a:effectLst/>
                          <a:latin typeface="Aptos"/>
                          <a:ea typeface="Aptos" panose="020B0004020202020204" pitchFamily="34" charset="0"/>
                          <a:cs typeface="Times New Roman"/>
                        </a:rPr>
                        <a:t>Woordenschat</a:t>
                      </a:r>
                    </a:p>
                    <a:p>
                      <a:pPr fontAlgn="base">
                        <a:lnSpc>
                          <a:spcPct val="115000"/>
                        </a:lnSpc>
                        <a:spcAft>
                          <a:spcPts val="800"/>
                        </a:spcAft>
                        <a:buNone/>
                      </a:pPr>
                      <a:r>
                        <a:rPr lang="nl-BE" sz="1600" b="0" kern="100">
                          <a:solidFill>
                            <a:schemeClr val="tx1"/>
                          </a:solidFill>
                          <a:effectLst/>
                          <a:latin typeface="Aptos"/>
                          <a:ea typeface="Aptos" panose="020B0004020202020204" pitchFamily="34" charset="0"/>
                          <a:cs typeface="Times New Roman"/>
                        </a:rPr>
                        <a:t>Taalsysteem (klanken, spelling, grammatica)</a:t>
                      </a:r>
                    </a:p>
                    <a:p>
                      <a:pPr fontAlgn="base">
                        <a:lnSpc>
                          <a:spcPct val="115000"/>
                        </a:lnSpc>
                        <a:spcAft>
                          <a:spcPts val="800"/>
                        </a:spcAft>
                        <a:buNone/>
                      </a:pPr>
                      <a:r>
                        <a:rPr lang="nl-BE" sz="1600" b="0" kern="100">
                          <a:solidFill>
                            <a:schemeClr val="tx1"/>
                          </a:solidFill>
                          <a:effectLst/>
                          <a:latin typeface="Aptos"/>
                          <a:ea typeface="Aptos" panose="020B0004020202020204" pitchFamily="34" charset="0"/>
                          <a:cs typeface="Times New Roman"/>
                        </a:rPr>
                        <a:t>Taalgebruik en </a:t>
                      </a:r>
                      <a:r>
                        <a:rPr lang="nl-BE" sz="1600" b="0" kern="100">
                          <a:solidFill>
                            <a:schemeClr val="accent5"/>
                          </a:solidFill>
                          <a:effectLst/>
                          <a:latin typeface="Aptos"/>
                          <a:ea typeface="Aptos" panose="020B0004020202020204" pitchFamily="34" charset="0"/>
                          <a:cs typeface="Times New Roman"/>
                        </a:rPr>
                        <a:t>taalweten-schap</a:t>
                      </a:r>
                    </a:p>
                    <a:p>
                      <a:pPr fontAlgn="base">
                        <a:lnSpc>
                          <a:spcPct val="115000"/>
                        </a:lnSpc>
                        <a:spcAft>
                          <a:spcPts val="800"/>
                        </a:spcAft>
                        <a:buNone/>
                      </a:pPr>
                      <a:endParaRPr lang="nl-BE" sz="1600" b="0" kern="100">
                        <a:solidFill>
                          <a:srgbClr val="FF0000"/>
                        </a:solidFill>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b="0" kern="0">
                          <a:solidFill>
                            <a:schemeClr val="accent5"/>
                          </a:solidFill>
                          <a:effectLst/>
                          <a:latin typeface="Aptos"/>
                        </a:rPr>
                        <a:t>Interactie met literatuur</a:t>
                      </a:r>
                      <a:endParaRPr lang="nl-BE" sz="1600" b="0" kern="0">
                        <a:effectLst/>
                        <a:latin typeface="Aptos"/>
                      </a:endParaRPr>
                    </a:p>
                    <a:p>
                      <a:pPr fontAlgn="base">
                        <a:lnSpc>
                          <a:spcPct val="115000"/>
                        </a:lnSpc>
                        <a:spcAft>
                          <a:spcPts val="800"/>
                        </a:spcAft>
                        <a:buNone/>
                      </a:pPr>
                      <a:r>
                        <a:rPr lang="nl-BE" sz="1600" b="0" kern="0">
                          <a:solidFill>
                            <a:schemeClr val="accent5"/>
                          </a:solidFill>
                          <a:effectLst/>
                          <a:latin typeface="Aptos"/>
                        </a:rPr>
                        <a:t>Creatieve expressie en taal</a:t>
                      </a:r>
                    </a:p>
                    <a:p>
                      <a:pPr fontAlgn="base">
                        <a:lnSpc>
                          <a:spcPct val="115000"/>
                        </a:lnSpc>
                        <a:spcAft>
                          <a:spcPts val="800"/>
                        </a:spcAft>
                        <a:buNone/>
                      </a:pPr>
                      <a:endParaRPr lang="nl-BE" sz="1600" b="0" kern="100">
                        <a:effectLst/>
                        <a:latin typeface="Aptos"/>
                        <a:ea typeface="Aptos" panose="020B0004020202020204" pitchFamily="34" charset="0"/>
                        <a:cs typeface="Times New Roman"/>
                      </a:endParaRPr>
                    </a:p>
                  </a:txBody>
                  <a:tcPr marL="68580" marR="68580" marT="0" marB="0"/>
                </a:tc>
                <a:tc>
                  <a:txBody>
                    <a:bodyPr/>
                    <a:lstStyle/>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dirty="0">
                          <a:ln>
                            <a:noFill/>
                          </a:ln>
                          <a:solidFill>
                            <a:prstClr val="black"/>
                          </a:solidFill>
                          <a:effectLst/>
                          <a:uLnTx/>
                          <a:uFillTx/>
                          <a:latin typeface="Aptos"/>
                          <a:ea typeface="Aptos" panose="020B0004020202020204" pitchFamily="34" charset="0"/>
                          <a:cs typeface="Times New Roman"/>
                        </a:rPr>
                        <a:t>Attitudes</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dirty="0">
                          <a:ln>
                            <a:noFill/>
                          </a:ln>
                          <a:solidFill>
                            <a:prstClr val="black"/>
                          </a:solidFill>
                          <a:effectLst/>
                          <a:uLnTx/>
                          <a:uFillTx/>
                          <a:latin typeface="Aptos"/>
                          <a:ea typeface="Aptos" panose="020B0004020202020204" pitchFamily="34" charset="0"/>
                          <a:cs typeface="Times New Roman"/>
                        </a:rPr>
                        <a:t>Lezen</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dirty="0">
                          <a:ln>
                            <a:noFill/>
                          </a:ln>
                          <a:solidFill>
                            <a:prstClr val="black"/>
                          </a:solidFill>
                          <a:effectLst/>
                          <a:uLnTx/>
                          <a:uFillTx/>
                          <a:latin typeface="Aptos"/>
                          <a:ea typeface="Aptos" panose="020B0004020202020204" pitchFamily="34" charset="0"/>
                          <a:cs typeface="Times New Roman"/>
                        </a:rPr>
                        <a:t>Taalgebruik</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dirty="0" err="1">
                          <a:ln>
                            <a:noFill/>
                          </a:ln>
                          <a:solidFill>
                            <a:prstClr val="black"/>
                          </a:solidFill>
                          <a:effectLst/>
                          <a:uLnTx/>
                          <a:uFillTx/>
                          <a:latin typeface="Aptos"/>
                          <a:ea typeface="Aptos" panose="020B0004020202020204" pitchFamily="34" charset="0"/>
                          <a:cs typeface="Times New Roman"/>
                        </a:rPr>
                        <a:t>Taalbe-schouwing</a:t>
                      </a:r>
                      <a:endParaRPr kumimoji="0" lang="nl-NL" sz="1600" b="0" i="1" u="none" strike="noStrike" kern="100" cap="none" spc="0" normalizeH="0" baseline="0" noProof="0" dirty="0">
                        <a:ln>
                          <a:noFill/>
                        </a:ln>
                        <a:solidFill>
                          <a:prstClr val="black"/>
                        </a:solidFill>
                        <a:effectLst/>
                        <a:uLnTx/>
                        <a:uFillTx/>
                        <a:latin typeface="Aptos"/>
                        <a:ea typeface="Aptos" panose="020B0004020202020204" pitchFamily="34" charset="0"/>
                        <a:cs typeface="Times New Roman"/>
                      </a:endParaRP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dirty="0">
                          <a:ln>
                            <a:noFill/>
                          </a:ln>
                          <a:solidFill>
                            <a:prstClr val="black"/>
                          </a:solidFill>
                          <a:effectLst/>
                          <a:uLnTx/>
                          <a:uFillTx/>
                          <a:latin typeface="Aptos"/>
                          <a:ea typeface="Aptos" panose="020B0004020202020204" pitchFamily="34" charset="0"/>
                          <a:cs typeface="Times New Roman"/>
                        </a:rPr>
                        <a:t>Taalvorm</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dirty="0">
                          <a:ln>
                            <a:noFill/>
                          </a:ln>
                          <a:solidFill>
                            <a:prstClr val="black"/>
                          </a:solidFill>
                          <a:effectLst/>
                          <a:uLnTx/>
                          <a:uFillTx/>
                          <a:latin typeface="Aptos"/>
                          <a:ea typeface="Aptos" panose="020B0004020202020204" pitchFamily="34" charset="0"/>
                          <a:cs typeface="Times New Roman"/>
                        </a:rPr>
                        <a:t>Taalinhoud</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dirty="0">
                          <a:ln>
                            <a:noFill/>
                          </a:ln>
                          <a:solidFill>
                            <a:prstClr val="black"/>
                          </a:solidFill>
                          <a:effectLst/>
                          <a:uLnTx/>
                          <a:uFillTx/>
                          <a:latin typeface="Aptos"/>
                          <a:ea typeface="Aptos" panose="020B0004020202020204" pitchFamily="34" charset="0"/>
                          <a:cs typeface="Times New Roman"/>
                        </a:rPr>
                        <a:t>Hulpmiddelen</a:t>
                      </a:r>
                      <a:endParaRPr kumimoji="0" lang="nl-BE" sz="1600" b="0" i="1" u="none" strike="noStrike" kern="100" cap="none" spc="0" normalizeH="0" baseline="0" noProof="0" dirty="0">
                        <a:ln>
                          <a:noFill/>
                        </a:ln>
                        <a:solidFill>
                          <a:prstClr val="black"/>
                        </a:solidFill>
                        <a:effectLst/>
                        <a:uLnTx/>
                        <a:uFillTx/>
                        <a:latin typeface="Aptos"/>
                        <a:ea typeface="Aptos" panose="020B0004020202020204" pitchFamily="34" charset="0"/>
                        <a:cs typeface="Times New Roman"/>
                      </a:endParaRPr>
                    </a:p>
                  </a:txBody>
                  <a:tcPr marL="68580" marR="68580" marT="0" marB="0"/>
                </a:tc>
                <a:extLst>
                  <a:ext uri="{0D108BD9-81ED-4DB2-BD59-A6C34878D82A}">
                    <a16:rowId xmlns:a16="http://schemas.microsoft.com/office/drawing/2014/main" val="3885815535"/>
                  </a:ext>
                </a:extLst>
              </a:tr>
            </a:tbl>
          </a:graphicData>
        </a:graphic>
      </p:graphicFrame>
      <p:sp>
        <p:nvSpPr>
          <p:cNvPr id="6" name="Tekstvak 5">
            <a:extLst>
              <a:ext uri="{FF2B5EF4-FFF2-40B4-BE49-F238E27FC236}">
                <a16:creationId xmlns:a16="http://schemas.microsoft.com/office/drawing/2014/main" id="{17634B29-EC63-0D2C-00AA-564A82005BA4}"/>
              </a:ext>
            </a:extLst>
          </p:cNvPr>
          <p:cNvSpPr txBox="1"/>
          <p:nvPr/>
        </p:nvSpPr>
        <p:spPr>
          <a:xfrm>
            <a:off x="422031" y="5531835"/>
            <a:ext cx="857124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800" b="1" i="0" u="none" strike="noStrike" kern="1200" cap="none" spc="0" normalizeH="0" baseline="0" noProof="0">
                <a:ln>
                  <a:noFill/>
                </a:ln>
                <a:solidFill>
                  <a:prstClr val="black"/>
                </a:solidFill>
                <a:effectLst/>
                <a:uLnTx/>
                <a:uFillTx/>
                <a:latin typeface="Trebuchet MS"/>
                <a:ea typeface="+mn-ea"/>
                <a:cs typeface="+mn-cs"/>
              </a:rPr>
              <a:t>Legende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800" b="0" i="0" u="none" strike="noStrike" kern="1200" cap="none" spc="0" normalizeH="0" baseline="0" noProof="0">
                <a:ln>
                  <a:noFill/>
                </a:ln>
                <a:solidFill>
                  <a:srgbClr val="0070C0"/>
                </a:solidFill>
                <a:effectLst/>
                <a:uLnTx/>
                <a:uFillTx/>
                <a:latin typeface="Trebuchet MS"/>
                <a:ea typeface="+mn-ea"/>
                <a:cs typeface="+mn-cs"/>
              </a:rPr>
              <a:t>Blauw</a:t>
            </a:r>
            <a:r>
              <a:rPr kumimoji="0" lang="nl-NL" sz="1800" b="0" i="0" u="none" strike="noStrike" kern="1200" cap="none" spc="0" normalizeH="0" baseline="0" noProof="0">
                <a:ln>
                  <a:noFill/>
                </a:ln>
                <a:solidFill>
                  <a:prstClr val="black"/>
                </a:solidFill>
                <a:effectLst/>
                <a:uLnTx/>
                <a:uFillTx/>
                <a:latin typeface="Trebuchet MS"/>
                <a:ea typeface="+mn-ea"/>
                <a:cs typeface="+mn-cs"/>
              </a:rPr>
              <a:t>: nu meer onder de aandacht of nieuw</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800" b="0" i="1" u="none" strike="noStrike" kern="1200" cap="none" spc="0" normalizeH="0" baseline="0" noProof="0">
                <a:ln>
                  <a:noFill/>
                </a:ln>
                <a:solidFill>
                  <a:prstClr val="black"/>
                </a:solidFill>
                <a:effectLst/>
                <a:uLnTx/>
                <a:uFillTx/>
                <a:latin typeface="Trebuchet MS"/>
                <a:ea typeface="+mn-ea"/>
                <a:cs typeface="+mn-cs"/>
              </a:rPr>
              <a:t>Cursief</a:t>
            </a:r>
            <a:r>
              <a:rPr kumimoji="0" lang="nl-NL" sz="1800" b="0" i="0" u="none" strike="noStrike" kern="1200" cap="none" spc="0" normalizeH="0" baseline="0" noProof="0">
                <a:ln>
                  <a:noFill/>
                </a:ln>
                <a:solidFill>
                  <a:prstClr val="black"/>
                </a:solidFill>
                <a:effectLst/>
                <a:uLnTx/>
                <a:uFillTx/>
                <a:latin typeface="Trebuchet MS"/>
                <a:ea typeface="+mn-ea"/>
                <a:cs typeface="+mn-cs"/>
              </a:rPr>
              <a:t>: geen gemeenschappelijke doelen (wél vanuit leerplan voor iedereen)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nl-BE" sz="1800" b="0" i="0" u="none" strike="noStrike" kern="1200" cap="none" spc="0" normalizeH="0" baseline="0" noProof="0">
              <a:ln>
                <a:noFill/>
              </a:ln>
              <a:solidFill>
                <a:prstClr val="black"/>
              </a:solidFill>
              <a:effectLst/>
              <a:uLnTx/>
              <a:uFillTx/>
              <a:latin typeface="Trebuchet MS"/>
              <a:ea typeface="+mn-ea"/>
              <a:cs typeface="+mn-cs"/>
            </a:endParaRPr>
          </a:p>
        </p:txBody>
      </p:sp>
    </p:spTree>
    <p:extLst>
      <p:ext uri="{BB962C8B-B14F-4D97-AF65-F5344CB8AC3E}">
        <p14:creationId xmlns:p14="http://schemas.microsoft.com/office/powerpoint/2010/main" val="22142291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Afbeelding 4">
            <a:extLst>
              <a:ext uri="{FF2B5EF4-FFF2-40B4-BE49-F238E27FC236}">
                <a16:creationId xmlns:a16="http://schemas.microsoft.com/office/drawing/2014/main" id="{52244B77-E412-7A21-D8B4-52CD6EA84B32}"/>
              </a:ext>
            </a:extLst>
          </p:cNvPr>
          <p:cNvPicPr>
            <a:picLocks noChangeAspect="1"/>
          </p:cNvPicPr>
          <p:nvPr/>
        </p:nvPicPr>
        <p:blipFill>
          <a:blip r:embed="rId3"/>
          <a:stretch>
            <a:fillRect/>
          </a:stretch>
        </p:blipFill>
        <p:spPr>
          <a:xfrm>
            <a:off x="477982" y="1271325"/>
            <a:ext cx="11714018" cy="4498923"/>
          </a:xfrm>
          <a:prstGeom prst="rect">
            <a:avLst/>
          </a:prstGeom>
        </p:spPr>
      </p:pic>
      <p:sp>
        <p:nvSpPr>
          <p:cNvPr id="8" name="Tekstvak 7">
            <a:extLst>
              <a:ext uri="{FF2B5EF4-FFF2-40B4-BE49-F238E27FC236}">
                <a16:creationId xmlns:a16="http://schemas.microsoft.com/office/drawing/2014/main" id="{F5E23A89-5F66-DE60-6A26-D13D3C647A74}"/>
              </a:ext>
            </a:extLst>
          </p:cNvPr>
          <p:cNvSpPr txBox="1"/>
          <p:nvPr/>
        </p:nvSpPr>
        <p:spPr>
          <a:xfrm>
            <a:off x="1800329" y="3197620"/>
            <a:ext cx="2446090" cy="646331"/>
          </a:xfrm>
          <a:prstGeom prst="rect">
            <a:avLst/>
          </a:prstGeom>
          <a:noFill/>
        </p:spPr>
        <p:txBody>
          <a:bodyPr wrap="square" rtlCol="0">
            <a:spAutoFit/>
          </a:bodyPr>
          <a:lstStyle/>
          <a:p>
            <a:r>
              <a:rPr lang="nl-NL" sz="3600" b="1" dirty="0">
                <a:solidFill>
                  <a:schemeClr val="accent1"/>
                </a:solidFill>
                <a:latin typeface="Roboto" panose="02000000000000000000" pitchFamily="2" charset="0"/>
                <a:ea typeface="Roboto" panose="02000000000000000000" pitchFamily="2" charset="0"/>
                <a:cs typeface="Roboto" panose="02000000000000000000" pitchFamily="2" charset="0"/>
                <a:sym typeface="Wingdings" panose="05000000000000000000" pitchFamily="2" charset="2"/>
              </a:rPr>
              <a:t> d</a:t>
            </a:r>
            <a:r>
              <a:rPr lang="nl-NL" sz="3600" b="1" dirty="0">
                <a:solidFill>
                  <a:schemeClr val="accent1"/>
                </a:solidFill>
                <a:latin typeface="Roboto" panose="02000000000000000000" pitchFamily="2" charset="0"/>
                <a:ea typeface="Roboto" panose="02000000000000000000" pitchFamily="2" charset="0"/>
                <a:cs typeface="Roboto" panose="02000000000000000000" pitchFamily="2" charset="0"/>
              </a:rPr>
              <a:t>omein </a:t>
            </a:r>
            <a:endParaRPr lang="nl-BE" sz="3600" b="1" dirty="0">
              <a:solidFill>
                <a:schemeClr val="accent1"/>
              </a:solidFill>
              <a:latin typeface="Roboto" panose="02000000000000000000" pitchFamily="2" charset="0"/>
              <a:ea typeface="Roboto" panose="02000000000000000000" pitchFamily="2" charset="0"/>
              <a:cs typeface="Roboto" panose="02000000000000000000" pitchFamily="2" charset="0"/>
            </a:endParaRPr>
          </a:p>
        </p:txBody>
      </p:sp>
      <p:sp>
        <p:nvSpPr>
          <p:cNvPr id="9" name="Tekstvak 8">
            <a:extLst>
              <a:ext uri="{FF2B5EF4-FFF2-40B4-BE49-F238E27FC236}">
                <a16:creationId xmlns:a16="http://schemas.microsoft.com/office/drawing/2014/main" id="{C5F04A06-5194-2C28-B345-C16FC4E5E730}"/>
              </a:ext>
            </a:extLst>
          </p:cNvPr>
          <p:cNvSpPr txBox="1"/>
          <p:nvPr/>
        </p:nvSpPr>
        <p:spPr>
          <a:xfrm>
            <a:off x="7301347" y="3843951"/>
            <a:ext cx="3410910" cy="646331"/>
          </a:xfrm>
          <a:prstGeom prst="rect">
            <a:avLst/>
          </a:prstGeom>
          <a:noFill/>
        </p:spPr>
        <p:txBody>
          <a:bodyPr wrap="square" rtlCol="0">
            <a:spAutoFit/>
          </a:bodyPr>
          <a:lstStyle/>
          <a:p>
            <a:r>
              <a:rPr lang="nl-NL" sz="3600" b="1">
                <a:solidFill>
                  <a:schemeClr val="accent1"/>
                </a:solidFill>
                <a:latin typeface="Roboto" panose="02000000000000000000" pitchFamily="2" charset="0"/>
                <a:ea typeface="Roboto" panose="02000000000000000000" pitchFamily="2" charset="0"/>
                <a:cs typeface="Roboto" panose="02000000000000000000" pitchFamily="2" charset="0"/>
                <a:sym typeface="Wingdings" panose="05000000000000000000" pitchFamily="2" charset="2"/>
              </a:rPr>
              <a:t> </a:t>
            </a:r>
            <a:r>
              <a:rPr lang="nl-NL" sz="3600" b="1" err="1">
                <a:solidFill>
                  <a:schemeClr val="accent1"/>
                </a:solidFill>
                <a:latin typeface="Roboto" panose="02000000000000000000" pitchFamily="2" charset="0"/>
                <a:ea typeface="Roboto" panose="02000000000000000000" pitchFamily="2" charset="0"/>
                <a:cs typeface="Roboto" panose="02000000000000000000" pitchFamily="2" charset="0"/>
                <a:sym typeface="Wingdings" panose="05000000000000000000" pitchFamily="2" charset="2"/>
              </a:rPr>
              <a:t>sub</a:t>
            </a:r>
            <a:r>
              <a:rPr lang="nl-NL" sz="3600" b="1" err="1">
                <a:solidFill>
                  <a:schemeClr val="accent1"/>
                </a:solidFill>
                <a:latin typeface="Roboto" panose="02000000000000000000" pitchFamily="2" charset="0"/>
                <a:ea typeface="Roboto" panose="02000000000000000000" pitchFamily="2" charset="0"/>
                <a:cs typeface="Roboto" panose="02000000000000000000" pitchFamily="2" charset="0"/>
              </a:rPr>
              <a:t>domein</a:t>
            </a:r>
            <a:endParaRPr lang="nl-BE" sz="3600" b="1">
              <a:solidFill>
                <a:schemeClr val="accent1"/>
              </a:solidFill>
              <a:latin typeface="Roboto" panose="02000000000000000000" pitchFamily="2" charset="0"/>
              <a:ea typeface="Roboto" panose="02000000000000000000" pitchFamily="2" charset="0"/>
              <a:cs typeface="Roboto" panose="02000000000000000000" pitchFamily="2" charset="0"/>
            </a:endParaRPr>
          </a:p>
        </p:txBody>
      </p:sp>
      <p:sp>
        <p:nvSpPr>
          <p:cNvPr id="10" name="Tekstvak 9">
            <a:extLst>
              <a:ext uri="{FF2B5EF4-FFF2-40B4-BE49-F238E27FC236}">
                <a16:creationId xmlns:a16="http://schemas.microsoft.com/office/drawing/2014/main" id="{9131EEDC-4E63-5E7E-682E-7394C7C9BF5C}"/>
              </a:ext>
            </a:extLst>
          </p:cNvPr>
          <p:cNvSpPr txBox="1"/>
          <p:nvPr/>
        </p:nvSpPr>
        <p:spPr>
          <a:xfrm>
            <a:off x="5509112" y="4477586"/>
            <a:ext cx="2446090" cy="646331"/>
          </a:xfrm>
          <a:prstGeom prst="rect">
            <a:avLst/>
          </a:prstGeom>
          <a:noFill/>
        </p:spPr>
        <p:txBody>
          <a:bodyPr wrap="square" rtlCol="0">
            <a:spAutoFit/>
          </a:bodyPr>
          <a:lstStyle/>
          <a:p>
            <a:r>
              <a:rPr lang="nl-NL" sz="3600" b="1">
                <a:solidFill>
                  <a:schemeClr val="accent1"/>
                </a:solidFill>
                <a:latin typeface="Roboto" panose="02000000000000000000" pitchFamily="2" charset="0"/>
                <a:ea typeface="Roboto" panose="02000000000000000000" pitchFamily="2" charset="0"/>
                <a:cs typeface="Roboto" panose="02000000000000000000" pitchFamily="2" charset="0"/>
                <a:sym typeface="Wingdings" panose="05000000000000000000" pitchFamily="2" charset="2"/>
              </a:rPr>
              <a:t> cluster</a:t>
            </a:r>
            <a:endParaRPr lang="nl-BE" sz="3600" b="1">
              <a:solidFill>
                <a:schemeClr val="accent1"/>
              </a:solidFill>
              <a:latin typeface="Roboto" panose="02000000000000000000" pitchFamily="2" charset="0"/>
              <a:ea typeface="Roboto" panose="02000000000000000000" pitchFamily="2" charset="0"/>
              <a:cs typeface="Roboto" panose="02000000000000000000" pitchFamily="2" charset="0"/>
            </a:endParaRPr>
          </a:p>
        </p:txBody>
      </p:sp>
      <p:sp>
        <p:nvSpPr>
          <p:cNvPr id="11" name="Tekstvak 10">
            <a:extLst>
              <a:ext uri="{FF2B5EF4-FFF2-40B4-BE49-F238E27FC236}">
                <a16:creationId xmlns:a16="http://schemas.microsoft.com/office/drawing/2014/main" id="{59C14078-42D3-5A01-A8B3-439FBC8356C6}"/>
              </a:ext>
            </a:extLst>
          </p:cNvPr>
          <p:cNvSpPr txBox="1"/>
          <p:nvPr/>
        </p:nvSpPr>
        <p:spPr>
          <a:xfrm>
            <a:off x="5243539" y="5297760"/>
            <a:ext cx="3838522" cy="646331"/>
          </a:xfrm>
          <a:prstGeom prst="rect">
            <a:avLst/>
          </a:prstGeom>
          <a:noFill/>
        </p:spPr>
        <p:txBody>
          <a:bodyPr wrap="square" rtlCol="0">
            <a:spAutoFit/>
          </a:bodyPr>
          <a:lstStyle/>
          <a:p>
            <a:r>
              <a:rPr lang="nl-NL" sz="3600" b="1">
                <a:solidFill>
                  <a:schemeClr val="accent1"/>
                </a:solidFill>
                <a:latin typeface="Roboto" panose="02000000000000000000" pitchFamily="2" charset="0"/>
                <a:ea typeface="Roboto" panose="02000000000000000000" pitchFamily="2" charset="0"/>
                <a:cs typeface="Roboto" panose="02000000000000000000" pitchFamily="2" charset="0"/>
                <a:sym typeface="Wingdings" panose="05000000000000000000" pitchFamily="2" charset="2"/>
              </a:rPr>
              <a:t> concreet </a:t>
            </a:r>
            <a:r>
              <a:rPr lang="nl-NL" sz="3600" b="1">
                <a:solidFill>
                  <a:schemeClr val="accent1"/>
                </a:solidFill>
                <a:latin typeface="Roboto" panose="02000000000000000000" pitchFamily="2" charset="0"/>
                <a:ea typeface="Roboto" panose="02000000000000000000" pitchFamily="2" charset="0"/>
                <a:cs typeface="Roboto" panose="02000000000000000000" pitchFamily="2" charset="0"/>
              </a:rPr>
              <a:t>doel</a:t>
            </a:r>
            <a:endParaRPr lang="nl-BE" sz="3600" b="1">
              <a:solidFill>
                <a:schemeClr val="accent1"/>
              </a:solidFill>
              <a:latin typeface="Roboto" panose="02000000000000000000" pitchFamily="2" charset="0"/>
              <a:ea typeface="Roboto" panose="02000000000000000000" pitchFamily="2" charset="0"/>
              <a:cs typeface="Roboto" panose="02000000000000000000" pitchFamily="2" charset="0"/>
            </a:endParaRPr>
          </a:p>
        </p:txBody>
      </p:sp>
      <p:sp>
        <p:nvSpPr>
          <p:cNvPr id="13" name="Tekstvak 12">
            <a:extLst>
              <a:ext uri="{FF2B5EF4-FFF2-40B4-BE49-F238E27FC236}">
                <a16:creationId xmlns:a16="http://schemas.microsoft.com/office/drawing/2014/main" id="{6A6715B6-5F1D-8281-2530-8A4AB2297B6C}"/>
              </a:ext>
            </a:extLst>
          </p:cNvPr>
          <p:cNvSpPr txBox="1"/>
          <p:nvPr/>
        </p:nvSpPr>
        <p:spPr>
          <a:xfrm rot="1127565">
            <a:off x="3955473" y="3274119"/>
            <a:ext cx="581891" cy="646331"/>
          </a:xfrm>
          <a:prstGeom prst="rect">
            <a:avLst/>
          </a:prstGeom>
          <a:noFill/>
        </p:spPr>
        <p:txBody>
          <a:bodyPr wrap="square">
            <a:spAutoFit/>
          </a:bodyPr>
          <a:lstStyle/>
          <a:p>
            <a:r>
              <a:rPr lang="nl-NL" sz="3600" b="1">
                <a:solidFill>
                  <a:schemeClr val="accent1"/>
                </a:solidFill>
                <a:latin typeface="Roboto" panose="02000000000000000000" pitchFamily="2" charset="0"/>
                <a:ea typeface="Roboto" panose="02000000000000000000" pitchFamily="2" charset="0"/>
                <a:cs typeface="Roboto" panose="02000000000000000000" pitchFamily="2" charset="0"/>
                <a:sym typeface="Wingdings" panose="05000000000000000000" pitchFamily="2" charset="2"/>
              </a:rPr>
              <a:t></a:t>
            </a:r>
            <a:endParaRPr lang="nl-BE"/>
          </a:p>
        </p:txBody>
      </p:sp>
      <p:sp>
        <p:nvSpPr>
          <p:cNvPr id="3" name="Titel 1">
            <a:extLst>
              <a:ext uri="{FF2B5EF4-FFF2-40B4-BE49-F238E27FC236}">
                <a16:creationId xmlns:a16="http://schemas.microsoft.com/office/drawing/2014/main" id="{02CC22A0-21DF-D239-D92B-A340CCF42F54}"/>
              </a:ext>
            </a:extLst>
          </p:cNvPr>
          <p:cNvSpPr txBox="1">
            <a:spLocks/>
          </p:cNvSpPr>
          <p:nvPr/>
        </p:nvSpPr>
        <p:spPr>
          <a:xfrm>
            <a:off x="242926" y="531331"/>
            <a:ext cx="6796971" cy="648481"/>
          </a:xfrm>
          <a:prstGeom prst="rect">
            <a:avLst/>
          </a:prstGeom>
        </p:spPr>
        <p:txBody>
          <a:bodyPr/>
          <a:lstStyle>
            <a:lvl1pPr algn="l" defTabSz="685783" rtl="0" eaLnBrk="1" latinLnBrk="0" hangingPunct="1">
              <a:spcBef>
                <a:spcPct val="0"/>
              </a:spcBef>
              <a:buNone/>
              <a:defRPr kumimoji="0" lang="nl-BE" sz="2400" b="0" kern="1200" cap="none" baseline="0" dirty="0" smtClean="0">
                <a:solidFill>
                  <a:srgbClr val="2D3E4E"/>
                </a:solidFill>
                <a:effectLst/>
                <a:latin typeface="Poppins ExtraBold" panose="00000900000000000000" pitchFamily="2" charset="0"/>
                <a:ea typeface="Roboto" pitchFamily="2" charset="0"/>
                <a:cs typeface="Poppins ExtraBold" panose="00000900000000000000" pitchFamily="2" charset="0"/>
              </a:defRPr>
            </a:lvl1pPr>
          </a:lstStyle>
          <a:p>
            <a:r>
              <a:rPr lang="nl-NL" sz="3600">
                <a:latin typeface="Poppins ExtraBold"/>
                <a:cs typeface="Poppins ExtraBold"/>
              </a:rPr>
              <a:t>Structuur van het leerplan</a:t>
            </a:r>
          </a:p>
        </p:txBody>
      </p:sp>
    </p:spTree>
    <p:extLst>
      <p:ext uri="{BB962C8B-B14F-4D97-AF65-F5344CB8AC3E}">
        <p14:creationId xmlns:p14="http://schemas.microsoft.com/office/powerpoint/2010/main" val="10740253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0" grpId="0"/>
      <p:bldP spid="11" grpId="0"/>
      <p:bldP spid="1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9C6B15-0809-4FBA-4172-BEB6F06495E4}"/>
            </a:ext>
          </a:extLst>
        </p:cNvPr>
        <p:cNvGrpSpPr/>
        <p:nvPr/>
      </p:nvGrpSpPr>
      <p:grpSpPr>
        <a:xfrm>
          <a:off x="0" y="0"/>
          <a:ext cx="0" cy="0"/>
          <a:chOff x="0" y="0"/>
          <a:chExt cx="0" cy="0"/>
        </a:xfrm>
      </p:grpSpPr>
      <p:sp>
        <p:nvSpPr>
          <p:cNvPr id="4" name="Titel 2">
            <a:extLst>
              <a:ext uri="{FF2B5EF4-FFF2-40B4-BE49-F238E27FC236}">
                <a16:creationId xmlns:a16="http://schemas.microsoft.com/office/drawing/2014/main" id="{CFBAFA81-EE71-8195-14DA-1D8CC4E16C3F}"/>
              </a:ext>
            </a:extLst>
          </p:cNvPr>
          <p:cNvSpPr txBox="1">
            <a:spLocks/>
          </p:cNvSpPr>
          <p:nvPr/>
        </p:nvSpPr>
        <p:spPr>
          <a:xfrm>
            <a:off x="319177" y="473076"/>
            <a:ext cx="9799638" cy="1070589"/>
          </a:xfrm>
          <a:prstGeom prst="rect">
            <a:avLst/>
          </a:prstGeom>
        </p:spPr>
        <p:txBody>
          <a:bodyPr/>
          <a:lstStyle>
            <a:lvl1pPr algn="l" defTabSz="685783" rtl="0" eaLnBrk="1" latinLnBrk="0" hangingPunct="1">
              <a:spcBef>
                <a:spcPct val="0"/>
              </a:spcBef>
              <a:buNone/>
              <a:defRPr kumimoji="0" lang="nl-BE" sz="2400" b="0" kern="1200" cap="none" baseline="0" dirty="0" smtClean="0">
                <a:solidFill>
                  <a:srgbClr val="2D3E4E"/>
                </a:solidFill>
                <a:effectLst/>
                <a:latin typeface="Poppins ExtraBold" panose="00000900000000000000" pitchFamily="2" charset="0"/>
                <a:ea typeface="Roboto" pitchFamily="2" charset="0"/>
                <a:cs typeface="Poppins ExtraBold" panose="00000900000000000000" pitchFamily="2" charset="0"/>
              </a:defRPr>
            </a:lvl1pPr>
          </a:lstStyle>
          <a:p>
            <a:r>
              <a:rPr lang="nl-NL" sz="3600"/>
              <a:t>Structuur: pictogrammen</a:t>
            </a:r>
          </a:p>
        </p:txBody>
      </p:sp>
      <p:pic>
        <p:nvPicPr>
          <p:cNvPr id="9" name="Afbeelding 8">
            <a:extLst>
              <a:ext uri="{FF2B5EF4-FFF2-40B4-BE49-F238E27FC236}">
                <a16:creationId xmlns:a16="http://schemas.microsoft.com/office/drawing/2014/main" id="{EC74C4F6-0A5B-F920-F60A-7720FA98F536}"/>
              </a:ext>
            </a:extLst>
          </p:cNvPr>
          <p:cNvPicPr>
            <a:picLocks noChangeAspect="1"/>
          </p:cNvPicPr>
          <p:nvPr/>
        </p:nvPicPr>
        <p:blipFill>
          <a:blip r:embed="rId2"/>
          <a:stretch>
            <a:fillRect/>
          </a:stretch>
        </p:blipFill>
        <p:spPr>
          <a:xfrm>
            <a:off x="474045" y="1217920"/>
            <a:ext cx="11474341" cy="5413728"/>
          </a:xfrm>
          <a:prstGeom prst="rect">
            <a:avLst/>
          </a:prstGeom>
          <a:ln>
            <a:solidFill>
              <a:schemeClr val="bg1">
                <a:lumMod val="85000"/>
              </a:schemeClr>
            </a:solidFill>
          </a:ln>
        </p:spPr>
      </p:pic>
      <p:sp>
        <p:nvSpPr>
          <p:cNvPr id="10" name="Rechthoek: afgeronde hoeken 9">
            <a:extLst>
              <a:ext uri="{FF2B5EF4-FFF2-40B4-BE49-F238E27FC236}">
                <a16:creationId xmlns:a16="http://schemas.microsoft.com/office/drawing/2014/main" id="{7F9EF9E4-3963-BE48-05C2-8B6116A7FC77}"/>
              </a:ext>
            </a:extLst>
          </p:cNvPr>
          <p:cNvSpPr/>
          <p:nvPr/>
        </p:nvSpPr>
        <p:spPr>
          <a:xfrm>
            <a:off x="10748865" y="2108718"/>
            <a:ext cx="969090" cy="457200"/>
          </a:xfrm>
          <a:prstGeom prst="roundRect">
            <a:avLst/>
          </a:prstGeom>
          <a:noFill/>
          <a:ln>
            <a:solidFill>
              <a:srgbClr val="00BCD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Tree>
    <p:extLst>
      <p:ext uri="{BB962C8B-B14F-4D97-AF65-F5344CB8AC3E}">
        <p14:creationId xmlns:p14="http://schemas.microsoft.com/office/powerpoint/2010/main" val="26987783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A4BFC8-A482-2E5E-2BA9-587C2B1E7D95}"/>
            </a:ext>
          </a:extLst>
        </p:cNvPr>
        <p:cNvGrpSpPr/>
        <p:nvPr/>
      </p:nvGrpSpPr>
      <p:grpSpPr>
        <a:xfrm>
          <a:off x="0" y="0"/>
          <a:ext cx="0" cy="0"/>
          <a:chOff x="0" y="0"/>
          <a:chExt cx="0" cy="0"/>
        </a:xfrm>
      </p:grpSpPr>
      <p:sp>
        <p:nvSpPr>
          <p:cNvPr id="4" name="Titel 2">
            <a:extLst>
              <a:ext uri="{FF2B5EF4-FFF2-40B4-BE49-F238E27FC236}">
                <a16:creationId xmlns:a16="http://schemas.microsoft.com/office/drawing/2014/main" id="{3D7112A7-BC10-AC85-BF5D-4F94C58DAC46}"/>
              </a:ext>
            </a:extLst>
          </p:cNvPr>
          <p:cNvSpPr txBox="1">
            <a:spLocks/>
          </p:cNvSpPr>
          <p:nvPr/>
        </p:nvSpPr>
        <p:spPr>
          <a:xfrm>
            <a:off x="319177" y="473076"/>
            <a:ext cx="9799638" cy="1070589"/>
          </a:xfrm>
          <a:prstGeom prst="rect">
            <a:avLst/>
          </a:prstGeom>
        </p:spPr>
        <p:txBody>
          <a:bodyPr/>
          <a:lstStyle>
            <a:lvl1pPr algn="l" defTabSz="685783" rtl="0" eaLnBrk="1" latinLnBrk="0" hangingPunct="1">
              <a:spcBef>
                <a:spcPct val="0"/>
              </a:spcBef>
              <a:buNone/>
              <a:defRPr kumimoji="0" lang="nl-BE" sz="2400" b="0" kern="1200" cap="none" baseline="0" dirty="0" smtClean="0">
                <a:solidFill>
                  <a:srgbClr val="2D3E4E"/>
                </a:solidFill>
                <a:effectLst/>
                <a:latin typeface="Poppins ExtraBold" panose="00000900000000000000" pitchFamily="2" charset="0"/>
                <a:ea typeface="Roboto" pitchFamily="2" charset="0"/>
                <a:cs typeface="Poppins ExtraBold" panose="00000900000000000000" pitchFamily="2" charset="0"/>
              </a:defRPr>
            </a:lvl1pPr>
          </a:lstStyle>
          <a:p>
            <a:r>
              <a:rPr lang="nl-NL" sz="3600"/>
              <a:t>Structuur: toelichting bij pictogrammen</a:t>
            </a:r>
          </a:p>
        </p:txBody>
      </p:sp>
      <p:pic>
        <p:nvPicPr>
          <p:cNvPr id="5" name="Afbeelding 4">
            <a:extLst>
              <a:ext uri="{FF2B5EF4-FFF2-40B4-BE49-F238E27FC236}">
                <a16:creationId xmlns:a16="http://schemas.microsoft.com/office/drawing/2014/main" id="{9FB8ACC7-7D75-7A6F-A951-FCA16AD3B8BA}"/>
              </a:ext>
            </a:extLst>
          </p:cNvPr>
          <p:cNvPicPr>
            <a:picLocks noChangeAspect="1"/>
          </p:cNvPicPr>
          <p:nvPr/>
        </p:nvPicPr>
        <p:blipFill>
          <a:blip r:embed="rId2"/>
          <a:srcRect t="4720" r="9855" b="11781"/>
          <a:stretch>
            <a:fillRect/>
          </a:stretch>
        </p:blipFill>
        <p:spPr>
          <a:xfrm>
            <a:off x="4488991" y="1971735"/>
            <a:ext cx="2641782" cy="1135078"/>
          </a:xfrm>
          <a:prstGeom prst="rect">
            <a:avLst/>
          </a:prstGeom>
          <a:ln w="38100">
            <a:solidFill>
              <a:schemeClr val="accent4"/>
            </a:solidFill>
          </a:ln>
        </p:spPr>
      </p:pic>
      <p:sp>
        <p:nvSpPr>
          <p:cNvPr id="7" name="Pijl: omlaag 6">
            <a:extLst>
              <a:ext uri="{FF2B5EF4-FFF2-40B4-BE49-F238E27FC236}">
                <a16:creationId xmlns:a16="http://schemas.microsoft.com/office/drawing/2014/main" id="{D91A78B7-E499-D420-1F0E-8DFBDCA4E8CA}"/>
              </a:ext>
            </a:extLst>
          </p:cNvPr>
          <p:cNvSpPr/>
          <p:nvPr/>
        </p:nvSpPr>
        <p:spPr>
          <a:xfrm>
            <a:off x="5022422" y="1543665"/>
            <a:ext cx="389333" cy="492559"/>
          </a:xfrm>
          <a:prstGeom prst="downArrow">
            <a:avLst/>
          </a:prstGeom>
          <a:solidFill>
            <a:schemeClr val="accent4"/>
          </a:solid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pic>
        <p:nvPicPr>
          <p:cNvPr id="14" name="Afbeelding 13">
            <a:extLst>
              <a:ext uri="{FF2B5EF4-FFF2-40B4-BE49-F238E27FC236}">
                <a16:creationId xmlns:a16="http://schemas.microsoft.com/office/drawing/2014/main" id="{3C22631E-FE5D-CF6D-FCB3-D88A5E4AA029}"/>
              </a:ext>
            </a:extLst>
          </p:cNvPr>
          <p:cNvPicPr>
            <a:picLocks noChangeAspect="1"/>
          </p:cNvPicPr>
          <p:nvPr/>
        </p:nvPicPr>
        <p:blipFill>
          <a:blip r:embed="rId2"/>
          <a:srcRect t="4720" r="9855" b="11781"/>
          <a:stretch>
            <a:fillRect/>
          </a:stretch>
        </p:blipFill>
        <p:spPr>
          <a:xfrm>
            <a:off x="4488991" y="3478405"/>
            <a:ext cx="2641782" cy="1135078"/>
          </a:xfrm>
          <a:prstGeom prst="rect">
            <a:avLst/>
          </a:prstGeom>
          <a:ln w="38100">
            <a:solidFill>
              <a:schemeClr val="accent4"/>
            </a:solidFill>
          </a:ln>
        </p:spPr>
      </p:pic>
      <p:sp>
        <p:nvSpPr>
          <p:cNvPr id="16" name="Pijl: omlaag 15">
            <a:extLst>
              <a:ext uri="{FF2B5EF4-FFF2-40B4-BE49-F238E27FC236}">
                <a16:creationId xmlns:a16="http://schemas.microsoft.com/office/drawing/2014/main" id="{B8C5A161-2D54-E998-C7BA-60D0F46C3671}"/>
              </a:ext>
            </a:extLst>
          </p:cNvPr>
          <p:cNvSpPr/>
          <p:nvPr/>
        </p:nvSpPr>
        <p:spPr>
          <a:xfrm>
            <a:off x="5807193" y="3301557"/>
            <a:ext cx="288807" cy="419100"/>
          </a:xfrm>
          <a:prstGeom prst="downArrow">
            <a:avLst/>
          </a:prstGeom>
          <a:solidFill>
            <a:schemeClr val="accent4"/>
          </a:solid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pic>
        <p:nvPicPr>
          <p:cNvPr id="18" name="Afbeelding 17">
            <a:extLst>
              <a:ext uri="{FF2B5EF4-FFF2-40B4-BE49-F238E27FC236}">
                <a16:creationId xmlns:a16="http://schemas.microsoft.com/office/drawing/2014/main" id="{1B6AB7C0-1930-A4C1-B798-C2BD845B11EC}"/>
              </a:ext>
            </a:extLst>
          </p:cNvPr>
          <p:cNvPicPr>
            <a:picLocks noChangeAspect="1"/>
          </p:cNvPicPr>
          <p:nvPr/>
        </p:nvPicPr>
        <p:blipFill>
          <a:blip r:embed="rId3"/>
          <a:stretch>
            <a:fillRect/>
          </a:stretch>
        </p:blipFill>
        <p:spPr>
          <a:xfrm>
            <a:off x="725379" y="1956976"/>
            <a:ext cx="3375192" cy="997526"/>
          </a:xfrm>
          <a:prstGeom prst="rect">
            <a:avLst/>
          </a:prstGeom>
        </p:spPr>
      </p:pic>
      <p:pic>
        <p:nvPicPr>
          <p:cNvPr id="8" name="Afbeelding 7">
            <a:extLst>
              <a:ext uri="{FF2B5EF4-FFF2-40B4-BE49-F238E27FC236}">
                <a16:creationId xmlns:a16="http://schemas.microsoft.com/office/drawing/2014/main" id="{5DB3AD95-6FB9-959B-170F-B652579ACD34}"/>
              </a:ext>
            </a:extLst>
          </p:cNvPr>
          <p:cNvPicPr>
            <a:picLocks noChangeAspect="1"/>
          </p:cNvPicPr>
          <p:nvPr/>
        </p:nvPicPr>
        <p:blipFill>
          <a:blip r:embed="rId2"/>
          <a:srcRect t="4720" r="9855" b="11781"/>
          <a:stretch>
            <a:fillRect/>
          </a:stretch>
        </p:blipFill>
        <p:spPr>
          <a:xfrm>
            <a:off x="4558746" y="5249846"/>
            <a:ext cx="2641782" cy="1135078"/>
          </a:xfrm>
          <a:prstGeom prst="rect">
            <a:avLst/>
          </a:prstGeom>
          <a:ln w="38100">
            <a:solidFill>
              <a:schemeClr val="accent4"/>
            </a:solidFill>
          </a:ln>
        </p:spPr>
      </p:pic>
      <p:sp>
        <p:nvSpPr>
          <p:cNvPr id="10" name="Pijl: omlaag 9">
            <a:extLst>
              <a:ext uri="{FF2B5EF4-FFF2-40B4-BE49-F238E27FC236}">
                <a16:creationId xmlns:a16="http://schemas.microsoft.com/office/drawing/2014/main" id="{CC6417E9-306F-D947-E7B5-045B5E35A70C}"/>
              </a:ext>
            </a:extLst>
          </p:cNvPr>
          <p:cNvSpPr/>
          <p:nvPr/>
        </p:nvSpPr>
        <p:spPr>
          <a:xfrm>
            <a:off x="6705114" y="5010426"/>
            <a:ext cx="288807" cy="419100"/>
          </a:xfrm>
          <a:prstGeom prst="downArrow">
            <a:avLst/>
          </a:prstGeom>
          <a:solidFill>
            <a:schemeClr val="accent4"/>
          </a:solid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pic>
        <p:nvPicPr>
          <p:cNvPr id="13" name="Afbeelding 12">
            <a:extLst>
              <a:ext uri="{FF2B5EF4-FFF2-40B4-BE49-F238E27FC236}">
                <a16:creationId xmlns:a16="http://schemas.microsoft.com/office/drawing/2014/main" id="{2779032F-4AB1-8EEA-FB79-01F4CA0D9025}"/>
              </a:ext>
            </a:extLst>
          </p:cNvPr>
          <p:cNvPicPr>
            <a:picLocks noChangeAspect="1"/>
          </p:cNvPicPr>
          <p:nvPr/>
        </p:nvPicPr>
        <p:blipFill>
          <a:blip r:embed="rId4"/>
          <a:srcRect t="10496" b="1"/>
          <a:stretch>
            <a:fillRect/>
          </a:stretch>
        </p:blipFill>
        <p:spPr>
          <a:xfrm>
            <a:off x="698754" y="3599531"/>
            <a:ext cx="3401817" cy="892826"/>
          </a:xfrm>
          <a:prstGeom prst="rect">
            <a:avLst/>
          </a:prstGeom>
        </p:spPr>
      </p:pic>
      <p:pic>
        <p:nvPicPr>
          <p:cNvPr id="3" name="Afbeelding 2">
            <a:extLst>
              <a:ext uri="{FF2B5EF4-FFF2-40B4-BE49-F238E27FC236}">
                <a16:creationId xmlns:a16="http://schemas.microsoft.com/office/drawing/2014/main" id="{6AABE517-8C5A-8D0D-79AC-0247102FF3EA}"/>
              </a:ext>
            </a:extLst>
          </p:cNvPr>
          <p:cNvPicPr>
            <a:picLocks noChangeAspect="1"/>
          </p:cNvPicPr>
          <p:nvPr/>
        </p:nvPicPr>
        <p:blipFill>
          <a:blip r:embed="rId5"/>
          <a:srcRect t="23050"/>
          <a:stretch>
            <a:fillRect/>
          </a:stretch>
        </p:blipFill>
        <p:spPr>
          <a:xfrm>
            <a:off x="791659" y="4952282"/>
            <a:ext cx="3453294" cy="1595941"/>
          </a:xfrm>
          <a:prstGeom prst="rect">
            <a:avLst/>
          </a:prstGeom>
        </p:spPr>
      </p:pic>
    </p:spTree>
    <p:extLst>
      <p:ext uri="{BB962C8B-B14F-4D97-AF65-F5344CB8AC3E}">
        <p14:creationId xmlns:p14="http://schemas.microsoft.com/office/powerpoint/2010/main" val="4093317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Afbeelding 2">
            <a:extLst>
              <a:ext uri="{FF2B5EF4-FFF2-40B4-BE49-F238E27FC236}">
                <a16:creationId xmlns:a16="http://schemas.microsoft.com/office/drawing/2014/main" id="{7F9CDC59-B92B-B2BC-8E05-9C399D8B2284}"/>
              </a:ext>
            </a:extLst>
          </p:cNvPr>
          <p:cNvPicPr>
            <a:picLocks noChangeAspect="1"/>
          </p:cNvPicPr>
          <p:nvPr/>
        </p:nvPicPr>
        <p:blipFill>
          <a:blip r:embed="rId2"/>
          <a:stretch>
            <a:fillRect/>
          </a:stretch>
        </p:blipFill>
        <p:spPr>
          <a:xfrm>
            <a:off x="0" y="529602"/>
            <a:ext cx="12192000" cy="5798795"/>
          </a:xfrm>
          <a:prstGeom prst="rect">
            <a:avLst/>
          </a:prstGeom>
        </p:spPr>
      </p:pic>
      <p:sp>
        <p:nvSpPr>
          <p:cNvPr id="5" name="Pijl: omlaag 4">
            <a:extLst>
              <a:ext uri="{FF2B5EF4-FFF2-40B4-BE49-F238E27FC236}">
                <a16:creationId xmlns:a16="http://schemas.microsoft.com/office/drawing/2014/main" id="{6F533DB8-0EF2-D628-62FA-032067F4C3D1}"/>
              </a:ext>
            </a:extLst>
          </p:cNvPr>
          <p:cNvSpPr/>
          <p:nvPr/>
        </p:nvSpPr>
        <p:spPr>
          <a:xfrm>
            <a:off x="10891377" y="914401"/>
            <a:ext cx="650590" cy="636632"/>
          </a:xfrm>
          <a:prstGeom prst="downArrow">
            <a:avLst/>
          </a:prstGeom>
          <a:solidFill>
            <a:schemeClr val="accent4"/>
          </a:solid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Tree>
    <p:extLst>
      <p:ext uri="{BB962C8B-B14F-4D97-AF65-F5344CB8AC3E}">
        <p14:creationId xmlns:p14="http://schemas.microsoft.com/office/powerpoint/2010/main" val="6140570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Afbeelding 2">
            <a:extLst>
              <a:ext uri="{FF2B5EF4-FFF2-40B4-BE49-F238E27FC236}">
                <a16:creationId xmlns:a16="http://schemas.microsoft.com/office/drawing/2014/main" id="{3BAB8923-B5DE-D31A-308B-F83CD1A92FFE}"/>
              </a:ext>
            </a:extLst>
          </p:cNvPr>
          <p:cNvPicPr>
            <a:picLocks noChangeAspect="1"/>
          </p:cNvPicPr>
          <p:nvPr/>
        </p:nvPicPr>
        <p:blipFill>
          <a:blip r:embed="rId2"/>
          <a:stretch>
            <a:fillRect/>
          </a:stretch>
        </p:blipFill>
        <p:spPr>
          <a:xfrm>
            <a:off x="0" y="547674"/>
            <a:ext cx="12192000" cy="5762651"/>
          </a:xfrm>
          <a:prstGeom prst="rect">
            <a:avLst/>
          </a:prstGeom>
        </p:spPr>
      </p:pic>
      <p:sp>
        <p:nvSpPr>
          <p:cNvPr id="5" name="Pijl: omlaag 4">
            <a:extLst>
              <a:ext uri="{FF2B5EF4-FFF2-40B4-BE49-F238E27FC236}">
                <a16:creationId xmlns:a16="http://schemas.microsoft.com/office/drawing/2014/main" id="{6BA88D26-AB7D-FE84-1B1C-472263EA1B71}"/>
              </a:ext>
            </a:extLst>
          </p:cNvPr>
          <p:cNvSpPr/>
          <p:nvPr/>
        </p:nvSpPr>
        <p:spPr>
          <a:xfrm>
            <a:off x="11115312" y="895739"/>
            <a:ext cx="650590" cy="636632"/>
          </a:xfrm>
          <a:prstGeom prst="downArrow">
            <a:avLst/>
          </a:prstGeom>
          <a:solidFill>
            <a:schemeClr val="accent4"/>
          </a:solid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Tree>
    <p:extLst>
      <p:ext uri="{BB962C8B-B14F-4D97-AF65-F5344CB8AC3E}">
        <p14:creationId xmlns:p14="http://schemas.microsoft.com/office/powerpoint/2010/main" val="42039654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Afbeelding 2">
            <a:extLst>
              <a:ext uri="{FF2B5EF4-FFF2-40B4-BE49-F238E27FC236}">
                <a16:creationId xmlns:a16="http://schemas.microsoft.com/office/drawing/2014/main" id="{2C5383AA-FFA2-F20F-0935-3D08DDFE6494}"/>
              </a:ext>
            </a:extLst>
          </p:cNvPr>
          <p:cNvPicPr>
            <a:picLocks noChangeAspect="1"/>
          </p:cNvPicPr>
          <p:nvPr/>
        </p:nvPicPr>
        <p:blipFill>
          <a:blip r:embed="rId2"/>
          <a:stretch>
            <a:fillRect/>
          </a:stretch>
        </p:blipFill>
        <p:spPr>
          <a:xfrm>
            <a:off x="0" y="534805"/>
            <a:ext cx="12192000" cy="5788389"/>
          </a:xfrm>
          <a:prstGeom prst="rect">
            <a:avLst/>
          </a:prstGeom>
        </p:spPr>
      </p:pic>
      <p:sp>
        <p:nvSpPr>
          <p:cNvPr id="5" name="Pijl: omlaag 4">
            <a:extLst>
              <a:ext uri="{FF2B5EF4-FFF2-40B4-BE49-F238E27FC236}">
                <a16:creationId xmlns:a16="http://schemas.microsoft.com/office/drawing/2014/main" id="{10B057B9-86A0-E54F-186D-AAA0551E2F87}"/>
              </a:ext>
            </a:extLst>
          </p:cNvPr>
          <p:cNvSpPr/>
          <p:nvPr/>
        </p:nvSpPr>
        <p:spPr>
          <a:xfrm>
            <a:off x="11460544" y="905070"/>
            <a:ext cx="650590" cy="636632"/>
          </a:xfrm>
          <a:prstGeom prst="downArrow">
            <a:avLst/>
          </a:prstGeom>
          <a:solidFill>
            <a:schemeClr val="accent4"/>
          </a:solid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Tree>
    <p:extLst>
      <p:ext uri="{BB962C8B-B14F-4D97-AF65-F5344CB8AC3E}">
        <p14:creationId xmlns:p14="http://schemas.microsoft.com/office/powerpoint/2010/main" val="3130296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3FFB00-C283-BC5F-968A-A5277CDD6CE5}"/>
            </a:ext>
          </a:extLst>
        </p:cNvPr>
        <p:cNvGrpSpPr/>
        <p:nvPr/>
      </p:nvGrpSpPr>
      <p:grpSpPr>
        <a:xfrm>
          <a:off x="0" y="0"/>
          <a:ext cx="0" cy="0"/>
          <a:chOff x="0" y="0"/>
          <a:chExt cx="0" cy="0"/>
        </a:xfrm>
      </p:grpSpPr>
      <p:sp>
        <p:nvSpPr>
          <p:cNvPr id="3" name="Titel 2">
            <a:extLst>
              <a:ext uri="{FF2B5EF4-FFF2-40B4-BE49-F238E27FC236}">
                <a16:creationId xmlns:a16="http://schemas.microsoft.com/office/drawing/2014/main" id="{4E5F6070-AB86-ACA8-B286-9DB105A43E78}"/>
              </a:ext>
            </a:extLst>
          </p:cNvPr>
          <p:cNvSpPr>
            <a:spLocks noGrp="1"/>
          </p:cNvSpPr>
          <p:nvPr>
            <p:ph type="title" idx="4294967295"/>
          </p:nvPr>
        </p:nvSpPr>
        <p:spPr>
          <a:xfrm>
            <a:off x="462319" y="203816"/>
            <a:ext cx="12093575" cy="1069975"/>
          </a:xfrm>
        </p:spPr>
        <p:txBody>
          <a:bodyPr>
            <a:normAutofit/>
          </a:bodyPr>
          <a:lstStyle/>
          <a:p>
            <a:r>
              <a:rPr lang="nl-NL" sz="3600"/>
              <a:t>Metafoor van de doos</a:t>
            </a:r>
            <a:endParaRPr lang="nl-BE" sz="3600"/>
          </a:p>
        </p:txBody>
      </p:sp>
      <p:sp>
        <p:nvSpPr>
          <p:cNvPr id="5" name="Tekstvak 4">
            <a:extLst>
              <a:ext uri="{FF2B5EF4-FFF2-40B4-BE49-F238E27FC236}">
                <a16:creationId xmlns:a16="http://schemas.microsoft.com/office/drawing/2014/main" id="{B79E7811-AD3D-4CD4-BBAB-E511E4459917}"/>
              </a:ext>
            </a:extLst>
          </p:cNvPr>
          <p:cNvSpPr txBox="1"/>
          <p:nvPr/>
        </p:nvSpPr>
        <p:spPr>
          <a:xfrm>
            <a:off x="837196" y="5485990"/>
            <a:ext cx="10181675" cy="101566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2000" b="1" i="0" u="none" strike="noStrike" kern="1200" cap="none" spc="0" normalizeH="0" baseline="0" noProof="0">
                <a:ln>
                  <a:noFill/>
                </a:ln>
                <a:solidFill>
                  <a:schemeClr val="accent4">
                    <a:lumMod val="50000"/>
                  </a:schemeClr>
                </a:solidFill>
                <a:effectLst/>
                <a:uLnTx/>
                <a:uFillTx/>
                <a:latin typeface="Trebuchet MS"/>
                <a:ea typeface="+mn-ea"/>
                <a:cs typeface="+mn-cs"/>
                <a:sym typeface="Wingdings" panose="05000000000000000000" pitchFamily="2" charset="2"/>
              </a:rPr>
              <a:t>“Nederlands is dus veel meer dan een vaardigheid: het is de taal waarmee leerlingen leren, denken, zichzelf ontdekken en volwaardig participeren in leren, leven en samenleving.”</a:t>
            </a:r>
            <a:endParaRPr kumimoji="0" lang="nl-BE" sz="2000" b="1" i="0" u="none" strike="noStrike" kern="1200" cap="none" spc="0" normalizeH="0" baseline="0" noProof="0">
              <a:ln>
                <a:noFill/>
              </a:ln>
              <a:solidFill>
                <a:schemeClr val="accent4">
                  <a:lumMod val="50000"/>
                </a:schemeClr>
              </a:solidFill>
              <a:effectLst/>
              <a:uLnTx/>
              <a:uFillTx/>
              <a:latin typeface="Trebuchet MS"/>
              <a:ea typeface="+mn-ea"/>
              <a:cs typeface="+mn-cs"/>
            </a:endParaRPr>
          </a:p>
        </p:txBody>
      </p:sp>
      <p:pic>
        <p:nvPicPr>
          <p:cNvPr id="11" name="Afbeelding 10">
            <a:extLst>
              <a:ext uri="{FF2B5EF4-FFF2-40B4-BE49-F238E27FC236}">
                <a16:creationId xmlns:a16="http://schemas.microsoft.com/office/drawing/2014/main" id="{F295C702-0D0B-7755-940F-A5E5B88E9E03}"/>
              </a:ext>
              <a:ext uri="{C183D7F6-B498-43B3-948B-1728B52AA6E4}">
                <adec:decorative xmlns:adec="http://schemas.microsoft.com/office/drawing/2017/decorative" val="1"/>
              </a:ext>
            </a:extLst>
          </p:cNvPr>
          <p:cNvPicPr>
            <a:picLocks noChangeAspect="1"/>
          </p:cNvPicPr>
          <p:nvPr/>
        </p:nvPicPr>
        <p:blipFill>
          <a:blip r:embed="rId4"/>
          <a:stretch>
            <a:fillRect/>
          </a:stretch>
        </p:blipFill>
        <p:spPr>
          <a:xfrm>
            <a:off x="2534489" y="1247597"/>
            <a:ext cx="6469551" cy="4313034"/>
          </a:xfrm>
          <a:prstGeom prst="rect">
            <a:avLst/>
          </a:prstGeom>
        </p:spPr>
      </p:pic>
    </p:spTree>
    <p:custDataLst>
      <p:tags r:id="rId1"/>
    </p:custDataLst>
    <p:extLst>
      <p:ext uri="{BB962C8B-B14F-4D97-AF65-F5344CB8AC3E}">
        <p14:creationId xmlns:p14="http://schemas.microsoft.com/office/powerpoint/2010/main" val="20306759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6106A8-9679-902F-5C56-390931DBEFFB}"/>
            </a:ext>
          </a:extLst>
        </p:cNvPr>
        <p:cNvGrpSpPr/>
        <p:nvPr/>
      </p:nvGrpSpPr>
      <p:grpSpPr>
        <a:xfrm>
          <a:off x="0" y="0"/>
          <a:ext cx="0" cy="0"/>
          <a:chOff x="0" y="0"/>
          <a:chExt cx="0" cy="0"/>
        </a:xfrm>
      </p:grpSpPr>
      <p:pic>
        <p:nvPicPr>
          <p:cNvPr id="5" name="Tijdelijke aanduiding voor afbeelding 4">
            <a:extLst>
              <a:ext uri="{FF2B5EF4-FFF2-40B4-BE49-F238E27FC236}">
                <a16:creationId xmlns:a16="http://schemas.microsoft.com/office/drawing/2014/main" id="{5CE198ED-6688-8E8B-3EDA-98CA76EA7FD4}"/>
              </a:ext>
            </a:extLst>
          </p:cNvPr>
          <p:cNvPicPr>
            <a:picLocks noChangeAspect="1"/>
          </p:cNvPicPr>
          <p:nvPr/>
        </p:nvPicPr>
        <p:blipFill>
          <a:blip r:embed="rId3"/>
          <a:srcRect t="22645" b="22645"/>
          <a:stretch>
            <a:fillRect/>
          </a:stretch>
        </p:blipFill>
        <p:spPr>
          <a:xfrm>
            <a:off x="0" y="109049"/>
            <a:ext cx="12199938" cy="4449762"/>
          </a:xfrm>
          <a:prstGeom prst="rect">
            <a:avLst/>
          </a:prstGeom>
        </p:spPr>
      </p:pic>
      <p:sp>
        <p:nvSpPr>
          <p:cNvPr id="3" name="Titel 2">
            <a:extLst>
              <a:ext uri="{FF2B5EF4-FFF2-40B4-BE49-F238E27FC236}">
                <a16:creationId xmlns:a16="http://schemas.microsoft.com/office/drawing/2014/main" id="{39FCAC30-9ADD-0001-F084-D78D64CB1CB2}"/>
              </a:ext>
            </a:extLst>
          </p:cNvPr>
          <p:cNvSpPr>
            <a:spLocks noGrp="1"/>
          </p:cNvSpPr>
          <p:nvPr>
            <p:ph type="title"/>
          </p:nvPr>
        </p:nvSpPr>
        <p:spPr>
          <a:xfrm>
            <a:off x="2230732" y="1858945"/>
            <a:ext cx="7995263" cy="1617985"/>
          </a:xfrm>
        </p:spPr>
        <p:txBody>
          <a:bodyPr>
            <a:normAutofit fontScale="90000"/>
          </a:bodyPr>
          <a:lstStyle/>
          <a:p>
            <a:br>
              <a:rPr lang="nl-NL" sz="4800" dirty="0">
                <a:solidFill>
                  <a:schemeClr val="bg1"/>
                </a:solidFill>
              </a:rPr>
            </a:br>
            <a:r>
              <a:rPr lang="nl-NL" sz="4800" dirty="0">
                <a:solidFill>
                  <a:schemeClr val="bg1"/>
                </a:solidFill>
              </a:rPr>
              <a:t>ROUTEDOELENSETS</a:t>
            </a:r>
            <a:br>
              <a:rPr lang="nl-NL" dirty="0">
                <a:solidFill>
                  <a:schemeClr val="bg1"/>
                </a:solidFill>
              </a:rPr>
            </a:br>
            <a:endParaRPr lang="nl-BE" dirty="0">
              <a:solidFill>
                <a:schemeClr val="bg1"/>
              </a:solidFill>
            </a:endParaRPr>
          </a:p>
        </p:txBody>
      </p:sp>
    </p:spTree>
    <p:extLst>
      <p:ext uri="{BB962C8B-B14F-4D97-AF65-F5344CB8AC3E}">
        <p14:creationId xmlns:p14="http://schemas.microsoft.com/office/powerpoint/2010/main" val="42418082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Tijdelijke aanduiding voor inhoud 6">
            <a:extLst>
              <a:ext uri="{FF2B5EF4-FFF2-40B4-BE49-F238E27FC236}">
                <a16:creationId xmlns:a16="http://schemas.microsoft.com/office/drawing/2014/main" id="{B7188BAF-F153-79FA-57ED-540B42456202}"/>
              </a:ext>
            </a:extLst>
          </p:cNvPr>
          <p:cNvPicPr>
            <a:picLocks noGrp="1" noChangeAspect="1"/>
          </p:cNvPicPr>
          <p:nvPr>
            <p:ph idx="10"/>
          </p:nvPr>
        </p:nvPicPr>
        <p:blipFill>
          <a:blip r:embed="rId2"/>
          <a:stretch>
            <a:fillRect/>
          </a:stretch>
        </p:blipFill>
        <p:spPr>
          <a:xfrm>
            <a:off x="5927725" y="2015569"/>
            <a:ext cx="4741863" cy="3312637"/>
          </a:xfrm>
          <a:prstGeom prst="rect">
            <a:avLst/>
          </a:prstGeom>
        </p:spPr>
      </p:pic>
      <p:sp>
        <p:nvSpPr>
          <p:cNvPr id="3" name="Tijdelijke aanduiding voor tekst 2">
            <a:extLst>
              <a:ext uri="{FF2B5EF4-FFF2-40B4-BE49-F238E27FC236}">
                <a16:creationId xmlns:a16="http://schemas.microsoft.com/office/drawing/2014/main" id="{0900CC3B-16E5-564F-445B-220979A583D5}"/>
              </a:ext>
            </a:extLst>
          </p:cNvPr>
          <p:cNvSpPr>
            <a:spLocks noGrp="1"/>
          </p:cNvSpPr>
          <p:nvPr>
            <p:ph type="body" sz="quarter" idx="11"/>
          </p:nvPr>
        </p:nvSpPr>
        <p:spPr>
          <a:xfrm>
            <a:off x="603250" y="1229032"/>
            <a:ext cx="5056188" cy="4886018"/>
          </a:xfrm>
        </p:spPr>
        <p:txBody>
          <a:bodyPr>
            <a:normAutofit fontScale="92500"/>
          </a:bodyPr>
          <a:lstStyle/>
          <a:p>
            <a:r>
              <a:rPr lang="nl-NL" dirty="0">
                <a:solidFill>
                  <a:schemeClr val="accent4"/>
                </a:solidFill>
              </a:rPr>
              <a:t>Doelen voor alle leerlingen</a:t>
            </a:r>
          </a:p>
          <a:p>
            <a:endParaRPr lang="nl-NL" dirty="0">
              <a:solidFill>
                <a:schemeClr val="accent1"/>
              </a:solidFill>
            </a:endParaRPr>
          </a:p>
          <a:p>
            <a:r>
              <a:rPr lang="nl-NL" dirty="0">
                <a:solidFill>
                  <a:schemeClr val="accent1"/>
                </a:solidFill>
              </a:rPr>
              <a:t>Doelen niet voor alle leerlingen:</a:t>
            </a:r>
          </a:p>
          <a:p>
            <a:pPr lvl="1">
              <a:buClr>
                <a:schemeClr val="accent1"/>
              </a:buClr>
            </a:pPr>
            <a:r>
              <a:rPr lang="nl-NL" dirty="0">
                <a:solidFill>
                  <a:schemeClr val="accent1"/>
                </a:solidFill>
              </a:rPr>
              <a:t>vanuit vertraagde ontwikkeling</a:t>
            </a:r>
          </a:p>
          <a:p>
            <a:pPr lvl="1">
              <a:buClr>
                <a:schemeClr val="accent1"/>
              </a:buClr>
            </a:pPr>
            <a:r>
              <a:rPr lang="nl-NL" dirty="0">
                <a:solidFill>
                  <a:schemeClr val="accent1"/>
                </a:solidFill>
              </a:rPr>
              <a:t>vanuit specifieke onderwijsbehoeften</a:t>
            </a:r>
          </a:p>
          <a:p>
            <a:pPr lvl="1">
              <a:buClr>
                <a:schemeClr val="accent1"/>
              </a:buClr>
            </a:pPr>
            <a:r>
              <a:rPr lang="nl-NL" dirty="0">
                <a:solidFill>
                  <a:schemeClr val="accent1"/>
                </a:solidFill>
              </a:rPr>
              <a:t>vanuit extra uitdaging</a:t>
            </a:r>
          </a:p>
          <a:p>
            <a:pPr lvl="1"/>
            <a:endParaRPr lang="nl-NL" dirty="0"/>
          </a:p>
          <a:p>
            <a:pPr>
              <a:buClr>
                <a:schemeClr val="tx1"/>
              </a:buClr>
            </a:pPr>
            <a:r>
              <a:rPr lang="nl-NL" dirty="0"/>
              <a:t>Doelen niet voor alle leerlingen en vanuit een decreet:</a:t>
            </a:r>
          </a:p>
          <a:p>
            <a:pPr lvl="1">
              <a:buClr>
                <a:schemeClr val="tx1"/>
              </a:buClr>
            </a:pPr>
            <a:r>
              <a:rPr lang="nl-NL" dirty="0">
                <a:solidFill>
                  <a:schemeClr val="tx1"/>
                </a:solidFill>
              </a:rPr>
              <a:t>Vlaamse gebarentaal: eigen eindtermen</a:t>
            </a:r>
          </a:p>
          <a:p>
            <a:pPr lvl="1">
              <a:buClr>
                <a:schemeClr val="tx1"/>
              </a:buClr>
            </a:pPr>
            <a:r>
              <a:rPr lang="nl-NL" dirty="0">
                <a:solidFill>
                  <a:schemeClr val="tx1"/>
                </a:solidFill>
              </a:rPr>
              <a:t>Anderstalige nieuwkomer: decretaal bepaald vanuit het decreet</a:t>
            </a:r>
          </a:p>
        </p:txBody>
      </p:sp>
      <p:sp>
        <p:nvSpPr>
          <p:cNvPr id="5" name="Titel 2">
            <a:extLst>
              <a:ext uri="{FF2B5EF4-FFF2-40B4-BE49-F238E27FC236}">
                <a16:creationId xmlns:a16="http://schemas.microsoft.com/office/drawing/2014/main" id="{A15ACC5D-821E-46C1-DF27-AA207BB0A1E4}"/>
              </a:ext>
            </a:extLst>
          </p:cNvPr>
          <p:cNvSpPr txBox="1">
            <a:spLocks/>
          </p:cNvSpPr>
          <p:nvPr/>
        </p:nvSpPr>
        <p:spPr>
          <a:xfrm>
            <a:off x="457200" y="363744"/>
            <a:ext cx="9799638" cy="647700"/>
          </a:xfrm>
          <a:prstGeom prst="rect">
            <a:avLst/>
          </a:prstGeom>
        </p:spPr>
        <p:txBody>
          <a:bodyPr vert="horz" lIns="91440" tIns="45720" rIns="91440" bIns="45720" rtlCol="0" anchor="ctr">
            <a:normAutofit/>
          </a:bodyPr>
          <a:lstStyle>
            <a:lvl1pPr algn="l" defTabSz="685783" rtl="0" eaLnBrk="1" latinLnBrk="0" hangingPunct="1">
              <a:spcBef>
                <a:spcPct val="0"/>
              </a:spcBef>
              <a:buNone/>
              <a:defRPr kumimoji="0" lang="nl-BE" sz="2400" b="0" kern="1200" cap="none" baseline="0" dirty="0" smtClean="0">
                <a:solidFill>
                  <a:srgbClr val="2D3E4E"/>
                </a:solidFill>
                <a:effectLst/>
                <a:latin typeface="Poppins ExtraBold" panose="00000900000000000000" pitchFamily="2" charset="0"/>
                <a:ea typeface="Roboto" pitchFamily="2" charset="0"/>
                <a:cs typeface="Poppins ExtraBold" panose="00000900000000000000" pitchFamily="2" charset="0"/>
              </a:defRPr>
            </a:lvl1pPr>
          </a:lstStyle>
          <a:p>
            <a:r>
              <a:rPr lang="nl-NL" sz="3600" dirty="0"/>
              <a:t>Verschillende routedoelensets</a:t>
            </a:r>
          </a:p>
        </p:txBody>
      </p:sp>
    </p:spTree>
    <p:extLst>
      <p:ext uri="{BB962C8B-B14F-4D97-AF65-F5344CB8AC3E}">
        <p14:creationId xmlns:p14="http://schemas.microsoft.com/office/powerpoint/2010/main" val="40634618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Afbeelding 3">
            <a:extLst>
              <a:ext uri="{FF2B5EF4-FFF2-40B4-BE49-F238E27FC236}">
                <a16:creationId xmlns:a16="http://schemas.microsoft.com/office/drawing/2014/main" id="{CD7DBDF5-20E2-B66B-7FB2-D171203C352A}"/>
              </a:ext>
            </a:extLst>
          </p:cNvPr>
          <p:cNvPicPr>
            <a:picLocks noChangeAspect="1"/>
          </p:cNvPicPr>
          <p:nvPr/>
        </p:nvPicPr>
        <p:blipFill>
          <a:blip r:embed="rId3"/>
          <a:stretch>
            <a:fillRect/>
          </a:stretch>
        </p:blipFill>
        <p:spPr>
          <a:xfrm>
            <a:off x="120384" y="1104392"/>
            <a:ext cx="12192000" cy="5478970"/>
          </a:xfrm>
          <a:prstGeom prst="rect">
            <a:avLst/>
          </a:prstGeom>
        </p:spPr>
      </p:pic>
      <p:pic>
        <p:nvPicPr>
          <p:cNvPr id="13" name="Afbeelding 12">
            <a:extLst>
              <a:ext uri="{FF2B5EF4-FFF2-40B4-BE49-F238E27FC236}">
                <a16:creationId xmlns:a16="http://schemas.microsoft.com/office/drawing/2014/main" id="{7CF4A744-CE20-8483-6BF1-94AC3F959DA3}"/>
              </a:ext>
            </a:extLst>
          </p:cNvPr>
          <p:cNvPicPr>
            <a:picLocks noChangeAspect="1"/>
          </p:cNvPicPr>
          <p:nvPr/>
        </p:nvPicPr>
        <p:blipFill>
          <a:blip r:embed="rId4"/>
          <a:stretch>
            <a:fillRect/>
          </a:stretch>
        </p:blipFill>
        <p:spPr>
          <a:xfrm>
            <a:off x="10350294" y="504951"/>
            <a:ext cx="1841706" cy="1299426"/>
          </a:xfrm>
          <a:prstGeom prst="rect">
            <a:avLst/>
          </a:prstGeom>
        </p:spPr>
      </p:pic>
      <p:sp>
        <p:nvSpPr>
          <p:cNvPr id="14" name="Pijl: rechts 13">
            <a:extLst>
              <a:ext uri="{FF2B5EF4-FFF2-40B4-BE49-F238E27FC236}">
                <a16:creationId xmlns:a16="http://schemas.microsoft.com/office/drawing/2014/main" id="{C783025B-9D7B-8E0A-15BF-028174866EC0}"/>
              </a:ext>
            </a:extLst>
          </p:cNvPr>
          <p:cNvSpPr/>
          <p:nvPr/>
        </p:nvSpPr>
        <p:spPr>
          <a:xfrm rot="1085505">
            <a:off x="9957985" y="317805"/>
            <a:ext cx="784617" cy="374291"/>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
        <p:nvSpPr>
          <p:cNvPr id="15" name="Ovaal 14">
            <a:extLst>
              <a:ext uri="{FF2B5EF4-FFF2-40B4-BE49-F238E27FC236}">
                <a16:creationId xmlns:a16="http://schemas.microsoft.com/office/drawing/2014/main" id="{BB72DE04-262E-424B-9E66-2C9EBB4C4CE4}"/>
              </a:ext>
            </a:extLst>
          </p:cNvPr>
          <p:cNvSpPr/>
          <p:nvPr/>
        </p:nvSpPr>
        <p:spPr>
          <a:xfrm>
            <a:off x="3736258" y="1574064"/>
            <a:ext cx="1691149" cy="2998839"/>
          </a:xfrm>
          <a:prstGeom prst="ellipse">
            <a:avLst/>
          </a:prstGeom>
          <a:noFill/>
          <a:ln>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
        <p:nvSpPr>
          <p:cNvPr id="17" name="Rechthoek: afgeronde hoeken 16">
            <a:extLst>
              <a:ext uri="{FF2B5EF4-FFF2-40B4-BE49-F238E27FC236}">
                <a16:creationId xmlns:a16="http://schemas.microsoft.com/office/drawing/2014/main" id="{5BEC8D6C-BE54-C83A-37DC-37F0EB39EB71}"/>
              </a:ext>
            </a:extLst>
          </p:cNvPr>
          <p:cNvSpPr/>
          <p:nvPr/>
        </p:nvSpPr>
        <p:spPr>
          <a:xfrm>
            <a:off x="120384" y="1917290"/>
            <a:ext cx="2740803" cy="2261420"/>
          </a:xfrm>
          <a:prstGeom prst="roundRect">
            <a:avLst/>
          </a:prstGeom>
          <a:noFill/>
          <a:ln>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
        <p:nvSpPr>
          <p:cNvPr id="2" name="Titel 1">
            <a:extLst>
              <a:ext uri="{FF2B5EF4-FFF2-40B4-BE49-F238E27FC236}">
                <a16:creationId xmlns:a16="http://schemas.microsoft.com/office/drawing/2014/main" id="{6D435947-0509-97E6-40F1-3BDDDEB6EAC2}"/>
              </a:ext>
            </a:extLst>
          </p:cNvPr>
          <p:cNvSpPr>
            <a:spLocks noGrp="1"/>
          </p:cNvSpPr>
          <p:nvPr>
            <p:ph type="title"/>
          </p:nvPr>
        </p:nvSpPr>
        <p:spPr>
          <a:xfrm>
            <a:off x="635866" y="154892"/>
            <a:ext cx="9941608" cy="1143000"/>
          </a:xfrm>
        </p:spPr>
        <p:txBody>
          <a:bodyPr>
            <a:normAutofit fontScale="90000"/>
          </a:bodyPr>
          <a:lstStyle/>
          <a:p>
            <a:r>
              <a:rPr lang="nl-NL" sz="3200">
                <a:solidFill>
                  <a:schemeClr val="accent4"/>
                </a:solidFill>
              </a:rPr>
              <a:t>Gemeenschappelijke doelen</a:t>
            </a:r>
            <a:br>
              <a:rPr lang="nl-NL" sz="3200">
                <a:solidFill>
                  <a:schemeClr val="accent4"/>
                </a:solidFill>
              </a:rPr>
            </a:br>
            <a:r>
              <a:rPr lang="nl-BE"/>
              <a:t>voor alle leerlingen geldig (dus met inbegrip van minimumdoelen)</a:t>
            </a:r>
            <a:endParaRPr lang="nl-BE" sz="3200">
              <a:solidFill>
                <a:schemeClr val="accent4"/>
              </a:solidFill>
            </a:endParaRPr>
          </a:p>
        </p:txBody>
      </p:sp>
    </p:spTree>
    <p:extLst>
      <p:ext uri="{BB962C8B-B14F-4D97-AF65-F5344CB8AC3E}">
        <p14:creationId xmlns:p14="http://schemas.microsoft.com/office/powerpoint/2010/main" val="17151242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7"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2F3040-2DEB-B3BE-60C0-F27C91E21546}"/>
            </a:ext>
          </a:extLst>
        </p:cNvPr>
        <p:cNvGrpSpPr/>
        <p:nvPr/>
      </p:nvGrpSpPr>
      <p:grpSpPr>
        <a:xfrm>
          <a:off x="0" y="0"/>
          <a:ext cx="0" cy="0"/>
          <a:chOff x="0" y="0"/>
          <a:chExt cx="0" cy="0"/>
        </a:xfrm>
      </p:grpSpPr>
      <p:pic>
        <p:nvPicPr>
          <p:cNvPr id="5" name="Afbeelding 4">
            <a:extLst>
              <a:ext uri="{FF2B5EF4-FFF2-40B4-BE49-F238E27FC236}">
                <a16:creationId xmlns:a16="http://schemas.microsoft.com/office/drawing/2014/main" id="{6169590E-EAD6-377F-9E68-BCC09C134A75}"/>
              </a:ext>
            </a:extLst>
          </p:cNvPr>
          <p:cNvPicPr>
            <a:picLocks noChangeAspect="1"/>
          </p:cNvPicPr>
          <p:nvPr/>
        </p:nvPicPr>
        <p:blipFill>
          <a:blip r:embed="rId3"/>
          <a:stretch>
            <a:fillRect/>
          </a:stretch>
        </p:blipFill>
        <p:spPr>
          <a:xfrm>
            <a:off x="120384" y="1220829"/>
            <a:ext cx="12192000" cy="5518959"/>
          </a:xfrm>
          <a:prstGeom prst="rect">
            <a:avLst/>
          </a:prstGeom>
        </p:spPr>
      </p:pic>
      <p:sp>
        <p:nvSpPr>
          <p:cNvPr id="15" name="Ovaal 14">
            <a:extLst>
              <a:ext uri="{FF2B5EF4-FFF2-40B4-BE49-F238E27FC236}">
                <a16:creationId xmlns:a16="http://schemas.microsoft.com/office/drawing/2014/main" id="{786B8AC4-FCCC-0873-156C-6B9FFB5FFB61}"/>
              </a:ext>
            </a:extLst>
          </p:cNvPr>
          <p:cNvSpPr/>
          <p:nvPr/>
        </p:nvSpPr>
        <p:spPr>
          <a:xfrm>
            <a:off x="9174478" y="2285121"/>
            <a:ext cx="1691149" cy="1716608"/>
          </a:xfrm>
          <a:prstGeom prst="ellipse">
            <a:avLst/>
          </a:prstGeom>
          <a:noFill/>
          <a:ln>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
        <p:nvSpPr>
          <p:cNvPr id="17" name="Rechthoek: afgeronde hoeken 16">
            <a:extLst>
              <a:ext uri="{FF2B5EF4-FFF2-40B4-BE49-F238E27FC236}">
                <a16:creationId xmlns:a16="http://schemas.microsoft.com/office/drawing/2014/main" id="{2B73D64B-5235-8273-01A7-A947F754B976}"/>
              </a:ext>
            </a:extLst>
          </p:cNvPr>
          <p:cNvSpPr/>
          <p:nvPr/>
        </p:nvSpPr>
        <p:spPr>
          <a:xfrm>
            <a:off x="120384" y="1917290"/>
            <a:ext cx="2740803" cy="2261420"/>
          </a:xfrm>
          <a:prstGeom prst="roundRect">
            <a:avLst/>
          </a:prstGeom>
          <a:noFill/>
          <a:ln>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pic>
        <p:nvPicPr>
          <p:cNvPr id="13" name="Afbeelding 12">
            <a:extLst>
              <a:ext uri="{FF2B5EF4-FFF2-40B4-BE49-F238E27FC236}">
                <a16:creationId xmlns:a16="http://schemas.microsoft.com/office/drawing/2014/main" id="{D701C3E0-F9DC-03C2-8958-023996351399}"/>
              </a:ext>
            </a:extLst>
          </p:cNvPr>
          <p:cNvPicPr>
            <a:picLocks noChangeAspect="1"/>
          </p:cNvPicPr>
          <p:nvPr/>
        </p:nvPicPr>
        <p:blipFill>
          <a:blip r:embed="rId4"/>
          <a:stretch>
            <a:fillRect/>
          </a:stretch>
        </p:blipFill>
        <p:spPr>
          <a:xfrm>
            <a:off x="9944774" y="274638"/>
            <a:ext cx="1841706" cy="1299426"/>
          </a:xfrm>
          <a:prstGeom prst="rect">
            <a:avLst/>
          </a:prstGeom>
        </p:spPr>
      </p:pic>
      <p:sp>
        <p:nvSpPr>
          <p:cNvPr id="14" name="Pijl: rechts 13">
            <a:extLst>
              <a:ext uri="{FF2B5EF4-FFF2-40B4-BE49-F238E27FC236}">
                <a16:creationId xmlns:a16="http://schemas.microsoft.com/office/drawing/2014/main" id="{36D3ED1F-4A0C-FB3E-8705-456EB9272659}"/>
              </a:ext>
            </a:extLst>
          </p:cNvPr>
          <p:cNvSpPr/>
          <p:nvPr/>
        </p:nvSpPr>
        <p:spPr>
          <a:xfrm rot="14893444">
            <a:off x="10582836" y="1664234"/>
            <a:ext cx="784617" cy="374291"/>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
        <p:nvSpPr>
          <p:cNvPr id="2" name="Titel 1">
            <a:extLst>
              <a:ext uri="{FF2B5EF4-FFF2-40B4-BE49-F238E27FC236}">
                <a16:creationId xmlns:a16="http://schemas.microsoft.com/office/drawing/2014/main" id="{9FEB1096-8190-CF0A-151A-60AD8E9725C3}"/>
              </a:ext>
            </a:extLst>
          </p:cNvPr>
          <p:cNvSpPr>
            <a:spLocks noGrp="1"/>
          </p:cNvSpPr>
          <p:nvPr>
            <p:ph type="title"/>
          </p:nvPr>
        </p:nvSpPr>
        <p:spPr>
          <a:xfrm>
            <a:off x="635866" y="144006"/>
            <a:ext cx="9941608" cy="1143000"/>
          </a:xfrm>
        </p:spPr>
        <p:txBody>
          <a:bodyPr>
            <a:normAutofit/>
          </a:bodyPr>
          <a:lstStyle/>
          <a:p>
            <a:r>
              <a:rPr lang="nl-NL" sz="3200">
                <a:solidFill>
                  <a:schemeClr val="accent4"/>
                </a:solidFill>
              </a:rPr>
              <a:t>Zwemdoelen</a:t>
            </a:r>
            <a:br>
              <a:rPr lang="nl-NL" sz="3200">
                <a:solidFill>
                  <a:schemeClr val="accent4"/>
                </a:solidFill>
              </a:rPr>
            </a:br>
            <a:r>
              <a:rPr lang="nl-BE"/>
              <a:t>ook voor alle leerlingen geldig</a:t>
            </a:r>
            <a:endParaRPr lang="nl-BE" sz="3200">
              <a:solidFill>
                <a:schemeClr val="accent4"/>
              </a:solidFill>
            </a:endParaRPr>
          </a:p>
        </p:txBody>
      </p:sp>
    </p:spTree>
    <p:extLst>
      <p:ext uri="{BB962C8B-B14F-4D97-AF65-F5344CB8AC3E}">
        <p14:creationId xmlns:p14="http://schemas.microsoft.com/office/powerpoint/2010/main" val="3244050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7"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91EECB-AB09-F0BF-E727-BE32D4EF9ADF}"/>
            </a:ext>
          </a:extLst>
        </p:cNvPr>
        <p:cNvGrpSpPr/>
        <p:nvPr/>
      </p:nvGrpSpPr>
      <p:grpSpPr>
        <a:xfrm>
          <a:off x="0" y="0"/>
          <a:ext cx="0" cy="0"/>
          <a:chOff x="0" y="0"/>
          <a:chExt cx="0" cy="0"/>
        </a:xfrm>
      </p:grpSpPr>
      <p:pic>
        <p:nvPicPr>
          <p:cNvPr id="4" name="Afbeelding 3">
            <a:extLst>
              <a:ext uri="{FF2B5EF4-FFF2-40B4-BE49-F238E27FC236}">
                <a16:creationId xmlns:a16="http://schemas.microsoft.com/office/drawing/2014/main" id="{B0140505-82A5-D40D-A269-27A0D47BB89F}"/>
              </a:ext>
            </a:extLst>
          </p:cNvPr>
          <p:cNvPicPr>
            <a:picLocks noChangeAspect="1"/>
          </p:cNvPicPr>
          <p:nvPr/>
        </p:nvPicPr>
        <p:blipFill>
          <a:blip r:embed="rId3"/>
          <a:stretch>
            <a:fillRect/>
          </a:stretch>
        </p:blipFill>
        <p:spPr>
          <a:xfrm>
            <a:off x="120384" y="1103635"/>
            <a:ext cx="12192000" cy="5460063"/>
          </a:xfrm>
          <a:prstGeom prst="rect">
            <a:avLst/>
          </a:prstGeom>
        </p:spPr>
      </p:pic>
      <p:sp>
        <p:nvSpPr>
          <p:cNvPr id="17" name="Rechthoek: afgeronde hoeken 16">
            <a:extLst>
              <a:ext uri="{FF2B5EF4-FFF2-40B4-BE49-F238E27FC236}">
                <a16:creationId xmlns:a16="http://schemas.microsoft.com/office/drawing/2014/main" id="{7908CB0C-64EE-EA9C-912F-DEB5DEEE1EE7}"/>
              </a:ext>
            </a:extLst>
          </p:cNvPr>
          <p:cNvSpPr/>
          <p:nvPr/>
        </p:nvSpPr>
        <p:spPr>
          <a:xfrm>
            <a:off x="120384" y="1917289"/>
            <a:ext cx="2740803" cy="2526891"/>
          </a:xfrm>
          <a:prstGeom prst="roundRect">
            <a:avLst/>
          </a:prstGeom>
          <a:noFill/>
          <a:ln>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
        <p:nvSpPr>
          <p:cNvPr id="15" name="Ovaal 14">
            <a:extLst>
              <a:ext uri="{FF2B5EF4-FFF2-40B4-BE49-F238E27FC236}">
                <a16:creationId xmlns:a16="http://schemas.microsoft.com/office/drawing/2014/main" id="{1E2F5BFF-D693-34F7-5925-4986EFFEBDA9}"/>
              </a:ext>
            </a:extLst>
          </p:cNvPr>
          <p:cNvSpPr/>
          <p:nvPr/>
        </p:nvSpPr>
        <p:spPr>
          <a:xfrm>
            <a:off x="5486400" y="1574064"/>
            <a:ext cx="1575558" cy="1385446"/>
          </a:xfrm>
          <a:prstGeom prst="ellipse">
            <a:avLst/>
          </a:prstGeom>
          <a:noFill/>
          <a:ln>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
        <p:nvSpPr>
          <p:cNvPr id="14" name="Pijl: rechts 13">
            <a:extLst>
              <a:ext uri="{FF2B5EF4-FFF2-40B4-BE49-F238E27FC236}">
                <a16:creationId xmlns:a16="http://schemas.microsoft.com/office/drawing/2014/main" id="{8ED30244-4C0B-CD9C-243E-EFDE9F75DD25}"/>
              </a:ext>
            </a:extLst>
          </p:cNvPr>
          <p:cNvSpPr/>
          <p:nvPr/>
        </p:nvSpPr>
        <p:spPr>
          <a:xfrm rot="797334">
            <a:off x="9455906" y="487753"/>
            <a:ext cx="784617" cy="374291"/>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pic>
        <p:nvPicPr>
          <p:cNvPr id="13" name="Afbeelding 12">
            <a:extLst>
              <a:ext uri="{FF2B5EF4-FFF2-40B4-BE49-F238E27FC236}">
                <a16:creationId xmlns:a16="http://schemas.microsoft.com/office/drawing/2014/main" id="{9503D083-356D-3A7D-7EC4-3B4EB1F6D695}"/>
              </a:ext>
            </a:extLst>
          </p:cNvPr>
          <p:cNvPicPr>
            <a:picLocks noChangeAspect="1"/>
          </p:cNvPicPr>
          <p:nvPr/>
        </p:nvPicPr>
        <p:blipFill>
          <a:blip r:embed="rId4"/>
          <a:stretch>
            <a:fillRect/>
          </a:stretch>
        </p:blipFill>
        <p:spPr>
          <a:xfrm>
            <a:off x="10229910" y="331673"/>
            <a:ext cx="1841706" cy="1299426"/>
          </a:xfrm>
          <a:prstGeom prst="rect">
            <a:avLst/>
          </a:prstGeom>
        </p:spPr>
      </p:pic>
      <p:sp>
        <p:nvSpPr>
          <p:cNvPr id="2" name="Titel 1">
            <a:extLst>
              <a:ext uri="{FF2B5EF4-FFF2-40B4-BE49-F238E27FC236}">
                <a16:creationId xmlns:a16="http://schemas.microsoft.com/office/drawing/2014/main" id="{756CCD2F-8178-5681-6985-B12EBD8E49EA}"/>
              </a:ext>
            </a:extLst>
          </p:cNvPr>
          <p:cNvSpPr>
            <a:spLocks noGrp="1"/>
          </p:cNvSpPr>
          <p:nvPr>
            <p:ph type="title"/>
          </p:nvPr>
        </p:nvSpPr>
        <p:spPr>
          <a:xfrm>
            <a:off x="429038" y="144006"/>
            <a:ext cx="9941608" cy="1143000"/>
          </a:xfrm>
        </p:spPr>
        <p:txBody>
          <a:bodyPr>
            <a:normAutofit/>
          </a:bodyPr>
          <a:lstStyle/>
          <a:p>
            <a:r>
              <a:rPr lang="nl-NL" sz="3200">
                <a:solidFill>
                  <a:schemeClr val="accent1"/>
                </a:solidFill>
              </a:rPr>
              <a:t>Precurriculumdoelen</a:t>
            </a:r>
            <a:br>
              <a:rPr lang="nl-NL" sz="3200">
                <a:solidFill>
                  <a:schemeClr val="accent1"/>
                </a:solidFill>
              </a:rPr>
            </a:br>
            <a:r>
              <a:rPr lang="nl-BE"/>
              <a:t>voor leerlingen met ontwikkelingsleeftijd van 0 tot 2,5 jaar</a:t>
            </a:r>
            <a:endParaRPr lang="nl-BE" sz="3200">
              <a:solidFill>
                <a:schemeClr val="accent1"/>
              </a:solidFill>
            </a:endParaRPr>
          </a:p>
        </p:txBody>
      </p:sp>
      <p:sp>
        <p:nvSpPr>
          <p:cNvPr id="3" name="Tekstvak 2">
            <a:extLst>
              <a:ext uri="{FF2B5EF4-FFF2-40B4-BE49-F238E27FC236}">
                <a16:creationId xmlns:a16="http://schemas.microsoft.com/office/drawing/2014/main" id="{7147684E-C7CC-76A1-FC54-2735610F7F69}"/>
              </a:ext>
            </a:extLst>
          </p:cNvPr>
          <p:cNvSpPr txBox="1"/>
          <p:nvPr/>
        </p:nvSpPr>
        <p:spPr>
          <a:xfrm>
            <a:off x="4116007" y="3246568"/>
            <a:ext cx="6040716" cy="923330"/>
          </a:xfrm>
          <a:prstGeom prst="rect">
            <a:avLst/>
          </a:prstGeom>
          <a:solidFill>
            <a:schemeClr val="accent1"/>
          </a:solidFill>
        </p:spPr>
        <p:txBody>
          <a:bodyPr wrap="square" rtlCol="0">
            <a:spAutoFit/>
          </a:bodyPr>
          <a:lstStyle/>
          <a:p>
            <a:r>
              <a:rPr lang="nl-BE">
                <a:ln>
                  <a:solidFill>
                    <a:schemeClr val="bg1"/>
                  </a:solidFill>
                </a:ln>
                <a:solidFill>
                  <a:schemeClr val="bg1"/>
                </a:solidFill>
              </a:rPr>
              <a:t>Fase 1: ontwikkelingsleeftijd 0-6/8maanden</a:t>
            </a:r>
          </a:p>
          <a:p>
            <a:r>
              <a:rPr lang="nl-BE">
                <a:ln>
                  <a:solidFill>
                    <a:schemeClr val="bg1"/>
                  </a:solidFill>
                </a:ln>
                <a:solidFill>
                  <a:schemeClr val="bg1"/>
                </a:solidFill>
              </a:rPr>
              <a:t>Fase 2: ontwikkelingsleeftijd 6/8maanden - 18 maanden</a:t>
            </a:r>
          </a:p>
          <a:p>
            <a:r>
              <a:rPr lang="nl-BE">
                <a:ln>
                  <a:solidFill>
                    <a:schemeClr val="bg1"/>
                  </a:solidFill>
                </a:ln>
                <a:solidFill>
                  <a:schemeClr val="bg1"/>
                </a:solidFill>
              </a:rPr>
              <a:t>Fase 3: ontwikkelingsleeftijd 18maanden - 2,5jaar</a:t>
            </a:r>
          </a:p>
        </p:txBody>
      </p:sp>
    </p:spTree>
    <p:extLst>
      <p:ext uri="{BB962C8B-B14F-4D97-AF65-F5344CB8AC3E}">
        <p14:creationId xmlns:p14="http://schemas.microsoft.com/office/powerpoint/2010/main" val="24572140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15" grpId="0" animBg="1"/>
      <p:bldP spid="3"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9563E4-B154-E87D-09EF-EA7D685516F9}"/>
            </a:ext>
          </a:extLst>
        </p:cNvPr>
        <p:cNvGrpSpPr/>
        <p:nvPr/>
      </p:nvGrpSpPr>
      <p:grpSpPr>
        <a:xfrm>
          <a:off x="0" y="0"/>
          <a:ext cx="0" cy="0"/>
          <a:chOff x="0" y="0"/>
          <a:chExt cx="0" cy="0"/>
        </a:xfrm>
      </p:grpSpPr>
      <p:pic>
        <p:nvPicPr>
          <p:cNvPr id="5" name="Afbeelding 4">
            <a:extLst>
              <a:ext uri="{FF2B5EF4-FFF2-40B4-BE49-F238E27FC236}">
                <a16:creationId xmlns:a16="http://schemas.microsoft.com/office/drawing/2014/main" id="{9C062C04-AC87-C438-1850-309FBCDFDF39}"/>
              </a:ext>
            </a:extLst>
          </p:cNvPr>
          <p:cNvPicPr>
            <a:picLocks noChangeAspect="1"/>
          </p:cNvPicPr>
          <p:nvPr/>
        </p:nvPicPr>
        <p:blipFill>
          <a:blip r:embed="rId3"/>
          <a:stretch>
            <a:fillRect/>
          </a:stretch>
        </p:blipFill>
        <p:spPr>
          <a:xfrm>
            <a:off x="120384" y="1363196"/>
            <a:ext cx="12192000" cy="5494804"/>
          </a:xfrm>
          <a:prstGeom prst="rect">
            <a:avLst/>
          </a:prstGeom>
        </p:spPr>
      </p:pic>
      <p:sp>
        <p:nvSpPr>
          <p:cNvPr id="17" name="Rechthoek: afgeronde hoeken 16">
            <a:extLst>
              <a:ext uri="{FF2B5EF4-FFF2-40B4-BE49-F238E27FC236}">
                <a16:creationId xmlns:a16="http://schemas.microsoft.com/office/drawing/2014/main" id="{87505C68-E565-76AB-0F52-000466289D67}"/>
              </a:ext>
            </a:extLst>
          </p:cNvPr>
          <p:cNvSpPr/>
          <p:nvPr/>
        </p:nvSpPr>
        <p:spPr>
          <a:xfrm>
            <a:off x="120384" y="2048719"/>
            <a:ext cx="2740803" cy="2048719"/>
          </a:xfrm>
          <a:prstGeom prst="roundRect">
            <a:avLst/>
          </a:prstGeom>
          <a:noFill/>
          <a:ln>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
        <p:nvSpPr>
          <p:cNvPr id="15" name="Ovaal 14">
            <a:extLst>
              <a:ext uri="{FF2B5EF4-FFF2-40B4-BE49-F238E27FC236}">
                <a16:creationId xmlns:a16="http://schemas.microsoft.com/office/drawing/2014/main" id="{3F4C2049-E53B-5424-5D6E-2EB8CF82950B}"/>
              </a:ext>
            </a:extLst>
          </p:cNvPr>
          <p:cNvSpPr/>
          <p:nvPr/>
        </p:nvSpPr>
        <p:spPr>
          <a:xfrm>
            <a:off x="5549376" y="2963026"/>
            <a:ext cx="1575558" cy="1385446"/>
          </a:xfrm>
          <a:prstGeom prst="ellipse">
            <a:avLst/>
          </a:prstGeom>
          <a:noFill/>
          <a:ln>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pic>
        <p:nvPicPr>
          <p:cNvPr id="13" name="Afbeelding 12">
            <a:extLst>
              <a:ext uri="{FF2B5EF4-FFF2-40B4-BE49-F238E27FC236}">
                <a16:creationId xmlns:a16="http://schemas.microsoft.com/office/drawing/2014/main" id="{EFE60C16-835F-6D43-3829-4C2AC0627FF5}"/>
              </a:ext>
            </a:extLst>
          </p:cNvPr>
          <p:cNvPicPr>
            <a:picLocks noChangeAspect="1"/>
          </p:cNvPicPr>
          <p:nvPr/>
        </p:nvPicPr>
        <p:blipFill>
          <a:blip r:embed="rId4"/>
          <a:stretch>
            <a:fillRect/>
          </a:stretch>
        </p:blipFill>
        <p:spPr>
          <a:xfrm>
            <a:off x="10229910" y="331673"/>
            <a:ext cx="1841706" cy="1299426"/>
          </a:xfrm>
          <a:prstGeom prst="rect">
            <a:avLst/>
          </a:prstGeom>
        </p:spPr>
      </p:pic>
      <p:sp>
        <p:nvSpPr>
          <p:cNvPr id="2" name="Titel 1">
            <a:extLst>
              <a:ext uri="{FF2B5EF4-FFF2-40B4-BE49-F238E27FC236}">
                <a16:creationId xmlns:a16="http://schemas.microsoft.com/office/drawing/2014/main" id="{A8FAFFC0-D540-2F00-369E-3D53176C1C22}"/>
              </a:ext>
            </a:extLst>
          </p:cNvPr>
          <p:cNvSpPr>
            <a:spLocks noGrp="1"/>
          </p:cNvSpPr>
          <p:nvPr>
            <p:ph type="title"/>
          </p:nvPr>
        </p:nvSpPr>
        <p:spPr>
          <a:xfrm>
            <a:off x="516122" y="176663"/>
            <a:ext cx="9941608" cy="1356461"/>
          </a:xfrm>
        </p:spPr>
        <p:txBody>
          <a:bodyPr>
            <a:normAutofit/>
          </a:bodyPr>
          <a:lstStyle/>
          <a:p>
            <a:r>
              <a:rPr lang="nl-NL" sz="3200">
                <a:solidFill>
                  <a:schemeClr val="accent1"/>
                </a:solidFill>
              </a:rPr>
              <a:t>Specifieke doelen</a:t>
            </a:r>
            <a:br>
              <a:rPr lang="nl-NL" sz="3200">
                <a:solidFill>
                  <a:schemeClr val="accent1"/>
                </a:solidFill>
              </a:rPr>
            </a:br>
            <a:r>
              <a:rPr lang="nl-BE"/>
              <a:t>voor leerlingen met specifieke onderwijs- en ondersteuningsbehoeften vanaf 2,5 jaar en ouder</a:t>
            </a:r>
            <a:endParaRPr lang="nl-BE" sz="3200">
              <a:solidFill>
                <a:schemeClr val="accent1"/>
              </a:solidFill>
            </a:endParaRPr>
          </a:p>
        </p:txBody>
      </p:sp>
      <p:sp>
        <p:nvSpPr>
          <p:cNvPr id="14" name="Pijl: rechts 13">
            <a:extLst>
              <a:ext uri="{FF2B5EF4-FFF2-40B4-BE49-F238E27FC236}">
                <a16:creationId xmlns:a16="http://schemas.microsoft.com/office/drawing/2014/main" id="{BBE19BC9-61D3-FCB0-D53A-FBA25B5B6171}"/>
              </a:ext>
            </a:extLst>
          </p:cNvPr>
          <p:cNvSpPr/>
          <p:nvPr/>
        </p:nvSpPr>
        <p:spPr>
          <a:xfrm rot="19080521">
            <a:off x="9837601" y="1652763"/>
            <a:ext cx="784617" cy="374291"/>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
        <p:nvSpPr>
          <p:cNvPr id="4" name="Tekstvak 3">
            <a:extLst>
              <a:ext uri="{FF2B5EF4-FFF2-40B4-BE49-F238E27FC236}">
                <a16:creationId xmlns:a16="http://schemas.microsoft.com/office/drawing/2014/main" id="{DD3FCF23-2CB6-ADC2-E27C-AF8836BF7207}"/>
              </a:ext>
            </a:extLst>
          </p:cNvPr>
          <p:cNvSpPr txBox="1"/>
          <p:nvPr/>
        </p:nvSpPr>
        <p:spPr>
          <a:xfrm>
            <a:off x="4007225" y="4456665"/>
            <a:ext cx="5398922" cy="923330"/>
          </a:xfrm>
          <a:prstGeom prst="rect">
            <a:avLst/>
          </a:prstGeom>
          <a:solidFill>
            <a:schemeClr val="accent1"/>
          </a:solidFill>
        </p:spPr>
        <p:txBody>
          <a:bodyPr wrap="square" rtlCol="0">
            <a:spAutoFit/>
          </a:bodyPr>
          <a:lstStyle/>
          <a:p>
            <a:r>
              <a:rPr lang="nl-BE">
                <a:solidFill>
                  <a:schemeClr val="bg1"/>
                </a:solidFill>
              </a:rPr>
              <a:t>Fase 4: ontwikkelingsleeftijd kleuters</a:t>
            </a:r>
          </a:p>
          <a:p>
            <a:r>
              <a:rPr lang="nl-BE">
                <a:solidFill>
                  <a:schemeClr val="bg1"/>
                </a:solidFill>
              </a:rPr>
              <a:t>Fase 5: ontwikkelingsleeftijd 1ste tot 4de leerjaar</a:t>
            </a:r>
          </a:p>
          <a:p>
            <a:r>
              <a:rPr lang="nl-BE">
                <a:solidFill>
                  <a:schemeClr val="bg1"/>
                </a:solidFill>
              </a:rPr>
              <a:t>Fase 6: ontwikkelingsleeftijd 5de en 6de leerjaar</a:t>
            </a:r>
          </a:p>
        </p:txBody>
      </p:sp>
    </p:spTree>
    <p:extLst>
      <p:ext uri="{BB962C8B-B14F-4D97-AF65-F5344CB8AC3E}">
        <p14:creationId xmlns:p14="http://schemas.microsoft.com/office/powerpoint/2010/main" val="23584487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15" grpId="0" animBg="1"/>
      <p:bldP spid="4"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EFCD2C-52DA-91CC-2689-D4CF3589948F}"/>
            </a:ext>
          </a:extLst>
        </p:cNvPr>
        <p:cNvGrpSpPr/>
        <p:nvPr/>
      </p:nvGrpSpPr>
      <p:grpSpPr>
        <a:xfrm>
          <a:off x="0" y="0"/>
          <a:ext cx="0" cy="0"/>
          <a:chOff x="0" y="0"/>
          <a:chExt cx="0" cy="0"/>
        </a:xfrm>
      </p:grpSpPr>
      <p:pic>
        <p:nvPicPr>
          <p:cNvPr id="5" name="Afbeelding 4">
            <a:extLst>
              <a:ext uri="{FF2B5EF4-FFF2-40B4-BE49-F238E27FC236}">
                <a16:creationId xmlns:a16="http://schemas.microsoft.com/office/drawing/2014/main" id="{E0098900-2270-CE31-3134-335411B109DF}"/>
              </a:ext>
            </a:extLst>
          </p:cNvPr>
          <p:cNvPicPr>
            <a:picLocks noChangeAspect="1"/>
          </p:cNvPicPr>
          <p:nvPr/>
        </p:nvPicPr>
        <p:blipFill>
          <a:blip r:embed="rId3"/>
          <a:stretch>
            <a:fillRect/>
          </a:stretch>
        </p:blipFill>
        <p:spPr>
          <a:xfrm>
            <a:off x="178179" y="1335514"/>
            <a:ext cx="12192000" cy="5522486"/>
          </a:xfrm>
          <a:prstGeom prst="rect">
            <a:avLst/>
          </a:prstGeom>
        </p:spPr>
      </p:pic>
      <p:sp>
        <p:nvSpPr>
          <p:cNvPr id="17" name="Rechthoek: afgeronde hoeken 16">
            <a:extLst>
              <a:ext uri="{FF2B5EF4-FFF2-40B4-BE49-F238E27FC236}">
                <a16:creationId xmlns:a16="http://schemas.microsoft.com/office/drawing/2014/main" id="{ED830601-CD41-F4C7-AC45-CBEA2FA747E9}"/>
              </a:ext>
            </a:extLst>
          </p:cNvPr>
          <p:cNvSpPr/>
          <p:nvPr/>
        </p:nvSpPr>
        <p:spPr>
          <a:xfrm>
            <a:off x="120384" y="2106592"/>
            <a:ext cx="2740803" cy="953698"/>
          </a:xfrm>
          <a:prstGeom prst="roundRect">
            <a:avLst/>
          </a:prstGeom>
          <a:noFill/>
          <a:ln>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
        <p:nvSpPr>
          <p:cNvPr id="15" name="Ovaal 14">
            <a:extLst>
              <a:ext uri="{FF2B5EF4-FFF2-40B4-BE49-F238E27FC236}">
                <a16:creationId xmlns:a16="http://schemas.microsoft.com/office/drawing/2014/main" id="{1E3A3FC3-C9BC-6F48-FBB9-E701847D7968}"/>
              </a:ext>
            </a:extLst>
          </p:cNvPr>
          <p:cNvSpPr/>
          <p:nvPr/>
        </p:nvSpPr>
        <p:spPr>
          <a:xfrm>
            <a:off x="7280476" y="1890718"/>
            <a:ext cx="1575558" cy="2577110"/>
          </a:xfrm>
          <a:prstGeom prst="ellipse">
            <a:avLst/>
          </a:prstGeom>
          <a:noFill/>
          <a:ln>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
        <p:nvSpPr>
          <p:cNvPr id="2" name="Titel 1">
            <a:extLst>
              <a:ext uri="{FF2B5EF4-FFF2-40B4-BE49-F238E27FC236}">
                <a16:creationId xmlns:a16="http://schemas.microsoft.com/office/drawing/2014/main" id="{B58B89EF-A293-C37C-9B14-F69B201203CD}"/>
              </a:ext>
            </a:extLst>
          </p:cNvPr>
          <p:cNvSpPr>
            <a:spLocks noGrp="1"/>
          </p:cNvSpPr>
          <p:nvPr>
            <p:ph type="title"/>
          </p:nvPr>
        </p:nvSpPr>
        <p:spPr>
          <a:xfrm>
            <a:off x="635866" y="198436"/>
            <a:ext cx="9941608" cy="1143000"/>
          </a:xfrm>
        </p:spPr>
        <p:txBody>
          <a:bodyPr>
            <a:normAutofit fontScale="90000"/>
          </a:bodyPr>
          <a:lstStyle/>
          <a:p>
            <a:r>
              <a:rPr lang="nl-NL" sz="3200">
                <a:solidFill>
                  <a:schemeClr val="accent1"/>
                </a:solidFill>
              </a:rPr>
              <a:t>Plusdoelen</a:t>
            </a:r>
            <a:br>
              <a:rPr lang="nl-NL" sz="3200">
                <a:solidFill>
                  <a:schemeClr val="accent1"/>
                </a:solidFill>
              </a:rPr>
            </a:br>
            <a:r>
              <a:rPr lang="nl-BE"/>
              <a:t>verdieping voor cognitief sterk functionerende leerlingen of leerlingen die extra uitdaging nodig hebben</a:t>
            </a:r>
            <a:endParaRPr lang="nl-BE" sz="3200">
              <a:solidFill>
                <a:schemeClr val="accent1"/>
              </a:solidFill>
            </a:endParaRPr>
          </a:p>
        </p:txBody>
      </p:sp>
      <p:pic>
        <p:nvPicPr>
          <p:cNvPr id="13" name="Afbeelding 12">
            <a:extLst>
              <a:ext uri="{FF2B5EF4-FFF2-40B4-BE49-F238E27FC236}">
                <a16:creationId xmlns:a16="http://schemas.microsoft.com/office/drawing/2014/main" id="{8E3DEF7C-2B3E-94A4-1046-46EA82F33AC7}"/>
              </a:ext>
            </a:extLst>
          </p:cNvPr>
          <p:cNvPicPr>
            <a:picLocks noChangeAspect="1"/>
          </p:cNvPicPr>
          <p:nvPr/>
        </p:nvPicPr>
        <p:blipFill>
          <a:blip r:embed="rId4"/>
          <a:stretch>
            <a:fillRect/>
          </a:stretch>
        </p:blipFill>
        <p:spPr>
          <a:xfrm>
            <a:off x="10229910" y="331673"/>
            <a:ext cx="1841706" cy="1299426"/>
          </a:xfrm>
          <a:prstGeom prst="rect">
            <a:avLst/>
          </a:prstGeom>
        </p:spPr>
      </p:pic>
      <p:sp>
        <p:nvSpPr>
          <p:cNvPr id="14" name="Pijl: rechts 13">
            <a:extLst>
              <a:ext uri="{FF2B5EF4-FFF2-40B4-BE49-F238E27FC236}">
                <a16:creationId xmlns:a16="http://schemas.microsoft.com/office/drawing/2014/main" id="{ADABDFB1-50AD-A5C2-71CB-2BC75F1B318E}"/>
              </a:ext>
            </a:extLst>
          </p:cNvPr>
          <p:cNvSpPr/>
          <p:nvPr/>
        </p:nvSpPr>
        <p:spPr>
          <a:xfrm rot="8058032">
            <a:off x="11271373" y="224331"/>
            <a:ext cx="784617" cy="374291"/>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Tree>
    <p:extLst>
      <p:ext uri="{BB962C8B-B14F-4D97-AF65-F5344CB8AC3E}">
        <p14:creationId xmlns:p14="http://schemas.microsoft.com/office/powerpoint/2010/main" val="1925321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15"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43A454-034D-0767-8CB8-AB40C20B7686}"/>
            </a:ext>
          </a:extLst>
        </p:cNvPr>
        <p:cNvGrpSpPr/>
        <p:nvPr/>
      </p:nvGrpSpPr>
      <p:grpSpPr>
        <a:xfrm>
          <a:off x="0" y="0"/>
          <a:ext cx="0" cy="0"/>
          <a:chOff x="0" y="0"/>
          <a:chExt cx="0" cy="0"/>
        </a:xfrm>
      </p:grpSpPr>
      <p:pic>
        <p:nvPicPr>
          <p:cNvPr id="5" name="Afbeelding 4">
            <a:extLst>
              <a:ext uri="{FF2B5EF4-FFF2-40B4-BE49-F238E27FC236}">
                <a16:creationId xmlns:a16="http://schemas.microsoft.com/office/drawing/2014/main" id="{46591403-1274-24AC-EF15-E5277E594E5E}"/>
              </a:ext>
            </a:extLst>
          </p:cNvPr>
          <p:cNvPicPr>
            <a:picLocks noChangeAspect="1"/>
          </p:cNvPicPr>
          <p:nvPr/>
        </p:nvPicPr>
        <p:blipFill>
          <a:blip r:embed="rId3"/>
          <a:stretch>
            <a:fillRect/>
          </a:stretch>
        </p:blipFill>
        <p:spPr>
          <a:xfrm>
            <a:off x="0" y="1010430"/>
            <a:ext cx="12192000" cy="5572932"/>
          </a:xfrm>
          <a:prstGeom prst="rect">
            <a:avLst/>
          </a:prstGeom>
        </p:spPr>
      </p:pic>
      <p:sp>
        <p:nvSpPr>
          <p:cNvPr id="17" name="Rechthoek: afgeronde hoeken 16">
            <a:extLst>
              <a:ext uri="{FF2B5EF4-FFF2-40B4-BE49-F238E27FC236}">
                <a16:creationId xmlns:a16="http://schemas.microsoft.com/office/drawing/2014/main" id="{1C0AAE5A-37E7-5F03-686A-20BC99C9E61C}"/>
              </a:ext>
            </a:extLst>
          </p:cNvPr>
          <p:cNvSpPr/>
          <p:nvPr/>
        </p:nvSpPr>
        <p:spPr>
          <a:xfrm>
            <a:off x="130629" y="1909824"/>
            <a:ext cx="2610174" cy="1789672"/>
          </a:xfrm>
          <a:prstGeom prst="roundRect">
            <a:avLst/>
          </a:prstGeom>
          <a:noFill/>
          <a:ln>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
        <p:nvSpPr>
          <p:cNvPr id="15" name="Ovaal 14">
            <a:extLst>
              <a:ext uri="{FF2B5EF4-FFF2-40B4-BE49-F238E27FC236}">
                <a16:creationId xmlns:a16="http://schemas.microsoft.com/office/drawing/2014/main" id="{30302A8A-241C-263C-6D51-993A29D0DA62}"/>
              </a:ext>
            </a:extLst>
          </p:cNvPr>
          <p:cNvSpPr/>
          <p:nvPr/>
        </p:nvSpPr>
        <p:spPr>
          <a:xfrm>
            <a:off x="8862967" y="1688134"/>
            <a:ext cx="2034460" cy="993653"/>
          </a:xfrm>
          <a:prstGeom prst="ellipse">
            <a:avLst/>
          </a:prstGeom>
          <a:noFill/>
          <a:ln>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
        <p:nvSpPr>
          <p:cNvPr id="14" name="Pijl: rechts 13">
            <a:extLst>
              <a:ext uri="{FF2B5EF4-FFF2-40B4-BE49-F238E27FC236}">
                <a16:creationId xmlns:a16="http://schemas.microsoft.com/office/drawing/2014/main" id="{87550559-18B1-BD4A-C57B-5AFD0749B078}"/>
              </a:ext>
            </a:extLst>
          </p:cNvPr>
          <p:cNvSpPr/>
          <p:nvPr/>
        </p:nvSpPr>
        <p:spPr>
          <a:xfrm rot="18233518">
            <a:off x="10991279" y="1811849"/>
            <a:ext cx="784617" cy="374291"/>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pic>
        <p:nvPicPr>
          <p:cNvPr id="13" name="Afbeelding 12">
            <a:extLst>
              <a:ext uri="{FF2B5EF4-FFF2-40B4-BE49-F238E27FC236}">
                <a16:creationId xmlns:a16="http://schemas.microsoft.com/office/drawing/2014/main" id="{87075EAF-886E-2F6D-2109-2B06AE16BA94}"/>
              </a:ext>
            </a:extLst>
          </p:cNvPr>
          <p:cNvPicPr>
            <a:picLocks noChangeAspect="1"/>
          </p:cNvPicPr>
          <p:nvPr/>
        </p:nvPicPr>
        <p:blipFill>
          <a:blip r:embed="rId4"/>
          <a:stretch>
            <a:fillRect/>
          </a:stretch>
        </p:blipFill>
        <p:spPr>
          <a:xfrm>
            <a:off x="10229910" y="331673"/>
            <a:ext cx="1841706" cy="1299426"/>
          </a:xfrm>
          <a:prstGeom prst="rect">
            <a:avLst/>
          </a:prstGeom>
        </p:spPr>
      </p:pic>
      <p:sp>
        <p:nvSpPr>
          <p:cNvPr id="2" name="Titel 1">
            <a:extLst>
              <a:ext uri="{FF2B5EF4-FFF2-40B4-BE49-F238E27FC236}">
                <a16:creationId xmlns:a16="http://schemas.microsoft.com/office/drawing/2014/main" id="{A14A1604-2D7B-63ED-E3AD-A38365ACC3D5}"/>
              </a:ext>
            </a:extLst>
          </p:cNvPr>
          <p:cNvSpPr>
            <a:spLocks noGrp="1"/>
          </p:cNvSpPr>
          <p:nvPr>
            <p:ph type="title"/>
          </p:nvPr>
        </p:nvSpPr>
        <p:spPr/>
        <p:txBody>
          <a:bodyPr>
            <a:normAutofit/>
          </a:bodyPr>
          <a:lstStyle/>
          <a:p>
            <a:r>
              <a:rPr lang="nl-BE" sz="2900"/>
              <a:t>A-routedoelen: voor anderstalige nieuwkomers</a:t>
            </a:r>
            <a:br>
              <a:rPr lang="nl-NL" sz="3200">
                <a:solidFill>
                  <a:schemeClr val="accent1"/>
                </a:solidFill>
              </a:rPr>
            </a:br>
            <a:r>
              <a:rPr lang="nl-BE"/>
              <a:t>ondersteunen in hun taalverwerving en integratie</a:t>
            </a:r>
            <a:endParaRPr lang="nl-BE" sz="3200">
              <a:solidFill>
                <a:schemeClr val="accent1"/>
              </a:solidFill>
            </a:endParaRPr>
          </a:p>
        </p:txBody>
      </p:sp>
    </p:spTree>
    <p:extLst>
      <p:ext uri="{BB962C8B-B14F-4D97-AF65-F5344CB8AC3E}">
        <p14:creationId xmlns:p14="http://schemas.microsoft.com/office/powerpoint/2010/main" val="508811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15"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F973ED-C972-4442-9F77-D12A871BB437}"/>
            </a:ext>
          </a:extLst>
        </p:cNvPr>
        <p:cNvGrpSpPr/>
        <p:nvPr/>
      </p:nvGrpSpPr>
      <p:grpSpPr>
        <a:xfrm>
          <a:off x="0" y="0"/>
          <a:ext cx="0" cy="0"/>
          <a:chOff x="0" y="0"/>
          <a:chExt cx="0" cy="0"/>
        </a:xfrm>
      </p:grpSpPr>
      <p:sp>
        <p:nvSpPr>
          <p:cNvPr id="2" name="Tijdelijke aanduiding voor tekst 1">
            <a:extLst>
              <a:ext uri="{FF2B5EF4-FFF2-40B4-BE49-F238E27FC236}">
                <a16:creationId xmlns:a16="http://schemas.microsoft.com/office/drawing/2014/main" id="{CFC80677-C2F1-8525-0072-EDA928BFA8E3}"/>
              </a:ext>
            </a:extLst>
          </p:cNvPr>
          <p:cNvSpPr>
            <a:spLocks noGrp="1"/>
          </p:cNvSpPr>
          <p:nvPr>
            <p:ph type="body" sz="quarter" idx="10"/>
          </p:nvPr>
        </p:nvSpPr>
        <p:spPr>
          <a:xfrm>
            <a:off x="319175" y="1379822"/>
            <a:ext cx="10900367" cy="4911695"/>
          </a:xfrm>
        </p:spPr>
        <p:txBody>
          <a:bodyPr vert="horz" lIns="91440" tIns="45720" rIns="91440" bIns="45720" rtlCol="0" anchor="t">
            <a:normAutofit/>
          </a:bodyPr>
          <a:lstStyle/>
          <a:p>
            <a:r>
              <a:rPr lang="nl-NL" sz="1900">
                <a:latin typeface="+mj-lt"/>
                <a:hlinkClick r:id="rId3"/>
              </a:rPr>
              <a:t>https://data-onderwijs.vlaanderen.be/edulex/document/16185#3</a:t>
            </a:r>
            <a:endParaRPr lang="nl-NL" sz="1900">
              <a:latin typeface="+mj-lt"/>
            </a:endParaRPr>
          </a:p>
          <a:p>
            <a:r>
              <a:rPr lang="nl-BE" sz="1900">
                <a:latin typeface="+mj-lt"/>
              </a:rPr>
              <a:t>Anderstalige </a:t>
            </a:r>
            <a:r>
              <a:rPr lang="nl-BE" sz="1900" b="1">
                <a:latin typeface="+mj-lt"/>
              </a:rPr>
              <a:t>nieuwkomers</a:t>
            </a:r>
            <a:r>
              <a:rPr lang="nl-BE" sz="1900">
                <a:latin typeface="+mj-lt"/>
              </a:rPr>
              <a:t> (AN) vanaf het tweede leerjaar – de school genereert lestijden</a:t>
            </a:r>
          </a:p>
          <a:p>
            <a:pPr marL="1028700" lvl="2" indent="-342900"/>
            <a:r>
              <a:rPr lang="nl-NL" sz="1900">
                <a:latin typeface="+mj-lt"/>
              </a:rPr>
              <a:t>7 jaar of ouder voor 1 januari van het lopende schooljaar</a:t>
            </a:r>
          </a:p>
          <a:p>
            <a:pPr marL="1028700" lvl="2" indent="-342900"/>
            <a:r>
              <a:rPr lang="nl-NL" sz="1900">
                <a:latin typeface="+mj-lt"/>
              </a:rPr>
              <a:t>Verblijfsduur in België: niet meer in rekening gebracht</a:t>
            </a:r>
          </a:p>
          <a:p>
            <a:pPr marL="1028700" lvl="2" indent="-342900"/>
            <a:r>
              <a:rPr lang="nl-NL" sz="1900">
                <a:latin typeface="+mj-lt"/>
              </a:rPr>
              <a:t>Thuistaal niet-Nederlands</a:t>
            </a:r>
          </a:p>
          <a:p>
            <a:pPr marL="1028700" lvl="2" indent="-342900"/>
            <a:r>
              <a:rPr lang="nl-NL" sz="1900">
                <a:latin typeface="+mj-lt"/>
              </a:rPr>
              <a:t>AN beheerst onvoldoende de onderwijstaal om met goed gevolg de lessen te kunnen volgen</a:t>
            </a:r>
          </a:p>
          <a:p>
            <a:pPr marL="1028700" lvl="2" indent="-342900"/>
            <a:r>
              <a:rPr lang="nl-NL" sz="1900">
                <a:latin typeface="+mj-lt"/>
              </a:rPr>
              <a:t>AN was niet in een door de Vlaamse overheid gefinancierde of gesubsidieerde school ingeschreven op de eerste schooldag van februari van het vorige schooljaar of het daaraan voorafgaande schooljaar</a:t>
            </a:r>
          </a:p>
          <a:p>
            <a:pPr lvl="1"/>
            <a:endParaRPr lang="nl-BE" sz="1900">
              <a:latin typeface="+mj-lt"/>
            </a:endParaRPr>
          </a:p>
        </p:txBody>
      </p:sp>
      <p:sp>
        <p:nvSpPr>
          <p:cNvPr id="5" name="Titel 4">
            <a:extLst>
              <a:ext uri="{FF2B5EF4-FFF2-40B4-BE49-F238E27FC236}">
                <a16:creationId xmlns:a16="http://schemas.microsoft.com/office/drawing/2014/main" id="{66F5409D-EE21-E376-ACCF-B730DE4A84BF}"/>
              </a:ext>
            </a:extLst>
          </p:cNvPr>
          <p:cNvSpPr>
            <a:spLocks noGrp="1"/>
          </p:cNvSpPr>
          <p:nvPr>
            <p:ph type="title"/>
          </p:nvPr>
        </p:nvSpPr>
        <p:spPr>
          <a:xfrm>
            <a:off x="319176" y="473076"/>
            <a:ext cx="11568023" cy="648481"/>
          </a:xfrm>
        </p:spPr>
        <p:txBody>
          <a:bodyPr/>
          <a:lstStyle/>
          <a:p>
            <a:r>
              <a:rPr lang="nl-NL"/>
              <a:t>Anderstalige nieuwkomer – decretaal bepaald</a:t>
            </a:r>
            <a:endParaRPr lang="nl-BE"/>
          </a:p>
        </p:txBody>
      </p:sp>
    </p:spTree>
    <p:extLst>
      <p:ext uri="{BB962C8B-B14F-4D97-AF65-F5344CB8AC3E}">
        <p14:creationId xmlns:p14="http://schemas.microsoft.com/office/powerpoint/2010/main" val="211178580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F456F2-25C3-B321-058A-A6109D4C7C9B}"/>
            </a:ext>
          </a:extLst>
        </p:cNvPr>
        <p:cNvGrpSpPr/>
        <p:nvPr/>
      </p:nvGrpSpPr>
      <p:grpSpPr>
        <a:xfrm>
          <a:off x="0" y="0"/>
          <a:ext cx="0" cy="0"/>
          <a:chOff x="0" y="0"/>
          <a:chExt cx="0" cy="0"/>
        </a:xfrm>
      </p:grpSpPr>
      <p:sp>
        <p:nvSpPr>
          <p:cNvPr id="2" name="Tijdelijke aanduiding voor tekst 1">
            <a:extLst>
              <a:ext uri="{FF2B5EF4-FFF2-40B4-BE49-F238E27FC236}">
                <a16:creationId xmlns:a16="http://schemas.microsoft.com/office/drawing/2014/main" id="{5F934DEA-A774-5363-3E31-60313F7C6F9A}"/>
              </a:ext>
            </a:extLst>
          </p:cNvPr>
          <p:cNvSpPr>
            <a:spLocks noGrp="1"/>
          </p:cNvSpPr>
          <p:nvPr>
            <p:ph type="body" sz="quarter" idx="10"/>
          </p:nvPr>
        </p:nvSpPr>
        <p:spPr>
          <a:xfrm>
            <a:off x="319176" y="1379822"/>
            <a:ext cx="9799638" cy="4911695"/>
          </a:xfrm>
        </p:spPr>
        <p:txBody>
          <a:bodyPr vert="horz" lIns="91440" tIns="45720" rIns="91440" bIns="45720" rtlCol="0" anchor="t">
            <a:normAutofit/>
          </a:bodyPr>
          <a:lstStyle/>
          <a:p>
            <a:pPr marL="0" indent="0">
              <a:buNone/>
            </a:pPr>
            <a:endParaRPr lang="nl-BE" sz="2000" b="1"/>
          </a:p>
          <a:p>
            <a:pPr lvl="0"/>
            <a:r>
              <a:rPr lang="nl-BE" sz="2000" b="1"/>
              <a:t>Leeftijd:</a:t>
            </a:r>
            <a:r>
              <a:rPr lang="nl-BE" sz="2000"/>
              <a:t> een leerling van </a:t>
            </a:r>
            <a:r>
              <a:rPr lang="nl-BE" sz="2000" b="1"/>
              <a:t>7 jaar</a:t>
            </a:r>
            <a:r>
              <a:rPr lang="nl-BE" sz="2000"/>
              <a:t> staat op een ander punt in zijn schoolloopbaan dan een leerling die op </a:t>
            </a:r>
            <a:r>
              <a:rPr lang="nl-BE" sz="2000" b="1"/>
              <a:t>10 jaar</a:t>
            </a:r>
            <a:r>
              <a:rPr lang="nl-BE" sz="2000"/>
              <a:t> instroomt. </a:t>
            </a:r>
          </a:p>
          <a:p>
            <a:pPr lvl="0"/>
            <a:r>
              <a:rPr lang="nl-BE" sz="2000" b="1"/>
              <a:t>Schoolse ervaring:</a:t>
            </a:r>
            <a:r>
              <a:rPr lang="nl-BE" sz="2000"/>
              <a:t> een leerling die jarenlang </a:t>
            </a:r>
            <a:r>
              <a:rPr lang="nl-BE" sz="2000" b="1"/>
              <a:t>onderwijs volgde op een internationale school</a:t>
            </a:r>
            <a:r>
              <a:rPr lang="nl-BE" sz="2000"/>
              <a:t> brengt heel andere kennis en schoolse vaardigheden mee dan een leerling die </a:t>
            </a:r>
            <a:r>
              <a:rPr lang="nl-BE" sz="2000" b="1"/>
              <a:t>weinig of geen onderwijs</a:t>
            </a:r>
            <a:r>
              <a:rPr lang="nl-BE" sz="2000"/>
              <a:t> heeft kunnen volgen. </a:t>
            </a:r>
          </a:p>
          <a:p>
            <a:pPr lvl="0"/>
            <a:r>
              <a:rPr lang="nl-BE" sz="2000" b="1"/>
              <a:t>Taalachtergrond:</a:t>
            </a:r>
            <a:r>
              <a:rPr lang="nl-BE" sz="2000"/>
              <a:t> een leerling met </a:t>
            </a:r>
            <a:r>
              <a:rPr lang="nl-BE" sz="2000" b="1"/>
              <a:t>Frans als moedertaal</a:t>
            </a:r>
            <a:r>
              <a:rPr lang="nl-BE" sz="2000"/>
              <a:t> kan bij het leren van Nederlands op andere overeenkomsten terugvallen dan bijvoorbeeld een leerling met </a:t>
            </a:r>
            <a:r>
              <a:rPr lang="nl-BE" sz="2000" b="1"/>
              <a:t>Chinees als moedertaal</a:t>
            </a:r>
            <a:r>
              <a:rPr lang="nl-BE" sz="2000"/>
              <a:t>. </a:t>
            </a:r>
          </a:p>
          <a:p>
            <a:pPr lvl="0"/>
            <a:r>
              <a:rPr lang="nl-BE" sz="2000" b="1"/>
              <a:t>Geletterdheid:</a:t>
            </a:r>
            <a:r>
              <a:rPr lang="nl-BE" sz="2000"/>
              <a:t> de ene leerling </a:t>
            </a:r>
            <a:r>
              <a:rPr lang="nl-BE" sz="2000" b="1"/>
              <a:t>leest en schrijft al vlot in een andere taal</a:t>
            </a:r>
            <a:r>
              <a:rPr lang="nl-BE" sz="2000"/>
              <a:t>, terwijl een andere leerling nog moet kennismaken met schrift of met een alfabetisch schrift. </a:t>
            </a:r>
          </a:p>
          <a:p>
            <a:pPr lvl="0"/>
            <a:r>
              <a:rPr lang="nl-BE" sz="2000" b="1"/>
              <a:t>Opgebouwde kennis:</a:t>
            </a:r>
            <a:r>
              <a:rPr lang="nl-BE" sz="2000"/>
              <a:t> leerlingen verschillen ook sterk in de </a:t>
            </a:r>
            <a:r>
              <a:rPr lang="nl-BE" sz="2000" b="1"/>
              <a:t>kennis die ze al hebben opgebouwd</a:t>
            </a:r>
            <a:r>
              <a:rPr lang="nl-BE" sz="2000"/>
              <a:t> en waarop het onderwijs kan voortbouwen.</a:t>
            </a:r>
          </a:p>
          <a:p>
            <a:pPr lvl="1"/>
            <a:endParaRPr lang="nl-BE" sz="1900">
              <a:latin typeface="+mj-lt"/>
            </a:endParaRPr>
          </a:p>
        </p:txBody>
      </p:sp>
      <p:sp>
        <p:nvSpPr>
          <p:cNvPr id="5" name="Titel 4">
            <a:extLst>
              <a:ext uri="{FF2B5EF4-FFF2-40B4-BE49-F238E27FC236}">
                <a16:creationId xmlns:a16="http://schemas.microsoft.com/office/drawing/2014/main" id="{624E523C-01A0-033C-197B-275D2C0A50F7}"/>
              </a:ext>
            </a:extLst>
          </p:cNvPr>
          <p:cNvSpPr>
            <a:spLocks noGrp="1"/>
          </p:cNvSpPr>
          <p:nvPr>
            <p:ph type="title"/>
          </p:nvPr>
        </p:nvSpPr>
        <p:spPr>
          <a:xfrm>
            <a:off x="319176" y="473076"/>
            <a:ext cx="11568023" cy="648481"/>
          </a:xfrm>
        </p:spPr>
        <p:txBody>
          <a:bodyPr/>
          <a:lstStyle/>
          <a:p>
            <a:r>
              <a:rPr lang="nl-NL"/>
              <a:t>Elke anderstalige nieuwkomer heeft een andere beginsituatie</a:t>
            </a:r>
            <a:endParaRPr lang="nl-BE"/>
          </a:p>
        </p:txBody>
      </p:sp>
    </p:spTree>
    <p:extLst>
      <p:ext uri="{BB962C8B-B14F-4D97-AF65-F5344CB8AC3E}">
        <p14:creationId xmlns:p14="http://schemas.microsoft.com/office/powerpoint/2010/main" val="39929503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tekst 1">
            <a:extLst>
              <a:ext uri="{FF2B5EF4-FFF2-40B4-BE49-F238E27FC236}">
                <a16:creationId xmlns:a16="http://schemas.microsoft.com/office/drawing/2014/main" id="{0FB94C41-D9B0-275F-09A4-783AC84C356B}"/>
              </a:ext>
            </a:extLst>
          </p:cNvPr>
          <p:cNvSpPr>
            <a:spLocks noGrp="1"/>
          </p:cNvSpPr>
          <p:nvPr>
            <p:ph type="body" sz="quarter" idx="10"/>
          </p:nvPr>
        </p:nvSpPr>
        <p:spPr/>
        <p:txBody>
          <a:bodyPr/>
          <a:lstStyle/>
          <a:p>
            <a:pPr lvl="0"/>
            <a:r>
              <a:rPr lang="nl-BE"/>
              <a:t>Niet alle A-routedoelen moeten doorlopen worden. </a:t>
            </a:r>
          </a:p>
          <a:p>
            <a:pPr lvl="0"/>
            <a:r>
              <a:rPr lang="nl-BE"/>
              <a:t>Wat een leerling al kent en kan, hoeft niet opnieuw aangeleerd te worden. </a:t>
            </a:r>
          </a:p>
          <a:p>
            <a:pPr lvl="0"/>
            <a:r>
              <a:rPr lang="nl-BE"/>
              <a:t>Selecteer de doelen die nodig zijn om verder te groeien. </a:t>
            </a:r>
          </a:p>
          <a:p>
            <a:pPr lvl="0"/>
            <a:r>
              <a:rPr lang="nl-BE"/>
              <a:t>Werk met hoge verwachtingen én haalbare tussenstappen richting de G-route.</a:t>
            </a:r>
          </a:p>
          <a:p>
            <a:endParaRPr lang="nl-BE"/>
          </a:p>
        </p:txBody>
      </p:sp>
      <p:sp>
        <p:nvSpPr>
          <p:cNvPr id="3" name="Titel 2">
            <a:extLst>
              <a:ext uri="{FF2B5EF4-FFF2-40B4-BE49-F238E27FC236}">
                <a16:creationId xmlns:a16="http://schemas.microsoft.com/office/drawing/2014/main" id="{D3C6498A-4D79-3DD5-E476-35DB2CCD0185}"/>
              </a:ext>
            </a:extLst>
          </p:cNvPr>
          <p:cNvSpPr>
            <a:spLocks noGrp="1"/>
          </p:cNvSpPr>
          <p:nvPr>
            <p:ph type="title"/>
          </p:nvPr>
        </p:nvSpPr>
        <p:spPr>
          <a:xfrm>
            <a:off x="319176" y="473076"/>
            <a:ext cx="11410707" cy="648481"/>
          </a:xfrm>
        </p:spPr>
        <p:txBody>
          <a:bodyPr/>
          <a:lstStyle/>
          <a:p>
            <a:r>
              <a:rPr lang="nl-BE" b="1"/>
              <a:t>De A-route: doelgericht vanuit de beginsituatie</a:t>
            </a:r>
            <a:endParaRPr lang="nl-BE"/>
          </a:p>
        </p:txBody>
      </p:sp>
      <p:sp>
        <p:nvSpPr>
          <p:cNvPr id="9" name="Pijl: rechts 8">
            <a:extLst>
              <a:ext uri="{FF2B5EF4-FFF2-40B4-BE49-F238E27FC236}">
                <a16:creationId xmlns:a16="http://schemas.microsoft.com/office/drawing/2014/main" id="{57D083BF-A97E-54BA-C826-6BCB9A56A4AF}"/>
              </a:ext>
            </a:extLst>
          </p:cNvPr>
          <p:cNvSpPr/>
          <p:nvPr/>
        </p:nvSpPr>
        <p:spPr>
          <a:xfrm rot="12998768">
            <a:off x="7244414" y="6179576"/>
            <a:ext cx="784617" cy="374291"/>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
        <p:nvSpPr>
          <p:cNvPr id="11" name="Pijl: rechts 10">
            <a:extLst>
              <a:ext uri="{FF2B5EF4-FFF2-40B4-BE49-F238E27FC236}">
                <a16:creationId xmlns:a16="http://schemas.microsoft.com/office/drawing/2014/main" id="{489F294C-7FC2-9377-070A-C2EDACEF782A}"/>
              </a:ext>
            </a:extLst>
          </p:cNvPr>
          <p:cNvSpPr/>
          <p:nvPr/>
        </p:nvSpPr>
        <p:spPr>
          <a:xfrm rot="2540345">
            <a:off x="3942297" y="3551165"/>
            <a:ext cx="784617" cy="374291"/>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pic>
        <p:nvPicPr>
          <p:cNvPr id="4" name="Afbeelding 3" descr="Afbeelding met schermopname, cirkel, Graphics&#10;&#10;Door AI gegenereerde inhoud is mogelijk onjuist.">
            <a:extLst>
              <a:ext uri="{FF2B5EF4-FFF2-40B4-BE49-F238E27FC236}">
                <a16:creationId xmlns:a16="http://schemas.microsoft.com/office/drawing/2014/main" id="{0237763B-67D4-8FE7-6142-65A7B550D821}"/>
              </a:ext>
            </a:extLst>
          </p:cNvPr>
          <p:cNvPicPr>
            <a:picLocks noChangeAspect="1"/>
          </p:cNvPicPr>
          <p:nvPr/>
        </p:nvPicPr>
        <p:blipFill>
          <a:blip r:embed="rId3"/>
          <a:srcRect l="34887" r="16539"/>
          <a:stretch>
            <a:fillRect/>
          </a:stretch>
        </p:blipFill>
        <p:spPr>
          <a:xfrm>
            <a:off x="3850544" y="3675098"/>
            <a:ext cx="3590823" cy="3008765"/>
          </a:xfrm>
          <a:prstGeom prst="rect">
            <a:avLst/>
          </a:prstGeom>
        </p:spPr>
      </p:pic>
    </p:spTree>
    <p:extLst>
      <p:ext uri="{BB962C8B-B14F-4D97-AF65-F5344CB8AC3E}">
        <p14:creationId xmlns:p14="http://schemas.microsoft.com/office/powerpoint/2010/main" val="38952854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1"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674057-7053-6AAA-782F-FADA7969B2A3}"/>
            </a:ext>
          </a:extLst>
        </p:cNvPr>
        <p:cNvGrpSpPr/>
        <p:nvPr/>
      </p:nvGrpSpPr>
      <p:grpSpPr>
        <a:xfrm>
          <a:off x="0" y="0"/>
          <a:ext cx="0" cy="0"/>
          <a:chOff x="0" y="0"/>
          <a:chExt cx="0" cy="0"/>
        </a:xfrm>
      </p:grpSpPr>
      <p:pic>
        <p:nvPicPr>
          <p:cNvPr id="9" name="Afbeelding 8">
            <a:extLst>
              <a:ext uri="{FF2B5EF4-FFF2-40B4-BE49-F238E27FC236}">
                <a16:creationId xmlns:a16="http://schemas.microsoft.com/office/drawing/2014/main" id="{B996DCED-6AA1-D3ED-6815-A00B50ADDE12}"/>
              </a:ext>
            </a:extLst>
          </p:cNvPr>
          <p:cNvPicPr>
            <a:picLocks noChangeAspect="1"/>
          </p:cNvPicPr>
          <p:nvPr/>
        </p:nvPicPr>
        <p:blipFill>
          <a:blip r:embed="rId3"/>
          <a:stretch>
            <a:fillRect/>
          </a:stretch>
        </p:blipFill>
        <p:spPr>
          <a:xfrm>
            <a:off x="0" y="1270543"/>
            <a:ext cx="12192000" cy="5587457"/>
          </a:xfrm>
          <a:prstGeom prst="rect">
            <a:avLst/>
          </a:prstGeom>
        </p:spPr>
      </p:pic>
      <p:sp>
        <p:nvSpPr>
          <p:cNvPr id="17" name="Rechthoek: afgeronde hoeken 16">
            <a:extLst>
              <a:ext uri="{FF2B5EF4-FFF2-40B4-BE49-F238E27FC236}">
                <a16:creationId xmlns:a16="http://schemas.microsoft.com/office/drawing/2014/main" id="{BD6202DA-4672-E7EC-6495-2AD21580FF8F}"/>
              </a:ext>
            </a:extLst>
          </p:cNvPr>
          <p:cNvSpPr/>
          <p:nvPr/>
        </p:nvSpPr>
        <p:spPr>
          <a:xfrm>
            <a:off x="116114" y="2063189"/>
            <a:ext cx="2624689" cy="1365811"/>
          </a:xfrm>
          <a:prstGeom prst="roundRect">
            <a:avLst/>
          </a:prstGeom>
          <a:noFill/>
          <a:ln>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
        <p:nvSpPr>
          <p:cNvPr id="15" name="Ovaal 14">
            <a:extLst>
              <a:ext uri="{FF2B5EF4-FFF2-40B4-BE49-F238E27FC236}">
                <a16:creationId xmlns:a16="http://schemas.microsoft.com/office/drawing/2014/main" id="{3B20CBCE-A158-6890-5289-00D40DD57603}"/>
              </a:ext>
            </a:extLst>
          </p:cNvPr>
          <p:cNvSpPr/>
          <p:nvPr/>
        </p:nvSpPr>
        <p:spPr>
          <a:xfrm>
            <a:off x="8722720" y="3723151"/>
            <a:ext cx="1875793" cy="1392859"/>
          </a:xfrm>
          <a:prstGeom prst="ellipse">
            <a:avLst/>
          </a:prstGeom>
          <a:noFill/>
          <a:ln>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pic>
        <p:nvPicPr>
          <p:cNvPr id="13" name="Afbeelding 12">
            <a:extLst>
              <a:ext uri="{FF2B5EF4-FFF2-40B4-BE49-F238E27FC236}">
                <a16:creationId xmlns:a16="http://schemas.microsoft.com/office/drawing/2014/main" id="{D3AE34CA-CA1F-0D48-1E5E-9F22171D2F72}"/>
              </a:ext>
            </a:extLst>
          </p:cNvPr>
          <p:cNvPicPr>
            <a:picLocks noChangeAspect="1"/>
          </p:cNvPicPr>
          <p:nvPr/>
        </p:nvPicPr>
        <p:blipFill>
          <a:blip r:embed="rId4"/>
          <a:stretch>
            <a:fillRect/>
          </a:stretch>
        </p:blipFill>
        <p:spPr>
          <a:xfrm>
            <a:off x="10229910" y="331673"/>
            <a:ext cx="1841706" cy="1299426"/>
          </a:xfrm>
          <a:prstGeom prst="rect">
            <a:avLst/>
          </a:prstGeom>
        </p:spPr>
      </p:pic>
      <p:sp>
        <p:nvSpPr>
          <p:cNvPr id="2" name="Titel 1">
            <a:extLst>
              <a:ext uri="{FF2B5EF4-FFF2-40B4-BE49-F238E27FC236}">
                <a16:creationId xmlns:a16="http://schemas.microsoft.com/office/drawing/2014/main" id="{08F03921-E19B-14FC-49FC-D980A38EAC62}"/>
              </a:ext>
            </a:extLst>
          </p:cNvPr>
          <p:cNvSpPr>
            <a:spLocks noGrp="1"/>
          </p:cNvSpPr>
          <p:nvPr>
            <p:ph type="title"/>
          </p:nvPr>
        </p:nvSpPr>
        <p:spPr/>
        <p:txBody>
          <a:bodyPr>
            <a:normAutofit fontScale="90000"/>
          </a:bodyPr>
          <a:lstStyle/>
          <a:p>
            <a:r>
              <a:rPr lang="nl-BE" sz="3200"/>
              <a:t>Doelen Vlaamse gebarentaal </a:t>
            </a:r>
            <a:br>
              <a:rPr lang="nl-BE"/>
            </a:br>
            <a:r>
              <a:rPr lang="nl-BE"/>
              <a:t>vanuit decreet Vlaamse gebarentaal, voor dove en (slecht)horende Vlaamse Gebarentaligen</a:t>
            </a:r>
            <a:endParaRPr lang="nl-BE" sz="3200">
              <a:solidFill>
                <a:schemeClr val="accent1"/>
              </a:solidFill>
            </a:endParaRPr>
          </a:p>
        </p:txBody>
      </p:sp>
      <p:sp>
        <p:nvSpPr>
          <p:cNvPr id="14" name="Pijl: rechts 13">
            <a:extLst>
              <a:ext uri="{FF2B5EF4-FFF2-40B4-BE49-F238E27FC236}">
                <a16:creationId xmlns:a16="http://schemas.microsoft.com/office/drawing/2014/main" id="{66A360A8-386E-B05F-41DE-698D427390A4}"/>
              </a:ext>
            </a:extLst>
          </p:cNvPr>
          <p:cNvSpPr/>
          <p:nvPr/>
        </p:nvSpPr>
        <p:spPr>
          <a:xfrm rot="1917031">
            <a:off x="10758454" y="144527"/>
            <a:ext cx="784617" cy="374291"/>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Tree>
    <p:extLst>
      <p:ext uri="{BB962C8B-B14F-4D97-AF65-F5344CB8AC3E}">
        <p14:creationId xmlns:p14="http://schemas.microsoft.com/office/powerpoint/2010/main" val="2499841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15"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340BBABD-D1D9-55EC-1B35-F79E97BB1884}"/>
              </a:ext>
            </a:extLst>
          </p:cNvPr>
          <p:cNvSpPr>
            <a:spLocks noGrp="1"/>
          </p:cNvSpPr>
          <p:nvPr>
            <p:ph type="title"/>
          </p:nvPr>
        </p:nvSpPr>
        <p:spPr>
          <a:xfrm>
            <a:off x="1254125" y="2468002"/>
            <a:ext cx="9941608" cy="648481"/>
          </a:xfrm>
        </p:spPr>
        <p:txBody>
          <a:bodyPr/>
          <a:lstStyle/>
          <a:p>
            <a:r>
              <a:rPr lang="nl-NL"/>
              <a:t>Inzoomen op de </a:t>
            </a:r>
            <a:r>
              <a:rPr lang="nl-NL" b="1"/>
              <a:t>verschillende </a:t>
            </a:r>
            <a:br>
              <a:rPr lang="nl-NL" b="1"/>
            </a:br>
            <a:r>
              <a:rPr lang="nl-NL" b="1"/>
              <a:t>domeinen </a:t>
            </a:r>
            <a:r>
              <a:rPr lang="nl-NL"/>
              <a:t>van de discipline </a:t>
            </a:r>
            <a:br>
              <a:rPr lang="nl-NL"/>
            </a:br>
            <a:r>
              <a:rPr lang="nl-NL"/>
              <a:t>Nederlands en communicatie</a:t>
            </a:r>
            <a:br>
              <a:rPr lang="nl-NL"/>
            </a:br>
            <a:endParaRPr lang="nl-BE"/>
          </a:p>
        </p:txBody>
      </p:sp>
      <p:sp>
        <p:nvSpPr>
          <p:cNvPr id="3" name="Tijdelijke aanduiding voor tekst 2">
            <a:extLst>
              <a:ext uri="{FF2B5EF4-FFF2-40B4-BE49-F238E27FC236}">
                <a16:creationId xmlns:a16="http://schemas.microsoft.com/office/drawing/2014/main" id="{84498DE6-D204-A1B9-1A40-1BF9B8B1096D}"/>
              </a:ext>
            </a:extLst>
          </p:cNvPr>
          <p:cNvSpPr>
            <a:spLocks noGrp="1"/>
          </p:cNvSpPr>
          <p:nvPr>
            <p:ph type="body" sz="quarter" idx="12"/>
          </p:nvPr>
        </p:nvSpPr>
        <p:spPr/>
        <p:txBody>
          <a:bodyPr/>
          <a:lstStyle/>
          <a:p>
            <a:endParaRPr lang="nl-BE"/>
          </a:p>
        </p:txBody>
      </p:sp>
    </p:spTree>
    <p:extLst>
      <p:ext uri="{BB962C8B-B14F-4D97-AF65-F5344CB8AC3E}">
        <p14:creationId xmlns:p14="http://schemas.microsoft.com/office/powerpoint/2010/main" val="161095080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685B77-F44B-394A-B0FC-8A6EF4F34ACB}"/>
            </a:ext>
          </a:extLst>
        </p:cNvPr>
        <p:cNvGrpSpPr/>
        <p:nvPr/>
      </p:nvGrpSpPr>
      <p:grpSpPr>
        <a:xfrm>
          <a:off x="0" y="0"/>
          <a:ext cx="0" cy="0"/>
          <a:chOff x="0" y="0"/>
          <a:chExt cx="0" cy="0"/>
        </a:xfrm>
      </p:grpSpPr>
      <p:sp>
        <p:nvSpPr>
          <p:cNvPr id="2" name="Tijdelijke aanduiding voor tekst 1">
            <a:extLst>
              <a:ext uri="{FF2B5EF4-FFF2-40B4-BE49-F238E27FC236}">
                <a16:creationId xmlns:a16="http://schemas.microsoft.com/office/drawing/2014/main" id="{9B209969-965D-A667-9BEA-451D8DA7FEAC}"/>
              </a:ext>
            </a:extLst>
          </p:cNvPr>
          <p:cNvSpPr>
            <a:spLocks noGrp="1"/>
          </p:cNvSpPr>
          <p:nvPr>
            <p:ph type="body" sz="quarter" idx="10"/>
          </p:nvPr>
        </p:nvSpPr>
        <p:spPr>
          <a:xfrm>
            <a:off x="302772" y="1237345"/>
            <a:ext cx="9799638" cy="4460976"/>
          </a:xfrm>
        </p:spPr>
        <p:txBody>
          <a:bodyPr/>
          <a:lstStyle/>
          <a:p>
            <a:pPr marL="0" indent="0">
              <a:buNone/>
            </a:pPr>
            <a:r>
              <a:rPr lang="nl-BE"/>
              <a:t>     </a:t>
            </a:r>
          </a:p>
        </p:txBody>
      </p:sp>
      <p:sp>
        <p:nvSpPr>
          <p:cNvPr id="3" name="Titel 2">
            <a:extLst>
              <a:ext uri="{FF2B5EF4-FFF2-40B4-BE49-F238E27FC236}">
                <a16:creationId xmlns:a16="http://schemas.microsoft.com/office/drawing/2014/main" id="{DD5882A5-FC92-9535-2F6A-606EDA034DCB}"/>
              </a:ext>
            </a:extLst>
          </p:cNvPr>
          <p:cNvSpPr>
            <a:spLocks noGrp="1"/>
          </p:cNvSpPr>
          <p:nvPr>
            <p:ph type="title"/>
          </p:nvPr>
        </p:nvSpPr>
        <p:spPr>
          <a:xfrm>
            <a:off x="302772" y="588864"/>
            <a:ext cx="11698652" cy="648481"/>
          </a:xfrm>
        </p:spPr>
        <p:txBody>
          <a:bodyPr/>
          <a:lstStyle/>
          <a:p>
            <a:r>
              <a:rPr lang="nl-NL"/>
              <a:t>Overzicht domeinen en </a:t>
            </a:r>
            <a:r>
              <a:rPr lang="nl-NL" err="1"/>
              <a:t>subdomeinen</a:t>
            </a:r>
            <a:r>
              <a:rPr lang="nl-NL"/>
              <a:t>       </a:t>
            </a:r>
            <a:endParaRPr lang="nl-BE"/>
          </a:p>
        </p:txBody>
      </p:sp>
      <p:graphicFrame>
        <p:nvGraphicFramePr>
          <p:cNvPr id="4" name="Tabel 3">
            <a:extLst>
              <a:ext uri="{FF2B5EF4-FFF2-40B4-BE49-F238E27FC236}">
                <a16:creationId xmlns:a16="http://schemas.microsoft.com/office/drawing/2014/main" id="{1C2CF6AC-A3D4-0E2C-1077-E55FF201C786}"/>
              </a:ext>
            </a:extLst>
          </p:cNvPr>
          <p:cNvGraphicFramePr>
            <a:graphicFrameLocks noGrp="1"/>
          </p:cNvGraphicFramePr>
          <p:nvPr>
            <p:extLst>
              <p:ext uri="{D42A27DB-BD31-4B8C-83A1-F6EECF244321}">
                <p14:modId xmlns:p14="http://schemas.microsoft.com/office/powerpoint/2010/main" val="1150095206"/>
              </p:ext>
            </p:extLst>
          </p:nvPr>
        </p:nvGraphicFramePr>
        <p:xfrm>
          <a:off x="89040" y="1428104"/>
          <a:ext cx="11766646" cy="4024250"/>
        </p:xfrm>
        <a:graphic>
          <a:graphicData uri="http://schemas.openxmlformats.org/drawingml/2006/table">
            <a:tbl>
              <a:tblPr firstRow="1" firstCol="1" bandRow="1">
                <a:tableStyleId>{00A15C55-8517-42AA-B614-E9B94910E393}</a:tableStyleId>
              </a:tblPr>
              <a:tblGrid>
                <a:gridCol w="1281895">
                  <a:extLst>
                    <a:ext uri="{9D8B030D-6E8A-4147-A177-3AD203B41FA5}">
                      <a16:colId xmlns:a16="http://schemas.microsoft.com/office/drawing/2014/main" val="1508298942"/>
                    </a:ext>
                  </a:extLst>
                </a:gridCol>
                <a:gridCol w="1659765">
                  <a:extLst>
                    <a:ext uri="{9D8B030D-6E8A-4147-A177-3AD203B41FA5}">
                      <a16:colId xmlns:a16="http://schemas.microsoft.com/office/drawing/2014/main" val="2708386498"/>
                    </a:ext>
                  </a:extLst>
                </a:gridCol>
                <a:gridCol w="1470831">
                  <a:extLst>
                    <a:ext uri="{9D8B030D-6E8A-4147-A177-3AD203B41FA5}">
                      <a16:colId xmlns:a16="http://schemas.microsoft.com/office/drawing/2014/main" val="543731686"/>
                    </a:ext>
                  </a:extLst>
                </a:gridCol>
                <a:gridCol w="1470831">
                  <a:extLst>
                    <a:ext uri="{9D8B030D-6E8A-4147-A177-3AD203B41FA5}">
                      <a16:colId xmlns:a16="http://schemas.microsoft.com/office/drawing/2014/main" val="2080033550"/>
                    </a:ext>
                  </a:extLst>
                </a:gridCol>
                <a:gridCol w="1470831">
                  <a:extLst>
                    <a:ext uri="{9D8B030D-6E8A-4147-A177-3AD203B41FA5}">
                      <a16:colId xmlns:a16="http://schemas.microsoft.com/office/drawing/2014/main" val="753425132"/>
                    </a:ext>
                  </a:extLst>
                </a:gridCol>
                <a:gridCol w="1470831">
                  <a:extLst>
                    <a:ext uri="{9D8B030D-6E8A-4147-A177-3AD203B41FA5}">
                      <a16:colId xmlns:a16="http://schemas.microsoft.com/office/drawing/2014/main" val="3571891535"/>
                    </a:ext>
                  </a:extLst>
                </a:gridCol>
                <a:gridCol w="1470831">
                  <a:extLst>
                    <a:ext uri="{9D8B030D-6E8A-4147-A177-3AD203B41FA5}">
                      <a16:colId xmlns:a16="http://schemas.microsoft.com/office/drawing/2014/main" val="41892137"/>
                    </a:ext>
                  </a:extLst>
                </a:gridCol>
                <a:gridCol w="1470831">
                  <a:extLst>
                    <a:ext uri="{9D8B030D-6E8A-4147-A177-3AD203B41FA5}">
                      <a16:colId xmlns:a16="http://schemas.microsoft.com/office/drawing/2014/main" val="1951302478"/>
                    </a:ext>
                  </a:extLst>
                </a:gridCol>
              </a:tblGrid>
              <a:tr h="561531">
                <a:tc>
                  <a:txBody>
                    <a:bodyPr/>
                    <a:lstStyle/>
                    <a:p>
                      <a:pPr fontAlgn="base">
                        <a:lnSpc>
                          <a:spcPct val="115000"/>
                        </a:lnSpc>
                        <a:spcAft>
                          <a:spcPts val="800"/>
                        </a:spcAft>
                        <a:buNone/>
                      </a:pPr>
                      <a:r>
                        <a:rPr lang="nl-BE" sz="1600" kern="0">
                          <a:effectLst/>
                        </a:rPr>
                        <a:t>Domeinen           </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NL" sz="1600" i="1" kern="100">
                          <a:effectLst/>
                          <a:latin typeface="Aptos"/>
                          <a:ea typeface="Aptos" panose="020B0004020202020204" pitchFamily="34" charset="0"/>
                          <a:cs typeface="Times New Roman"/>
                        </a:rPr>
                        <a:t>Communi- catieve fundamenten</a:t>
                      </a:r>
                      <a:endParaRPr lang="nl-BE" sz="1600" i="1" kern="100">
                        <a:effectLst/>
                        <a:latin typeface="Aptos"/>
                        <a:ea typeface="Aptos" panose="020B0004020202020204" pitchFamily="34" charset="0"/>
                        <a:cs typeface="Times New Roman"/>
                      </a:endParaRPr>
                    </a:p>
                  </a:txBody>
                  <a:tcPr marL="68580" marR="68580" marT="0" marB="0"/>
                </a:tc>
                <a:tc>
                  <a:txBody>
                    <a:bodyPr/>
                    <a:lstStyle/>
                    <a:p>
                      <a:pPr algn="l" fontAlgn="base">
                        <a:lnSpc>
                          <a:spcPct val="115000"/>
                        </a:lnSpc>
                        <a:spcAft>
                          <a:spcPts val="800"/>
                        </a:spcAft>
                        <a:buNone/>
                      </a:pPr>
                      <a:r>
                        <a:rPr lang="nl-BE" sz="1600" kern="0" dirty="0">
                          <a:effectLst/>
                        </a:rPr>
                        <a:t>Lezen</a:t>
                      </a:r>
                      <a:endParaRPr lang="nl-BE" sz="1600" kern="100" dirty="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Schrijven</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Mondeling taalgebruik</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Taalsysteem en taalgebruik</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solidFill>
                            <a:schemeClr val="accent5"/>
                          </a:solidFill>
                          <a:effectLst/>
                        </a:rPr>
                        <a:t>Literatuur</a:t>
                      </a:r>
                      <a:endParaRPr lang="nl-BE" sz="1600" kern="100">
                        <a:solidFill>
                          <a:schemeClr val="accent5"/>
                        </a:solidFill>
                        <a:effectLst/>
                        <a:latin typeface="Aptos"/>
                        <a:ea typeface="Aptos" panose="020B0004020202020204" pitchFamily="34" charset="0"/>
                        <a:cs typeface="Times New Roman"/>
                      </a:endParaRPr>
                    </a:p>
                  </a:txBody>
                  <a:tcPr marL="68580" marR="68580" marT="0" marB="0"/>
                </a:tc>
                <a:tc>
                  <a:txBody>
                    <a:bodyPr/>
                    <a:lstStyle/>
                    <a:p>
                      <a:pPr lvl="0">
                        <a:lnSpc>
                          <a:spcPct val="114999"/>
                        </a:lnSpc>
                        <a:spcAft>
                          <a:spcPts val="800"/>
                        </a:spcAft>
                        <a:buNone/>
                      </a:pPr>
                      <a:r>
                        <a:rPr lang="nl-BE" sz="1600" i="1" kern="0">
                          <a:effectLst/>
                        </a:rPr>
                        <a:t>Vlaamse gebarentaal</a:t>
                      </a:r>
                    </a:p>
                  </a:txBody>
                  <a:tcPr marL="68580" marR="68580" marT="0" marB="0"/>
                </a:tc>
                <a:extLst>
                  <a:ext uri="{0D108BD9-81ED-4DB2-BD59-A6C34878D82A}">
                    <a16:rowId xmlns:a16="http://schemas.microsoft.com/office/drawing/2014/main" val="165710177"/>
                  </a:ext>
                </a:extLst>
              </a:tr>
              <a:tr h="2959014">
                <a:tc>
                  <a:txBody>
                    <a:bodyPr/>
                    <a:lstStyle/>
                    <a:p>
                      <a:pPr fontAlgn="base">
                        <a:lnSpc>
                          <a:spcPct val="115000"/>
                        </a:lnSpc>
                        <a:spcAft>
                          <a:spcPts val="800"/>
                        </a:spcAft>
                        <a:buNone/>
                      </a:pPr>
                      <a:r>
                        <a:rPr lang="nl-BE" sz="1800" kern="0">
                          <a:solidFill>
                            <a:schemeClr val="bg1"/>
                          </a:solidFill>
                          <a:effectLst/>
                        </a:rPr>
                        <a:t>Sub-                                          domeinen</a:t>
                      </a:r>
                      <a:endParaRPr lang="nl-BE" sz="1800" kern="10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fontAlgn="base">
                        <a:lnSpc>
                          <a:spcPct val="115000"/>
                        </a:lnSpc>
                        <a:spcAft>
                          <a:spcPts val="800"/>
                        </a:spcAft>
                        <a:buNone/>
                      </a:pPr>
                      <a:r>
                        <a:rPr lang="nl-BE" sz="1600" b="0" i="1" kern="100">
                          <a:effectLst/>
                          <a:latin typeface="Aptos"/>
                          <a:ea typeface="Aptos" panose="020B0004020202020204" pitchFamily="34" charset="0"/>
                          <a:cs typeface="Times New Roman"/>
                        </a:rPr>
                        <a:t>Sociale aandacht</a:t>
                      </a:r>
                    </a:p>
                    <a:p>
                      <a:pPr lvl="0">
                        <a:lnSpc>
                          <a:spcPct val="114999"/>
                        </a:lnSpc>
                        <a:spcAft>
                          <a:spcPts val="800"/>
                        </a:spcAft>
                        <a:buNone/>
                      </a:pPr>
                      <a:r>
                        <a:rPr lang="nl-BE" sz="1600" b="0" i="1" kern="100">
                          <a:effectLst/>
                          <a:latin typeface="Aptos"/>
                          <a:ea typeface="Aptos" panose="020B0004020202020204" pitchFamily="34" charset="0"/>
                          <a:cs typeface="Times New Roman"/>
                        </a:rPr>
                        <a:t>Betekenisver-lening</a:t>
                      </a:r>
                    </a:p>
                    <a:p>
                      <a:pPr lvl="0">
                        <a:lnSpc>
                          <a:spcPct val="114999"/>
                        </a:lnSpc>
                        <a:spcAft>
                          <a:spcPts val="800"/>
                        </a:spcAft>
                        <a:buNone/>
                      </a:pPr>
                      <a:r>
                        <a:rPr lang="nl-BE" sz="1600" b="0" i="1" kern="100">
                          <a:effectLst/>
                          <a:latin typeface="Aptos"/>
                          <a:ea typeface="Aptos" panose="020B0004020202020204" pitchFamily="34" charset="0"/>
                          <a:cs typeface="Times New Roman"/>
                        </a:rPr>
                        <a:t>Communicatie-vormen</a:t>
                      </a:r>
                    </a:p>
                  </a:txBody>
                  <a:tcPr marL="68580" marR="68580" marT="0" marB="0"/>
                </a:tc>
                <a:tc>
                  <a:txBody>
                    <a:bodyPr/>
                    <a:lstStyle/>
                    <a:p>
                      <a:pPr fontAlgn="base">
                        <a:lnSpc>
                          <a:spcPct val="115000"/>
                        </a:lnSpc>
                        <a:spcAft>
                          <a:spcPts val="800"/>
                        </a:spcAft>
                        <a:buNone/>
                      </a:pPr>
                      <a:r>
                        <a:rPr lang="nl-BE" sz="1600" b="0" kern="0">
                          <a:solidFill>
                            <a:schemeClr val="accent5"/>
                          </a:solidFill>
                          <a:effectLst/>
                          <a:latin typeface="Aptos"/>
                        </a:rPr>
                        <a:t>Vlot en vloeiend lezen</a:t>
                      </a:r>
                    </a:p>
                    <a:p>
                      <a:pPr fontAlgn="base">
                        <a:lnSpc>
                          <a:spcPct val="115000"/>
                        </a:lnSpc>
                        <a:spcAft>
                          <a:spcPts val="800"/>
                        </a:spcAft>
                        <a:buNone/>
                      </a:pPr>
                      <a:r>
                        <a:rPr lang="nl-BE" sz="1600" b="0" kern="0">
                          <a:effectLst/>
                          <a:latin typeface="Aptos"/>
                          <a:ea typeface="Aptos" panose="020B0004020202020204" pitchFamily="34" charset="0"/>
                          <a:cs typeface="Times New Roman"/>
                        </a:rPr>
                        <a:t>Tekstbegrip</a:t>
                      </a:r>
                    </a:p>
                    <a:p>
                      <a:pPr fontAlgn="base">
                        <a:lnSpc>
                          <a:spcPct val="115000"/>
                        </a:lnSpc>
                        <a:spcAft>
                          <a:spcPts val="800"/>
                        </a:spcAft>
                        <a:buNone/>
                      </a:pPr>
                      <a:r>
                        <a:rPr lang="nl-BE" sz="1600" b="0" kern="0">
                          <a:effectLst/>
                          <a:latin typeface="Aptos"/>
                          <a:ea typeface="Aptos" panose="020B0004020202020204" pitchFamily="34" charset="0"/>
                          <a:cs typeface="Times New Roman"/>
                        </a:rPr>
                        <a:t>Tekstsoorten en tekst-conventies</a:t>
                      </a:r>
                    </a:p>
                    <a:p>
                      <a:pPr fontAlgn="base">
                        <a:lnSpc>
                          <a:spcPct val="115000"/>
                        </a:lnSpc>
                        <a:spcAft>
                          <a:spcPts val="800"/>
                        </a:spcAft>
                        <a:buNone/>
                      </a:pPr>
                      <a:r>
                        <a:rPr lang="nl-BE" sz="1600" b="0" i="1" kern="0">
                          <a:effectLst/>
                          <a:latin typeface="Aptos"/>
                          <a:ea typeface="Aptos" panose="020B0004020202020204" pitchFamily="34" charset="0"/>
                          <a:cs typeface="Times New Roman"/>
                        </a:rPr>
                        <a:t>Globaal lezen</a:t>
                      </a:r>
                    </a:p>
                    <a:p>
                      <a:pPr lvl="0">
                        <a:lnSpc>
                          <a:spcPct val="114999"/>
                        </a:lnSpc>
                        <a:spcAft>
                          <a:spcPts val="800"/>
                        </a:spcAft>
                        <a:buNone/>
                      </a:pPr>
                      <a:r>
                        <a:rPr lang="nl-BE" sz="1600" b="0" i="1" kern="0">
                          <a:effectLst/>
                          <a:latin typeface="Aptos"/>
                          <a:ea typeface="Aptos" panose="020B0004020202020204" pitchFamily="34" charset="0"/>
                          <a:cs typeface="Times New Roman"/>
                        </a:rPr>
                        <a:t>Braille</a:t>
                      </a:r>
                    </a:p>
                  </a:txBody>
                  <a:tcPr marL="68580" marR="68580" marT="0" marB="0"/>
                </a:tc>
                <a:tc>
                  <a:txBody>
                    <a:bodyPr/>
                    <a:lstStyle/>
                    <a:p>
                      <a:pPr fontAlgn="base">
                        <a:lnSpc>
                          <a:spcPct val="115000"/>
                        </a:lnSpc>
                        <a:spcAft>
                          <a:spcPts val="800"/>
                        </a:spcAft>
                        <a:buNone/>
                      </a:pPr>
                      <a:r>
                        <a:rPr lang="nl-BE" sz="1600" b="0" kern="0">
                          <a:solidFill>
                            <a:schemeClr val="accent5"/>
                          </a:solidFill>
                          <a:effectLst/>
                          <a:latin typeface="Aptos"/>
                        </a:rPr>
                        <a:t>Handschrift en digitale vaardigheden</a:t>
                      </a:r>
                    </a:p>
                    <a:p>
                      <a:pPr fontAlgn="base">
                        <a:lnSpc>
                          <a:spcPct val="115000"/>
                        </a:lnSpc>
                        <a:spcAft>
                          <a:spcPts val="800"/>
                        </a:spcAft>
                        <a:buNone/>
                      </a:pPr>
                      <a:r>
                        <a:rPr lang="nl-BE" sz="1600" b="0" kern="0">
                          <a:solidFill>
                            <a:schemeClr val="tx1"/>
                          </a:solidFill>
                          <a:effectLst/>
                          <a:latin typeface="Aptos"/>
                          <a:ea typeface="Aptos" panose="020B0004020202020204" pitchFamily="34" charset="0"/>
                          <a:cs typeface="Times New Roman"/>
                        </a:rPr>
                        <a:t>Correct schrijven</a:t>
                      </a:r>
                    </a:p>
                    <a:p>
                      <a:pPr fontAlgn="base">
                        <a:lnSpc>
                          <a:spcPct val="115000"/>
                        </a:lnSpc>
                        <a:spcAft>
                          <a:spcPts val="800"/>
                        </a:spcAft>
                        <a:buNone/>
                      </a:pPr>
                      <a:r>
                        <a:rPr lang="nl-BE" sz="1600" b="0" kern="0">
                          <a:solidFill>
                            <a:schemeClr val="accent5"/>
                          </a:solidFill>
                          <a:effectLst/>
                          <a:latin typeface="Aptos"/>
                          <a:ea typeface="Aptos" panose="020B0004020202020204" pitchFamily="34" charset="0"/>
                          <a:cs typeface="Times New Roman"/>
                        </a:rPr>
                        <a:t>Schrijven om te leren</a:t>
                      </a:r>
                    </a:p>
                    <a:p>
                      <a:pPr fontAlgn="base">
                        <a:lnSpc>
                          <a:spcPct val="115000"/>
                        </a:lnSpc>
                        <a:spcAft>
                          <a:spcPts val="800"/>
                        </a:spcAft>
                        <a:buNone/>
                      </a:pPr>
                      <a:r>
                        <a:rPr lang="nl-BE" sz="1600" b="0" kern="0">
                          <a:solidFill>
                            <a:schemeClr val="tx1"/>
                          </a:solidFill>
                          <a:effectLst/>
                          <a:latin typeface="Aptos"/>
                          <a:ea typeface="Aptos" panose="020B0004020202020204" pitchFamily="34" charset="0"/>
                          <a:cs typeface="Times New Roman"/>
                        </a:rPr>
                        <a:t>Schrijven om te delen</a:t>
                      </a:r>
                    </a:p>
                    <a:p>
                      <a:pPr lvl="0">
                        <a:lnSpc>
                          <a:spcPct val="114999"/>
                        </a:lnSpc>
                        <a:spcAft>
                          <a:spcPts val="800"/>
                        </a:spcAft>
                        <a:buNone/>
                      </a:pPr>
                      <a:r>
                        <a:rPr lang="nl-BE" sz="1600" b="0" i="1" kern="0">
                          <a:solidFill>
                            <a:schemeClr val="tx1"/>
                          </a:solidFill>
                          <a:effectLst/>
                          <a:latin typeface="Aptos"/>
                          <a:ea typeface="Aptos" panose="020B0004020202020204" pitchFamily="34" charset="0"/>
                          <a:cs typeface="Times New Roman"/>
                        </a:rPr>
                        <a:t>Braille</a:t>
                      </a:r>
                    </a:p>
                  </a:txBody>
                  <a:tcPr marL="68580" marR="68580" marT="0" marB="0"/>
                </a:tc>
                <a:tc>
                  <a:txBody>
                    <a:bodyPr/>
                    <a:lstStyle/>
                    <a:p>
                      <a:pPr fontAlgn="base">
                        <a:lnSpc>
                          <a:spcPct val="115000"/>
                        </a:lnSpc>
                        <a:spcAft>
                          <a:spcPts val="800"/>
                        </a:spcAft>
                        <a:buNone/>
                      </a:pPr>
                      <a:r>
                        <a:rPr lang="nl-BE" sz="1600" b="0" kern="0">
                          <a:effectLst/>
                          <a:latin typeface="Aptos"/>
                        </a:rPr>
                        <a:t>Luisterbegrip</a:t>
                      </a:r>
                    </a:p>
                    <a:p>
                      <a:pPr fontAlgn="base">
                        <a:lnSpc>
                          <a:spcPct val="115000"/>
                        </a:lnSpc>
                        <a:spcAft>
                          <a:spcPts val="800"/>
                        </a:spcAft>
                        <a:buNone/>
                      </a:pPr>
                      <a:r>
                        <a:rPr lang="nl-BE" sz="1600" b="0" kern="0">
                          <a:effectLst/>
                          <a:latin typeface="Aptos"/>
                          <a:ea typeface="Aptos" panose="020B0004020202020204" pitchFamily="34" charset="0"/>
                          <a:cs typeface="Times New Roman"/>
                        </a:rPr>
                        <a:t>Spreken, </a:t>
                      </a:r>
                      <a:r>
                        <a:rPr lang="nl-BE" sz="1600" b="0" kern="0">
                          <a:solidFill>
                            <a:schemeClr val="accent5"/>
                          </a:solidFill>
                          <a:effectLst/>
                          <a:latin typeface="Aptos"/>
                          <a:ea typeface="Aptos" panose="020B0004020202020204" pitchFamily="34" charset="0"/>
                          <a:cs typeface="Times New Roman"/>
                        </a:rPr>
                        <a:t>presenteren</a:t>
                      </a:r>
                      <a:r>
                        <a:rPr lang="nl-BE" sz="1600" b="0" kern="0">
                          <a:effectLst/>
                          <a:latin typeface="Aptos"/>
                          <a:ea typeface="Aptos" panose="020B0004020202020204" pitchFamily="34" charset="0"/>
                          <a:cs typeface="Times New Roman"/>
                        </a:rPr>
                        <a:t> en </a:t>
                      </a:r>
                      <a:r>
                        <a:rPr lang="nl-BE" sz="1600" b="0" kern="0">
                          <a:solidFill>
                            <a:schemeClr val="accent5"/>
                          </a:solidFill>
                          <a:effectLst/>
                          <a:latin typeface="Aptos"/>
                          <a:ea typeface="Aptos" panose="020B0004020202020204" pitchFamily="34" charset="0"/>
                          <a:cs typeface="Times New Roman"/>
                        </a:rPr>
                        <a:t>vertellen</a:t>
                      </a:r>
                    </a:p>
                    <a:p>
                      <a:pPr fontAlgn="base">
                        <a:lnSpc>
                          <a:spcPct val="115000"/>
                        </a:lnSpc>
                        <a:spcAft>
                          <a:spcPts val="800"/>
                        </a:spcAft>
                        <a:buNone/>
                      </a:pPr>
                      <a:r>
                        <a:rPr lang="nl-BE" sz="1600" b="0" kern="0">
                          <a:solidFill>
                            <a:schemeClr val="tx1"/>
                          </a:solidFill>
                          <a:effectLst/>
                          <a:latin typeface="Aptos"/>
                          <a:ea typeface="Aptos" panose="020B0004020202020204" pitchFamily="34" charset="0"/>
                          <a:cs typeface="Times New Roman"/>
                        </a:rPr>
                        <a:t>Mondelinge interactievaar-</a:t>
                      </a:r>
                      <a:r>
                        <a:rPr lang="nl-BE" sz="1600" b="0" kern="0" err="1">
                          <a:solidFill>
                            <a:schemeClr val="tx1"/>
                          </a:solidFill>
                          <a:effectLst/>
                          <a:latin typeface="Aptos"/>
                          <a:ea typeface="Aptos" panose="020B0004020202020204" pitchFamily="34" charset="0"/>
                          <a:cs typeface="Times New Roman"/>
                        </a:rPr>
                        <a:t>digheden</a:t>
                      </a:r>
                      <a:endParaRPr lang="nl-BE" sz="1600" b="0" kern="0">
                        <a:solidFill>
                          <a:schemeClr val="tx1"/>
                        </a:solidFill>
                        <a:effectLst/>
                        <a:latin typeface="Aptos"/>
                        <a:ea typeface="Aptos" panose="020B0004020202020204" pitchFamily="34" charset="0"/>
                        <a:cs typeface="Times New Roman"/>
                      </a:endParaRPr>
                    </a:p>
                    <a:p>
                      <a:pPr lvl="0">
                        <a:lnSpc>
                          <a:spcPct val="114999"/>
                        </a:lnSpc>
                        <a:spcAft>
                          <a:spcPts val="800"/>
                        </a:spcAft>
                        <a:buNone/>
                      </a:pPr>
                      <a:endParaRPr lang="nl-BE" sz="1600" b="0" kern="0">
                        <a:solidFill>
                          <a:schemeClr val="tx1"/>
                        </a:solidFill>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b="0" kern="100">
                          <a:solidFill>
                            <a:schemeClr val="accent5"/>
                          </a:solidFill>
                          <a:effectLst/>
                          <a:latin typeface="Aptos"/>
                          <a:ea typeface="Aptos" panose="020B0004020202020204" pitchFamily="34" charset="0"/>
                          <a:cs typeface="Times New Roman"/>
                        </a:rPr>
                        <a:t>Woordenschat</a:t>
                      </a:r>
                    </a:p>
                    <a:p>
                      <a:pPr fontAlgn="base">
                        <a:lnSpc>
                          <a:spcPct val="115000"/>
                        </a:lnSpc>
                        <a:spcAft>
                          <a:spcPts val="800"/>
                        </a:spcAft>
                        <a:buNone/>
                      </a:pPr>
                      <a:r>
                        <a:rPr lang="nl-BE" sz="1600" b="0" kern="100">
                          <a:solidFill>
                            <a:schemeClr val="tx1"/>
                          </a:solidFill>
                          <a:effectLst/>
                          <a:latin typeface="Aptos"/>
                          <a:ea typeface="Aptos" panose="020B0004020202020204" pitchFamily="34" charset="0"/>
                          <a:cs typeface="Times New Roman"/>
                        </a:rPr>
                        <a:t>Taalsysteem (klanken, spelling, grammatica)</a:t>
                      </a:r>
                    </a:p>
                    <a:p>
                      <a:pPr fontAlgn="base">
                        <a:lnSpc>
                          <a:spcPct val="115000"/>
                        </a:lnSpc>
                        <a:spcAft>
                          <a:spcPts val="800"/>
                        </a:spcAft>
                        <a:buNone/>
                      </a:pPr>
                      <a:r>
                        <a:rPr lang="nl-BE" sz="1600" b="0" kern="100">
                          <a:solidFill>
                            <a:schemeClr val="tx1"/>
                          </a:solidFill>
                          <a:effectLst/>
                          <a:latin typeface="Aptos"/>
                          <a:ea typeface="Aptos" panose="020B0004020202020204" pitchFamily="34" charset="0"/>
                          <a:cs typeface="Times New Roman"/>
                        </a:rPr>
                        <a:t>Taalgebruik en </a:t>
                      </a:r>
                      <a:r>
                        <a:rPr lang="nl-BE" sz="1600" b="0" kern="100">
                          <a:solidFill>
                            <a:schemeClr val="accent5"/>
                          </a:solidFill>
                          <a:effectLst/>
                          <a:latin typeface="Aptos"/>
                          <a:ea typeface="Aptos" panose="020B0004020202020204" pitchFamily="34" charset="0"/>
                          <a:cs typeface="Times New Roman"/>
                        </a:rPr>
                        <a:t>taalweten-schap</a:t>
                      </a:r>
                    </a:p>
                    <a:p>
                      <a:pPr fontAlgn="base">
                        <a:lnSpc>
                          <a:spcPct val="115000"/>
                        </a:lnSpc>
                        <a:spcAft>
                          <a:spcPts val="800"/>
                        </a:spcAft>
                        <a:buNone/>
                      </a:pPr>
                      <a:endParaRPr lang="nl-BE" sz="1600" b="0" kern="100">
                        <a:solidFill>
                          <a:srgbClr val="FF0000"/>
                        </a:solidFill>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b="0" kern="0">
                          <a:solidFill>
                            <a:schemeClr val="accent5"/>
                          </a:solidFill>
                          <a:effectLst/>
                          <a:latin typeface="Aptos"/>
                        </a:rPr>
                        <a:t>Interactie met literatuur</a:t>
                      </a:r>
                      <a:endParaRPr lang="nl-BE" sz="1600" b="0" kern="0">
                        <a:effectLst/>
                        <a:latin typeface="Aptos"/>
                      </a:endParaRPr>
                    </a:p>
                    <a:p>
                      <a:pPr fontAlgn="base">
                        <a:lnSpc>
                          <a:spcPct val="115000"/>
                        </a:lnSpc>
                        <a:spcAft>
                          <a:spcPts val="800"/>
                        </a:spcAft>
                        <a:buNone/>
                      </a:pPr>
                      <a:r>
                        <a:rPr lang="nl-BE" sz="1600" b="0" kern="0">
                          <a:solidFill>
                            <a:schemeClr val="accent5"/>
                          </a:solidFill>
                          <a:effectLst/>
                          <a:latin typeface="Aptos"/>
                        </a:rPr>
                        <a:t>Creatieve expressie en taal</a:t>
                      </a:r>
                    </a:p>
                    <a:p>
                      <a:pPr fontAlgn="base">
                        <a:lnSpc>
                          <a:spcPct val="115000"/>
                        </a:lnSpc>
                        <a:spcAft>
                          <a:spcPts val="800"/>
                        </a:spcAft>
                        <a:buNone/>
                      </a:pPr>
                      <a:endParaRPr lang="nl-BE" sz="1600" b="0" kern="100">
                        <a:effectLst/>
                        <a:latin typeface="Aptos"/>
                        <a:ea typeface="Aptos" panose="020B0004020202020204" pitchFamily="34" charset="0"/>
                        <a:cs typeface="Times New Roman"/>
                      </a:endParaRPr>
                    </a:p>
                  </a:txBody>
                  <a:tcPr marL="68580" marR="68580" marT="0" marB="0"/>
                </a:tc>
                <a:tc>
                  <a:txBody>
                    <a:bodyPr/>
                    <a:lstStyle/>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dirty="0">
                          <a:ln>
                            <a:noFill/>
                          </a:ln>
                          <a:solidFill>
                            <a:prstClr val="black"/>
                          </a:solidFill>
                          <a:effectLst/>
                          <a:uLnTx/>
                          <a:uFillTx/>
                          <a:latin typeface="Aptos"/>
                          <a:ea typeface="Aptos" panose="020B0004020202020204" pitchFamily="34" charset="0"/>
                          <a:cs typeface="Times New Roman"/>
                        </a:rPr>
                        <a:t>Attitudes</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dirty="0">
                          <a:ln>
                            <a:noFill/>
                          </a:ln>
                          <a:solidFill>
                            <a:prstClr val="black"/>
                          </a:solidFill>
                          <a:effectLst/>
                          <a:uLnTx/>
                          <a:uFillTx/>
                          <a:latin typeface="Aptos"/>
                          <a:ea typeface="Aptos" panose="020B0004020202020204" pitchFamily="34" charset="0"/>
                          <a:cs typeface="Times New Roman"/>
                        </a:rPr>
                        <a:t>Lezen</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dirty="0">
                          <a:ln>
                            <a:noFill/>
                          </a:ln>
                          <a:solidFill>
                            <a:prstClr val="black"/>
                          </a:solidFill>
                          <a:effectLst/>
                          <a:uLnTx/>
                          <a:uFillTx/>
                          <a:latin typeface="Aptos"/>
                          <a:ea typeface="Aptos" panose="020B0004020202020204" pitchFamily="34" charset="0"/>
                          <a:cs typeface="Times New Roman"/>
                        </a:rPr>
                        <a:t>Taalgebruik</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dirty="0" err="1">
                          <a:ln>
                            <a:noFill/>
                          </a:ln>
                          <a:solidFill>
                            <a:prstClr val="black"/>
                          </a:solidFill>
                          <a:effectLst/>
                          <a:uLnTx/>
                          <a:uFillTx/>
                          <a:latin typeface="Aptos"/>
                          <a:ea typeface="Aptos" panose="020B0004020202020204" pitchFamily="34" charset="0"/>
                          <a:cs typeface="Times New Roman"/>
                        </a:rPr>
                        <a:t>Taalbe-schouwing</a:t>
                      </a:r>
                      <a:endParaRPr kumimoji="0" lang="nl-NL" sz="1600" b="0" i="1" u="none" strike="noStrike" kern="100" cap="none" spc="0" normalizeH="0" baseline="0" noProof="0" dirty="0">
                        <a:ln>
                          <a:noFill/>
                        </a:ln>
                        <a:solidFill>
                          <a:prstClr val="black"/>
                        </a:solidFill>
                        <a:effectLst/>
                        <a:uLnTx/>
                        <a:uFillTx/>
                        <a:latin typeface="Aptos"/>
                        <a:ea typeface="Aptos" panose="020B0004020202020204" pitchFamily="34" charset="0"/>
                        <a:cs typeface="Times New Roman"/>
                      </a:endParaRP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dirty="0">
                          <a:ln>
                            <a:noFill/>
                          </a:ln>
                          <a:solidFill>
                            <a:prstClr val="black"/>
                          </a:solidFill>
                          <a:effectLst/>
                          <a:uLnTx/>
                          <a:uFillTx/>
                          <a:latin typeface="Aptos"/>
                          <a:ea typeface="Aptos" panose="020B0004020202020204" pitchFamily="34" charset="0"/>
                          <a:cs typeface="Times New Roman"/>
                        </a:rPr>
                        <a:t>Taalvorm</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dirty="0">
                          <a:ln>
                            <a:noFill/>
                          </a:ln>
                          <a:solidFill>
                            <a:prstClr val="black"/>
                          </a:solidFill>
                          <a:effectLst/>
                          <a:uLnTx/>
                          <a:uFillTx/>
                          <a:latin typeface="Aptos"/>
                          <a:ea typeface="Aptos" panose="020B0004020202020204" pitchFamily="34" charset="0"/>
                          <a:cs typeface="Times New Roman"/>
                        </a:rPr>
                        <a:t>Taalinhoud</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dirty="0">
                          <a:ln>
                            <a:noFill/>
                          </a:ln>
                          <a:solidFill>
                            <a:prstClr val="black"/>
                          </a:solidFill>
                          <a:effectLst/>
                          <a:uLnTx/>
                          <a:uFillTx/>
                          <a:latin typeface="Aptos"/>
                          <a:ea typeface="Aptos" panose="020B0004020202020204" pitchFamily="34" charset="0"/>
                          <a:cs typeface="Times New Roman"/>
                        </a:rPr>
                        <a:t>Hulpmiddelen</a:t>
                      </a:r>
                      <a:endParaRPr kumimoji="0" lang="nl-BE" sz="1600" b="0" i="1" u="none" strike="noStrike" kern="100" cap="none" spc="0" normalizeH="0" baseline="0" noProof="0" dirty="0">
                        <a:ln>
                          <a:noFill/>
                        </a:ln>
                        <a:solidFill>
                          <a:prstClr val="black"/>
                        </a:solidFill>
                        <a:effectLst/>
                        <a:uLnTx/>
                        <a:uFillTx/>
                        <a:latin typeface="Aptos"/>
                        <a:ea typeface="Aptos" panose="020B0004020202020204" pitchFamily="34" charset="0"/>
                        <a:cs typeface="Times New Roman"/>
                      </a:endParaRPr>
                    </a:p>
                  </a:txBody>
                  <a:tcPr marL="68580" marR="68580" marT="0" marB="0"/>
                </a:tc>
                <a:extLst>
                  <a:ext uri="{0D108BD9-81ED-4DB2-BD59-A6C34878D82A}">
                    <a16:rowId xmlns:a16="http://schemas.microsoft.com/office/drawing/2014/main" val="3885815535"/>
                  </a:ext>
                </a:extLst>
              </a:tr>
            </a:tbl>
          </a:graphicData>
        </a:graphic>
      </p:graphicFrame>
      <p:sp>
        <p:nvSpPr>
          <p:cNvPr id="6" name="Tekstvak 5">
            <a:extLst>
              <a:ext uri="{FF2B5EF4-FFF2-40B4-BE49-F238E27FC236}">
                <a16:creationId xmlns:a16="http://schemas.microsoft.com/office/drawing/2014/main" id="{418453D4-3A71-D2EC-F631-38AEA2DF6A16}"/>
              </a:ext>
            </a:extLst>
          </p:cNvPr>
          <p:cNvSpPr txBox="1"/>
          <p:nvPr/>
        </p:nvSpPr>
        <p:spPr>
          <a:xfrm>
            <a:off x="422031" y="5531835"/>
            <a:ext cx="857124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800" b="1" i="0" u="none" strike="noStrike" kern="1200" cap="none" spc="0" normalizeH="0" baseline="0" noProof="0">
                <a:ln>
                  <a:noFill/>
                </a:ln>
                <a:solidFill>
                  <a:prstClr val="black"/>
                </a:solidFill>
                <a:effectLst/>
                <a:uLnTx/>
                <a:uFillTx/>
                <a:latin typeface="Trebuchet MS"/>
                <a:ea typeface="+mn-ea"/>
                <a:cs typeface="+mn-cs"/>
              </a:rPr>
              <a:t>Legende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800" b="0" i="0" u="none" strike="noStrike" kern="1200" cap="none" spc="0" normalizeH="0" baseline="0" noProof="0">
                <a:ln>
                  <a:noFill/>
                </a:ln>
                <a:solidFill>
                  <a:srgbClr val="0070C0"/>
                </a:solidFill>
                <a:effectLst/>
                <a:uLnTx/>
                <a:uFillTx/>
                <a:latin typeface="Trebuchet MS"/>
                <a:ea typeface="+mn-ea"/>
                <a:cs typeface="+mn-cs"/>
              </a:rPr>
              <a:t>Blauw</a:t>
            </a:r>
            <a:r>
              <a:rPr kumimoji="0" lang="nl-NL" sz="1800" b="0" i="0" u="none" strike="noStrike" kern="1200" cap="none" spc="0" normalizeH="0" baseline="0" noProof="0">
                <a:ln>
                  <a:noFill/>
                </a:ln>
                <a:solidFill>
                  <a:prstClr val="black"/>
                </a:solidFill>
                <a:effectLst/>
                <a:uLnTx/>
                <a:uFillTx/>
                <a:latin typeface="Trebuchet MS"/>
                <a:ea typeface="+mn-ea"/>
                <a:cs typeface="+mn-cs"/>
              </a:rPr>
              <a:t>: nu meer onder de aandacht of nieuw</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800" b="0" i="1" u="none" strike="noStrike" kern="1200" cap="none" spc="0" normalizeH="0" baseline="0" noProof="0">
                <a:ln>
                  <a:noFill/>
                </a:ln>
                <a:solidFill>
                  <a:prstClr val="black"/>
                </a:solidFill>
                <a:effectLst/>
                <a:uLnTx/>
                <a:uFillTx/>
                <a:latin typeface="Trebuchet MS"/>
                <a:ea typeface="+mn-ea"/>
                <a:cs typeface="+mn-cs"/>
              </a:rPr>
              <a:t>Cursief</a:t>
            </a:r>
            <a:r>
              <a:rPr kumimoji="0" lang="nl-NL" sz="1800" b="0" i="0" u="none" strike="noStrike" kern="1200" cap="none" spc="0" normalizeH="0" baseline="0" noProof="0">
                <a:ln>
                  <a:noFill/>
                </a:ln>
                <a:solidFill>
                  <a:prstClr val="black"/>
                </a:solidFill>
                <a:effectLst/>
                <a:uLnTx/>
                <a:uFillTx/>
                <a:latin typeface="Trebuchet MS"/>
                <a:ea typeface="+mn-ea"/>
                <a:cs typeface="+mn-cs"/>
              </a:rPr>
              <a:t>: geen gemeenschappelijke doelen (vanuit leerplan voor iedereen)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nl-BE" sz="1800" b="0" i="0" u="none" strike="noStrike" kern="1200" cap="none" spc="0" normalizeH="0" baseline="0" noProof="0">
              <a:ln>
                <a:noFill/>
              </a:ln>
              <a:solidFill>
                <a:prstClr val="black"/>
              </a:solidFill>
              <a:effectLst/>
              <a:uLnTx/>
              <a:uFillTx/>
              <a:latin typeface="Trebuchet MS"/>
              <a:ea typeface="+mn-ea"/>
              <a:cs typeface="+mn-cs"/>
            </a:endParaRPr>
          </a:p>
        </p:txBody>
      </p:sp>
    </p:spTree>
    <p:extLst>
      <p:ext uri="{BB962C8B-B14F-4D97-AF65-F5344CB8AC3E}">
        <p14:creationId xmlns:p14="http://schemas.microsoft.com/office/powerpoint/2010/main" val="95415810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0155DA-77B2-9F73-4E78-F2465E3FDE83}"/>
            </a:ext>
          </a:extLst>
        </p:cNvPr>
        <p:cNvGrpSpPr/>
        <p:nvPr/>
      </p:nvGrpSpPr>
      <p:grpSpPr>
        <a:xfrm>
          <a:off x="0" y="0"/>
          <a:ext cx="0" cy="0"/>
          <a:chOff x="0" y="0"/>
          <a:chExt cx="0" cy="0"/>
        </a:xfrm>
      </p:grpSpPr>
      <p:pic>
        <p:nvPicPr>
          <p:cNvPr id="5" name="Tijdelijke aanduiding voor afbeelding 4">
            <a:extLst>
              <a:ext uri="{FF2B5EF4-FFF2-40B4-BE49-F238E27FC236}">
                <a16:creationId xmlns:a16="http://schemas.microsoft.com/office/drawing/2014/main" id="{14A4BACA-7B23-5044-13FA-8F9158AC71B0}"/>
              </a:ext>
            </a:extLst>
          </p:cNvPr>
          <p:cNvPicPr>
            <a:picLocks noChangeAspect="1"/>
          </p:cNvPicPr>
          <p:nvPr/>
        </p:nvPicPr>
        <p:blipFill>
          <a:blip r:embed="rId3"/>
          <a:srcRect t="22645" b="22645"/>
          <a:stretch>
            <a:fillRect/>
          </a:stretch>
        </p:blipFill>
        <p:spPr>
          <a:xfrm>
            <a:off x="0" y="109049"/>
            <a:ext cx="12199938" cy="4449762"/>
          </a:xfrm>
          <a:prstGeom prst="rect">
            <a:avLst/>
          </a:prstGeom>
        </p:spPr>
      </p:pic>
      <p:sp>
        <p:nvSpPr>
          <p:cNvPr id="3" name="Titel 2">
            <a:extLst>
              <a:ext uri="{FF2B5EF4-FFF2-40B4-BE49-F238E27FC236}">
                <a16:creationId xmlns:a16="http://schemas.microsoft.com/office/drawing/2014/main" id="{992DF9C0-ABB4-2C05-976D-EBFF4680AA87}"/>
              </a:ext>
            </a:extLst>
          </p:cNvPr>
          <p:cNvSpPr>
            <a:spLocks noGrp="1"/>
          </p:cNvSpPr>
          <p:nvPr>
            <p:ph type="title"/>
          </p:nvPr>
        </p:nvSpPr>
        <p:spPr>
          <a:xfrm>
            <a:off x="2230732" y="1858945"/>
            <a:ext cx="7995263" cy="1617985"/>
          </a:xfrm>
        </p:spPr>
        <p:txBody>
          <a:bodyPr>
            <a:normAutofit fontScale="90000"/>
          </a:bodyPr>
          <a:lstStyle/>
          <a:p>
            <a:br>
              <a:rPr lang="nl-NL" sz="4800">
                <a:solidFill>
                  <a:schemeClr val="bg1"/>
                </a:solidFill>
              </a:rPr>
            </a:br>
            <a:r>
              <a:rPr lang="nl-NL" sz="5300">
                <a:solidFill>
                  <a:schemeClr val="bg1"/>
                </a:solidFill>
              </a:rPr>
              <a:t>DOMEINEN</a:t>
            </a:r>
            <a:br>
              <a:rPr lang="nl-NL">
                <a:solidFill>
                  <a:schemeClr val="bg1"/>
                </a:solidFill>
              </a:rPr>
            </a:br>
            <a:endParaRPr lang="nl-BE">
              <a:solidFill>
                <a:schemeClr val="bg1"/>
              </a:solidFill>
            </a:endParaRPr>
          </a:p>
        </p:txBody>
      </p:sp>
    </p:spTree>
    <p:extLst>
      <p:ext uri="{BB962C8B-B14F-4D97-AF65-F5344CB8AC3E}">
        <p14:creationId xmlns:p14="http://schemas.microsoft.com/office/powerpoint/2010/main" val="150056058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Tijdelijke aanduiding voor afbeelding 6" descr="Happy baby touching his mother face">
            <a:extLst>
              <a:ext uri="{FF2B5EF4-FFF2-40B4-BE49-F238E27FC236}">
                <a16:creationId xmlns:a16="http://schemas.microsoft.com/office/drawing/2014/main" id="{793E07BB-303A-525D-4BC4-2FB91216473B}"/>
              </a:ext>
            </a:extLst>
          </p:cNvPr>
          <p:cNvPicPr>
            <a:picLocks noGrp="1" noChangeAspect="1"/>
          </p:cNvPicPr>
          <p:nvPr>
            <p:ph type="pic" sz="quarter" idx="11"/>
          </p:nvPr>
        </p:nvPicPr>
        <p:blipFill>
          <a:blip r:embed="rId2"/>
          <a:srcRect t="22645" b="22645"/>
          <a:stretch>
            <a:fillRect/>
          </a:stretch>
        </p:blipFill>
        <p:spPr>
          <a:xfrm>
            <a:off x="-7938" y="147484"/>
            <a:ext cx="12199938" cy="4481666"/>
          </a:xfrm>
          <a:prstGeom prst="rect">
            <a:avLst/>
          </a:prstGeom>
        </p:spPr>
      </p:pic>
      <p:sp>
        <p:nvSpPr>
          <p:cNvPr id="3" name="Tijdelijke aanduiding voor tekst 2">
            <a:extLst>
              <a:ext uri="{FF2B5EF4-FFF2-40B4-BE49-F238E27FC236}">
                <a16:creationId xmlns:a16="http://schemas.microsoft.com/office/drawing/2014/main" id="{586FB6E0-8941-DF97-E6A0-ADB39C31412A}"/>
              </a:ext>
            </a:extLst>
          </p:cNvPr>
          <p:cNvSpPr>
            <a:spLocks noGrp="1"/>
          </p:cNvSpPr>
          <p:nvPr>
            <p:ph type="body" sz="quarter" idx="10"/>
          </p:nvPr>
        </p:nvSpPr>
        <p:spPr>
          <a:xfrm>
            <a:off x="603315" y="4136064"/>
            <a:ext cx="10426045" cy="2198747"/>
          </a:xfrm>
        </p:spPr>
        <p:txBody>
          <a:bodyPr>
            <a:normAutofit fontScale="62500" lnSpcReduction="20000"/>
          </a:bodyPr>
          <a:lstStyle/>
          <a:p>
            <a:r>
              <a:rPr lang="nl-NL" sz="11500"/>
              <a:t>Communicatieve fundamenten</a:t>
            </a:r>
            <a:endParaRPr lang="nl-BE" sz="11500"/>
          </a:p>
        </p:txBody>
      </p:sp>
    </p:spTree>
    <p:extLst>
      <p:ext uri="{BB962C8B-B14F-4D97-AF65-F5344CB8AC3E}">
        <p14:creationId xmlns:p14="http://schemas.microsoft.com/office/powerpoint/2010/main" val="144856896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1D9888-B28D-7F2B-E2D2-3B9288075E16}"/>
            </a:ext>
          </a:extLst>
        </p:cNvPr>
        <p:cNvGrpSpPr/>
        <p:nvPr/>
      </p:nvGrpSpPr>
      <p:grpSpPr>
        <a:xfrm>
          <a:off x="0" y="0"/>
          <a:ext cx="0" cy="0"/>
          <a:chOff x="0" y="0"/>
          <a:chExt cx="0" cy="0"/>
        </a:xfrm>
      </p:grpSpPr>
      <p:sp>
        <p:nvSpPr>
          <p:cNvPr id="2" name="Tijdelijke aanduiding voor tekst 1">
            <a:extLst>
              <a:ext uri="{FF2B5EF4-FFF2-40B4-BE49-F238E27FC236}">
                <a16:creationId xmlns:a16="http://schemas.microsoft.com/office/drawing/2014/main" id="{5CF062C5-B54E-5282-CC79-C92A471A5800}"/>
              </a:ext>
            </a:extLst>
          </p:cNvPr>
          <p:cNvSpPr>
            <a:spLocks noGrp="1"/>
          </p:cNvSpPr>
          <p:nvPr>
            <p:ph type="body" sz="quarter" idx="10"/>
          </p:nvPr>
        </p:nvSpPr>
        <p:spPr>
          <a:xfrm>
            <a:off x="302772" y="1237345"/>
            <a:ext cx="9799638" cy="4460976"/>
          </a:xfrm>
        </p:spPr>
        <p:txBody>
          <a:bodyPr/>
          <a:lstStyle/>
          <a:p>
            <a:pPr marL="0" indent="0">
              <a:buNone/>
            </a:pPr>
            <a:r>
              <a:rPr lang="nl-BE"/>
              <a:t>     </a:t>
            </a:r>
          </a:p>
        </p:txBody>
      </p:sp>
      <p:sp>
        <p:nvSpPr>
          <p:cNvPr id="3" name="Titel 2">
            <a:extLst>
              <a:ext uri="{FF2B5EF4-FFF2-40B4-BE49-F238E27FC236}">
                <a16:creationId xmlns:a16="http://schemas.microsoft.com/office/drawing/2014/main" id="{7D997456-C441-C195-3C89-A89B789B865E}"/>
              </a:ext>
            </a:extLst>
          </p:cNvPr>
          <p:cNvSpPr>
            <a:spLocks noGrp="1"/>
          </p:cNvSpPr>
          <p:nvPr>
            <p:ph type="title"/>
          </p:nvPr>
        </p:nvSpPr>
        <p:spPr>
          <a:xfrm>
            <a:off x="302772" y="588864"/>
            <a:ext cx="11698652" cy="648481"/>
          </a:xfrm>
        </p:spPr>
        <p:txBody>
          <a:bodyPr/>
          <a:lstStyle/>
          <a:p>
            <a:r>
              <a:rPr lang="nl-NL"/>
              <a:t>Overzicht domeinen en </a:t>
            </a:r>
            <a:r>
              <a:rPr lang="nl-NL" err="1"/>
              <a:t>subdomeinen</a:t>
            </a:r>
            <a:r>
              <a:rPr lang="nl-NL"/>
              <a:t>       </a:t>
            </a:r>
            <a:endParaRPr lang="nl-BE"/>
          </a:p>
        </p:txBody>
      </p:sp>
      <p:graphicFrame>
        <p:nvGraphicFramePr>
          <p:cNvPr id="4" name="Tabel 3">
            <a:extLst>
              <a:ext uri="{FF2B5EF4-FFF2-40B4-BE49-F238E27FC236}">
                <a16:creationId xmlns:a16="http://schemas.microsoft.com/office/drawing/2014/main" id="{CC57B43B-75ED-1A62-A9AC-B0E5DB40704A}"/>
              </a:ext>
            </a:extLst>
          </p:cNvPr>
          <p:cNvGraphicFramePr>
            <a:graphicFrameLocks noGrp="1"/>
          </p:cNvGraphicFramePr>
          <p:nvPr>
            <p:extLst>
              <p:ext uri="{D42A27DB-BD31-4B8C-83A1-F6EECF244321}">
                <p14:modId xmlns:p14="http://schemas.microsoft.com/office/powerpoint/2010/main" val="3730301143"/>
              </p:ext>
            </p:extLst>
          </p:nvPr>
        </p:nvGraphicFramePr>
        <p:xfrm>
          <a:off x="89040" y="1428104"/>
          <a:ext cx="11766646" cy="4024250"/>
        </p:xfrm>
        <a:graphic>
          <a:graphicData uri="http://schemas.openxmlformats.org/drawingml/2006/table">
            <a:tbl>
              <a:tblPr firstRow="1" firstCol="1" bandRow="1">
                <a:tableStyleId>{00A15C55-8517-42AA-B614-E9B94910E393}</a:tableStyleId>
              </a:tblPr>
              <a:tblGrid>
                <a:gridCol w="1281895">
                  <a:extLst>
                    <a:ext uri="{9D8B030D-6E8A-4147-A177-3AD203B41FA5}">
                      <a16:colId xmlns:a16="http://schemas.microsoft.com/office/drawing/2014/main" val="1508298942"/>
                    </a:ext>
                  </a:extLst>
                </a:gridCol>
                <a:gridCol w="1659765">
                  <a:extLst>
                    <a:ext uri="{9D8B030D-6E8A-4147-A177-3AD203B41FA5}">
                      <a16:colId xmlns:a16="http://schemas.microsoft.com/office/drawing/2014/main" val="2708386498"/>
                    </a:ext>
                  </a:extLst>
                </a:gridCol>
                <a:gridCol w="1470831">
                  <a:extLst>
                    <a:ext uri="{9D8B030D-6E8A-4147-A177-3AD203B41FA5}">
                      <a16:colId xmlns:a16="http://schemas.microsoft.com/office/drawing/2014/main" val="543731686"/>
                    </a:ext>
                  </a:extLst>
                </a:gridCol>
                <a:gridCol w="1470831">
                  <a:extLst>
                    <a:ext uri="{9D8B030D-6E8A-4147-A177-3AD203B41FA5}">
                      <a16:colId xmlns:a16="http://schemas.microsoft.com/office/drawing/2014/main" val="2080033550"/>
                    </a:ext>
                  </a:extLst>
                </a:gridCol>
                <a:gridCol w="1470831">
                  <a:extLst>
                    <a:ext uri="{9D8B030D-6E8A-4147-A177-3AD203B41FA5}">
                      <a16:colId xmlns:a16="http://schemas.microsoft.com/office/drawing/2014/main" val="753425132"/>
                    </a:ext>
                  </a:extLst>
                </a:gridCol>
                <a:gridCol w="1470831">
                  <a:extLst>
                    <a:ext uri="{9D8B030D-6E8A-4147-A177-3AD203B41FA5}">
                      <a16:colId xmlns:a16="http://schemas.microsoft.com/office/drawing/2014/main" val="3571891535"/>
                    </a:ext>
                  </a:extLst>
                </a:gridCol>
                <a:gridCol w="1470831">
                  <a:extLst>
                    <a:ext uri="{9D8B030D-6E8A-4147-A177-3AD203B41FA5}">
                      <a16:colId xmlns:a16="http://schemas.microsoft.com/office/drawing/2014/main" val="41892137"/>
                    </a:ext>
                  </a:extLst>
                </a:gridCol>
                <a:gridCol w="1470831">
                  <a:extLst>
                    <a:ext uri="{9D8B030D-6E8A-4147-A177-3AD203B41FA5}">
                      <a16:colId xmlns:a16="http://schemas.microsoft.com/office/drawing/2014/main" val="1951302478"/>
                    </a:ext>
                  </a:extLst>
                </a:gridCol>
              </a:tblGrid>
              <a:tr h="561531">
                <a:tc>
                  <a:txBody>
                    <a:bodyPr/>
                    <a:lstStyle/>
                    <a:p>
                      <a:pPr fontAlgn="base">
                        <a:lnSpc>
                          <a:spcPct val="115000"/>
                        </a:lnSpc>
                        <a:spcAft>
                          <a:spcPts val="800"/>
                        </a:spcAft>
                        <a:buNone/>
                      </a:pPr>
                      <a:r>
                        <a:rPr lang="nl-BE" sz="1600" kern="0">
                          <a:effectLst/>
                        </a:rPr>
                        <a:t>Domeinen           </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NL" sz="1600" i="1" kern="100">
                          <a:effectLst/>
                          <a:latin typeface="Aptos"/>
                          <a:ea typeface="Aptos" panose="020B0004020202020204" pitchFamily="34" charset="0"/>
                          <a:cs typeface="Times New Roman"/>
                        </a:rPr>
                        <a:t>Communi- catieve fundamenten</a:t>
                      </a:r>
                      <a:endParaRPr lang="nl-BE" sz="1600" i="1"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dirty="0">
                          <a:effectLst/>
                        </a:rPr>
                        <a:t> Lezen</a:t>
                      </a:r>
                      <a:endParaRPr lang="nl-BE" sz="1600" kern="100" dirty="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Schrijven</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Mondeling taalgebruik</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Taalsysteem en taalgebruik</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solidFill>
                            <a:schemeClr val="accent5"/>
                          </a:solidFill>
                          <a:effectLst/>
                        </a:rPr>
                        <a:t>Literatuur</a:t>
                      </a:r>
                      <a:endParaRPr lang="nl-BE" sz="1600" kern="100">
                        <a:solidFill>
                          <a:schemeClr val="accent5"/>
                        </a:solidFill>
                        <a:effectLst/>
                        <a:latin typeface="Aptos"/>
                        <a:ea typeface="Aptos" panose="020B0004020202020204" pitchFamily="34" charset="0"/>
                        <a:cs typeface="Times New Roman"/>
                      </a:endParaRPr>
                    </a:p>
                  </a:txBody>
                  <a:tcPr marL="68580" marR="68580" marT="0" marB="0"/>
                </a:tc>
                <a:tc>
                  <a:txBody>
                    <a:bodyPr/>
                    <a:lstStyle/>
                    <a:p>
                      <a:pPr lvl="0">
                        <a:lnSpc>
                          <a:spcPct val="114999"/>
                        </a:lnSpc>
                        <a:spcAft>
                          <a:spcPts val="800"/>
                        </a:spcAft>
                        <a:buNone/>
                      </a:pPr>
                      <a:r>
                        <a:rPr lang="nl-BE" sz="1600" i="1" kern="0">
                          <a:effectLst/>
                        </a:rPr>
                        <a:t>Vlaamse gebarentaal</a:t>
                      </a:r>
                    </a:p>
                  </a:txBody>
                  <a:tcPr marL="68580" marR="68580" marT="0" marB="0"/>
                </a:tc>
                <a:extLst>
                  <a:ext uri="{0D108BD9-81ED-4DB2-BD59-A6C34878D82A}">
                    <a16:rowId xmlns:a16="http://schemas.microsoft.com/office/drawing/2014/main" val="165710177"/>
                  </a:ext>
                </a:extLst>
              </a:tr>
              <a:tr h="2959014">
                <a:tc>
                  <a:txBody>
                    <a:bodyPr/>
                    <a:lstStyle/>
                    <a:p>
                      <a:pPr fontAlgn="base">
                        <a:lnSpc>
                          <a:spcPct val="115000"/>
                        </a:lnSpc>
                        <a:spcAft>
                          <a:spcPts val="800"/>
                        </a:spcAft>
                        <a:buNone/>
                      </a:pPr>
                      <a:r>
                        <a:rPr lang="nl-BE" sz="1800" kern="0">
                          <a:solidFill>
                            <a:schemeClr val="bg1"/>
                          </a:solidFill>
                          <a:effectLst/>
                        </a:rPr>
                        <a:t>Sub-                                          domeinen</a:t>
                      </a:r>
                      <a:endParaRPr lang="nl-BE" sz="1800" kern="10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fontAlgn="base">
                        <a:lnSpc>
                          <a:spcPct val="115000"/>
                        </a:lnSpc>
                        <a:spcAft>
                          <a:spcPts val="800"/>
                        </a:spcAft>
                        <a:buNone/>
                      </a:pPr>
                      <a:r>
                        <a:rPr lang="nl-BE" sz="1600" b="0" i="1" kern="100">
                          <a:effectLst/>
                          <a:latin typeface="Aptos"/>
                          <a:ea typeface="Aptos" panose="020B0004020202020204" pitchFamily="34" charset="0"/>
                          <a:cs typeface="Times New Roman"/>
                        </a:rPr>
                        <a:t>Sociale aandacht</a:t>
                      </a:r>
                    </a:p>
                    <a:p>
                      <a:pPr lvl="0">
                        <a:lnSpc>
                          <a:spcPct val="114999"/>
                        </a:lnSpc>
                        <a:spcAft>
                          <a:spcPts val="800"/>
                        </a:spcAft>
                        <a:buNone/>
                      </a:pPr>
                      <a:r>
                        <a:rPr lang="nl-BE" sz="1600" b="0" i="1" kern="100">
                          <a:effectLst/>
                          <a:latin typeface="Aptos"/>
                          <a:ea typeface="Aptos" panose="020B0004020202020204" pitchFamily="34" charset="0"/>
                          <a:cs typeface="Times New Roman"/>
                        </a:rPr>
                        <a:t>Betekenisver-lening</a:t>
                      </a:r>
                    </a:p>
                    <a:p>
                      <a:pPr lvl="0">
                        <a:lnSpc>
                          <a:spcPct val="114999"/>
                        </a:lnSpc>
                        <a:spcAft>
                          <a:spcPts val="800"/>
                        </a:spcAft>
                        <a:buNone/>
                      </a:pPr>
                      <a:r>
                        <a:rPr lang="nl-BE" sz="1600" b="0" i="1" kern="100">
                          <a:effectLst/>
                          <a:latin typeface="Aptos"/>
                          <a:ea typeface="Aptos" panose="020B0004020202020204" pitchFamily="34" charset="0"/>
                          <a:cs typeface="Times New Roman"/>
                        </a:rPr>
                        <a:t>Communicatie-vormen</a:t>
                      </a:r>
                    </a:p>
                  </a:txBody>
                  <a:tcPr marL="68580" marR="68580" marT="0" marB="0"/>
                </a:tc>
                <a:tc>
                  <a:txBody>
                    <a:bodyPr/>
                    <a:lstStyle/>
                    <a:p>
                      <a:pPr fontAlgn="base">
                        <a:lnSpc>
                          <a:spcPct val="115000"/>
                        </a:lnSpc>
                        <a:spcAft>
                          <a:spcPts val="800"/>
                        </a:spcAft>
                        <a:buNone/>
                      </a:pPr>
                      <a:r>
                        <a:rPr lang="nl-BE" sz="1600" b="0" kern="0">
                          <a:solidFill>
                            <a:schemeClr val="accent5"/>
                          </a:solidFill>
                          <a:effectLst/>
                          <a:latin typeface="Aptos"/>
                        </a:rPr>
                        <a:t>Vlot en vloeiend lezen</a:t>
                      </a:r>
                    </a:p>
                    <a:p>
                      <a:pPr fontAlgn="base">
                        <a:lnSpc>
                          <a:spcPct val="115000"/>
                        </a:lnSpc>
                        <a:spcAft>
                          <a:spcPts val="800"/>
                        </a:spcAft>
                        <a:buNone/>
                      </a:pPr>
                      <a:r>
                        <a:rPr lang="nl-BE" sz="1600" b="0" kern="0">
                          <a:effectLst/>
                          <a:latin typeface="Aptos"/>
                          <a:ea typeface="Aptos" panose="020B0004020202020204" pitchFamily="34" charset="0"/>
                          <a:cs typeface="Times New Roman"/>
                        </a:rPr>
                        <a:t>Tekstbegrip</a:t>
                      </a:r>
                    </a:p>
                    <a:p>
                      <a:pPr fontAlgn="base">
                        <a:lnSpc>
                          <a:spcPct val="115000"/>
                        </a:lnSpc>
                        <a:spcAft>
                          <a:spcPts val="800"/>
                        </a:spcAft>
                        <a:buNone/>
                      </a:pPr>
                      <a:r>
                        <a:rPr lang="nl-BE" sz="1600" b="0" kern="0">
                          <a:effectLst/>
                          <a:latin typeface="Aptos"/>
                          <a:ea typeface="Aptos" panose="020B0004020202020204" pitchFamily="34" charset="0"/>
                          <a:cs typeface="Times New Roman"/>
                        </a:rPr>
                        <a:t>Tekstsoorten en tekst-conventies</a:t>
                      </a:r>
                    </a:p>
                    <a:p>
                      <a:pPr fontAlgn="base">
                        <a:lnSpc>
                          <a:spcPct val="115000"/>
                        </a:lnSpc>
                        <a:spcAft>
                          <a:spcPts val="800"/>
                        </a:spcAft>
                        <a:buNone/>
                      </a:pPr>
                      <a:r>
                        <a:rPr lang="nl-BE" sz="1600" b="0" i="1" kern="0">
                          <a:effectLst/>
                          <a:latin typeface="Aptos"/>
                          <a:ea typeface="Aptos" panose="020B0004020202020204" pitchFamily="34" charset="0"/>
                          <a:cs typeface="Times New Roman"/>
                        </a:rPr>
                        <a:t>Globaal lezen</a:t>
                      </a:r>
                    </a:p>
                    <a:p>
                      <a:pPr lvl="0">
                        <a:lnSpc>
                          <a:spcPct val="114999"/>
                        </a:lnSpc>
                        <a:spcAft>
                          <a:spcPts val="800"/>
                        </a:spcAft>
                        <a:buNone/>
                      </a:pPr>
                      <a:r>
                        <a:rPr lang="nl-BE" sz="1600" b="0" i="1" kern="0">
                          <a:effectLst/>
                          <a:latin typeface="Aptos"/>
                          <a:ea typeface="Aptos" panose="020B0004020202020204" pitchFamily="34" charset="0"/>
                          <a:cs typeface="Times New Roman"/>
                        </a:rPr>
                        <a:t>Braille</a:t>
                      </a:r>
                    </a:p>
                  </a:txBody>
                  <a:tcPr marL="68580" marR="68580" marT="0" marB="0"/>
                </a:tc>
                <a:tc>
                  <a:txBody>
                    <a:bodyPr/>
                    <a:lstStyle/>
                    <a:p>
                      <a:pPr fontAlgn="base">
                        <a:lnSpc>
                          <a:spcPct val="115000"/>
                        </a:lnSpc>
                        <a:spcAft>
                          <a:spcPts val="800"/>
                        </a:spcAft>
                        <a:buNone/>
                      </a:pPr>
                      <a:r>
                        <a:rPr lang="nl-BE" sz="1600" b="0" kern="0">
                          <a:solidFill>
                            <a:schemeClr val="accent5"/>
                          </a:solidFill>
                          <a:effectLst/>
                          <a:latin typeface="Aptos"/>
                        </a:rPr>
                        <a:t>Handschrift en digitale vaardigheden</a:t>
                      </a:r>
                    </a:p>
                    <a:p>
                      <a:pPr fontAlgn="base">
                        <a:lnSpc>
                          <a:spcPct val="115000"/>
                        </a:lnSpc>
                        <a:spcAft>
                          <a:spcPts val="800"/>
                        </a:spcAft>
                        <a:buNone/>
                      </a:pPr>
                      <a:r>
                        <a:rPr lang="nl-BE" sz="1600" b="0" kern="0">
                          <a:solidFill>
                            <a:schemeClr val="tx1"/>
                          </a:solidFill>
                          <a:effectLst/>
                          <a:latin typeface="Aptos"/>
                          <a:ea typeface="Aptos" panose="020B0004020202020204" pitchFamily="34" charset="0"/>
                          <a:cs typeface="Times New Roman"/>
                        </a:rPr>
                        <a:t>Correct schrijven</a:t>
                      </a:r>
                    </a:p>
                    <a:p>
                      <a:pPr fontAlgn="base">
                        <a:lnSpc>
                          <a:spcPct val="115000"/>
                        </a:lnSpc>
                        <a:spcAft>
                          <a:spcPts val="800"/>
                        </a:spcAft>
                        <a:buNone/>
                      </a:pPr>
                      <a:r>
                        <a:rPr lang="nl-BE" sz="1600" b="0" kern="0">
                          <a:solidFill>
                            <a:schemeClr val="accent5"/>
                          </a:solidFill>
                          <a:effectLst/>
                          <a:latin typeface="Aptos"/>
                          <a:ea typeface="Aptos" panose="020B0004020202020204" pitchFamily="34" charset="0"/>
                          <a:cs typeface="Times New Roman"/>
                        </a:rPr>
                        <a:t>Schrijven om te leren</a:t>
                      </a:r>
                    </a:p>
                    <a:p>
                      <a:pPr fontAlgn="base">
                        <a:lnSpc>
                          <a:spcPct val="115000"/>
                        </a:lnSpc>
                        <a:spcAft>
                          <a:spcPts val="800"/>
                        </a:spcAft>
                        <a:buNone/>
                      </a:pPr>
                      <a:r>
                        <a:rPr lang="nl-BE" sz="1600" b="0" kern="0">
                          <a:solidFill>
                            <a:schemeClr val="tx1"/>
                          </a:solidFill>
                          <a:effectLst/>
                          <a:latin typeface="Aptos"/>
                          <a:ea typeface="Aptos" panose="020B0004020202020204" pitchFamily="34" charset="0"/>
                          <a:cs typeface="Times New Roman"/>
                        </a:rPr>
                        <a:t>Schrijven om te delen</a:t>
                      </a:r>
                    </a:p>
                    <a:p>
                      <a:pPr lvl="0">
                        <a:lnSpc>
                          <a:spcPct val="114999"/>
                        </a:lnSpc>
                        <a:spcAft>
                          <a:spcPts val="800"/>
                        </a:spcAft>
                        <a:buNone/>
                      </a:pPr>
                      <a:r>
                        <a:rPr lang="nl-BE" sz="1600" b="0" i="1" kern="0">
                          <a:solidFill>
                            <a:schemeClr val="tx1"/>
                          </a:solidFill>
                          <a:effectLst/>
                          <a:latin typeface="Aptos"/>
                          <a:ea typeface="Aptos" panose="020B0004020202020204" pitchFamily="34" charset="0"/>
                          <a:cs typeface="Times New Roman"/>
                        </a:rPr>
                        <a:t>Braille</a:t>
                      </a:r>
                    </a:p>
                  </a:txBody>
                  <a:tcPr marL="68580" marR="68580" marT="0" marB="0"/>
                </a:tc>
                <a:tc>
                  <a:txBody>
                    <a:bodyPr/>
                    <a:lstStyle/>
                    <a:p>
                      <a:pPr fontAlgn="base">
                        <a:lnSpc>
                          <a:spcPct val="115000"/>
                        </a:lnSpc>
                        <a:spcAft>
                          <a:spcPts val="800"/>
                        </a:spcAft>
                        <a:buNone/>
                      </a:pPr>
                      <a:r>
                        <a:rPr lang="nl-BE" sz="1600" b="0" kern="0">
                          <a:effectLst/>
                          <a:latin typeface="Aptos"/>
                        </a:rPr>
                        <a:t>Luisterbegrip</a:t>
                      </a:r>
                    </a:p>
                    <a:p>
                      <a:pPr fontAlgn="base">
                        <a:lnSpc>
                          <a:spcPct val="115000"/>
                        </a:lnSpc>
                        <a:spcAft>
                          <a:spcPts val="800"/>
                        </a:spcAft>
                        <a:buNone/>
                      </a:pPr>
                      <a:r>
                        <a:rPr lang="nl-BE" sz="1600" b="0" kern="0">
                          <a:effectLst/>
                          <a:latin typeface="Aptos"/>
                          <a:ea typeface="Aptos" panose="020B0004020202020204" pitchFamily="34" charset="0"/>
                          <a:cs typeface="Times New Roman"/>
                        </a:rPr>
                        <a:t>Spreken, </a:t>
                      </a:r>
                      <a:r>
                        <a:rPr lang="nl-BE" sz="1600" b="0" kern="0">
                          <a:solidFill>
                            <a:schemeClr val="accent5"/>
                          </a:solidFill>
                          <a:effectLst/>
                          <a:latin typeface="Aptos"/>
                          <a:ea typeface="Aptos" panose="020B0004020202020204" pitchFamily="34" charset="0"/>
                          <a:cs typeface="Times New Roman"/>
                        </a:rPr>
                        <a:t>presenteren</a:t>
                      </a:r>
                      <a:r>
                        <a:rPr lang="nl-BE" sz="1600" b="0" kern="0">
                          <a:effectLst/>
                          <a:latin typeface="Aptos"/>
                          <a:ea typeface="Aptos" panose="020B0004020202020204" pitchFamily="34" charset="0"/>
                          <a:cs typeface="Times New Roman"/>
                        </a:rPr>
                        <a:t> en </a:t>
                      </a:r>
                      <a:r>
                        <a:rPr lang="nl-BE" sz="1600" b="0" kern="0">
                          <a:solidFill>
                            <a:schemeClr val="accent5"/>
                          </a:solidFill>
                          <a:effectLst/>
                          <a:latin typeface="Aptos"/>
                          <a:ea typeface="Aptos" panose="020B0004020202020204" pitchFamily="34" charset="0"/>
                          <a:cs typeface="Times New Roman"/>
                        </a:rPr>
                        <a:t>vertellen</a:t>
                      </a:r>
                    </a:p>
                    <a:p>
                      <a:pPr fontAlgn="base">
                        <a:lnSpc>
                          <a:spcPct val="115000"/>
                        </a:lnSpc>
                        <a:spcAft>
                          <a:spcPts val="800"/>
                        </a:spcAft>
                        <a:buNone/>
                      </a:pPr>
                      <a:r>
                        <a:rPr lang="nl-BE" sz="1600" b="0" kern="0">
                          <a:solidFill>
                            <a:schemeClr val="tx1"/>
                          </a:solidFill>
                          <a:effectLst/>
                          <a:latin typeface="Aptos"/>
                          <a:ea typeface="Aptos" panose="020B0004020202020204" pitchFamily="34" charset="0"/>
                          <a:cs typeface="Times New Roman"/>
                        </a:rPr>
                        <a:t>Mondelinge interactievaar-</a:t>
                      </a:r>
                      <a:r>
                        <a:rPr lang="nl-BE" sz="1600" b="0" kern="0" err="1">
                          <a:solidFill>
                            <a:schemeClr val="tx1"/>
                          </a:solidFill>
                          <a:effectLst/>
                          <a:latin typeface="Aptos"/>
                          <a:ea typeface="Aptos" panose="020B0004020202020204" pitchFamily="34" charset="0"/>
                          <a:cs typeface="Times New Roman"/>
                        </a:rPr>
                        <a:t>digheden</a:t>
                      </a:r>
                      <a:endParaRPr lang="nl-BE" sz="1600" b="0" kern="0">
                        <a:solidFill>
                          <a:schemeClr val="tx1"/>
                        </a:solidFill>
                        <a:effectLst/>
                        <a:latin typeface="Aptos"/>
                        <a:ea typeface="Aptos" panose="020B0004020202020204" pitchFamily="34" charset="0"/>
                        <a:cs typeface="Times New Roman"/>
                      </a:endParaRPr>
                    </a:p>
                    <a:p>
                      <a:pPr lvl="0">
                        <a:lnSpc>
                          <a:spcPct val="114999"/>
                        </a:lnSpc>
                        <a:spcAft>
                          <a:spcPts val="800"/>
                        </a:spcAft>
                        <a:buNone/>
                      </a:pPr>
                      <a:endParaRPr lang="nl-BE" sz="1600" b="0" kern="0">
                        <a:solidFill>
                          <a:schemeClr val="tx1"/>
                        </a:solidFill>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b="0" kern="100">
                          <a:solidFill>
                            <a:schemeClr val="accent5"/>
                          </a:solidFill>
                          <a:effectLst/>
                          <a:latin typeface="Aptos"/>
                          <a:ea typeface="Aptos" panose="020B0004020202020204" pitchFamily="34" charset="0"/>
                          <a:cs typeface="Times New Roman"/>
                        </a:rPr>
                        <a:t>Woordenschat</a:t>
                      </a:r>
                    </a:p>
                    <a:p>
                      <a:pPr fontAlgn="base">
                        <a:lnSpc>
                          <a:spcPct val="115000"/>
                        </a:lnSpc>
                        <a:spcAft>
                          <a:spcPts val="800"/>
                        </a:spcAft>
                        <a:buNone/>
                      </a:pPr>
                      <a:r>
                        <a:rPr lang="nl-BE" sz="1600" b="0" kern="100">
                          <a:solidFill>
                            <a:schemeClr val="tx1"/>
                          </a:solidFill>
                          <a:effectLst/>
                          <a:latin typeface="Aptos"/>
                          <a:ea typeface="Aptos" panose="020B0004020202020204" pitchFamily="34" charset="0"/>
                          <a:cs typeface="Times New Roman"/>
                        </a:rPr>
                        <a:t>Taalsysteem (klanken, spelling, grammatica)</a:t>
                      </a:r>
                    </a:p>
                    <a:p>
                      <a:pPr fontAlgn="base">
                        <a:lnSpc>
                          <a:spcPct val="115000"/>
                        </a:lnSpc>
                        <a:spcAft>
                          <a:spcPts val="800"/>
                        </a:spcAft>
                        <a:buNone/>
                      </a:pPr>
                      <a:r>
                        <a:rPr lang="nl-BE" sz="1600" b="0" kern="100">
                          <a:solidFill>
                            <a:schemeClr val="tx1"/>
                          </a:solidFill>
                          <a:effectLst/>
                          <a:latin typeface="Aptos"/>
                          <a:ea typeface="Aptos" panose="020B0004020202020204" pitchFamily="34" charset="0"/>
                          <a:cs typeface="Times New Roman"/>
                        </a:rPr>
                        <a:t>Taalgebruik en </a:t>
                      </a:r>
                      <a:r>
                        <a:rPr lang="nl-BE" sz="1600" b="0" kern="100">
                          <a:solidFill>
                            <a:schemeClr val="accent5"/>
                          </a:solidFill>
                          <a:effectLst/>
                          <a:latin typeface="Aptos"/>
                          <a:ea typeface="Aptos" panose="020B0004020202020204" pitchFamily="34" charset="0"/>
                          <a:cs typeface="Times New Roman"/>
                        </a:rPr>
                        <a:t>taalweten-schap</a:t>
                      </a:r>
                    </a:p>
                    <a:p>
                      <a:pPr fontAlgn="base">
                        <a:lnSpc>
                          <a:spcPct val="115000"/>
                        </a:lnSpc>
                        <a:spcAft>
                          <a:spcPts val="800"/>
                        </a:spcAft>
                        <a:buNone/>
                      </a:pPr>
                      <a:endParaRPr lang="nl-BE" sz="1600" b="0" kern="100">
                        <a:solidFill>
                          <a:srgbClr val="FF0000"/>
                        </a:solidFill>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b="0" kern="0">
                          <a:solidFill>
                            <a:schemeClr val="accent5"/>
                          </a:solidFill>
                          <a:effectLst/>
                          <a:latin typeface="Aptos"/>
                        </a:rPr>
                        <a:t>Interactie met literatuur</a:t>
                      </a:r>
                      <a:endParaRPr lang="nl-BE" sz="1600" b="0" kern="0">
                        <a:effectLst/>
                        <a:latin typeface="Aptos"/>
                      </a:endParaRPr>
                    </a:p>
                    <a:p>
                      <a:pPr fontAlgn="base">
                        <a:lnSpc>
                          <a:spcPct val="115000"/>
                        </a:lnSpc>
                        <a:spcAft>
                          <a:spcPts val="800"/>
                        </a:spcAft>
                        <a:buNone/>
                      </a:pPr>
                      <a:r>
                        <a:rPr lang="nl-BE" sz="1600" b="0" kern="0">
                          <a:solidFill>
                            <a:schemeClr val="accent5"/>
                          </a:solidFill>
                          <a:effectLst/>
                          <a:latin typeface="Aptos"/>
                        </a:rPr>
                        <a:t>Creatieve expressie en taal</a:t>
                      </a:r>
                    </a:p>
                    <a:p>
                      <a:pPr fontAlgn="base">
                        <a:lnSpc>
                          <a:spcPct val="115000"/>
                        </a:lnSpc>
                        <a:spcAft>
                          <a:spcPts val="800"/>
                        </a:spcAft>
                        <a:buNone/>
                      </a:pPr>
                      <a:endParaRPr lang="nl-BE" sz="1600" b="0" kern="100">
                        <a:effectLst/>
                        <a:latin typeface="Aptos"/>
                        <a:ea typeface="Aptos" panose="020B0004020202020204" pitchFamily="34" charset="0"/>
                        <a:cs typeface="Times New Roman"/>
                      </a:endParaRPr>
                    </a:p>
                  </a:txBody>
                  <a:tcPr marL="68580" marR="68580" marT="0" marB="0"/>
                </a:tc>
                <a:tc>
                  <a:txBody>
                    <a:bodyPr/>
                    <a:lstStyle/>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dirty="0">
                          <a:ln>
                            <a:noFill/>
                          </a:ln>
                          <a:solidFill>
                            <a:prstClr val="black"/>
                          </a:solidFill>
                          <a:effectLst/>
                          <a:uLnTx/>
                          <a:uFillTx/>
                          <a:latin typeface="Aptos"/>
                          <a:ea typeface="Aptos" panose="020B0004020202020204" pitchFamily="34" charset="0"/>
                          <a:cs typeface="Times New Roman"/>
                        </a:rPr>
                        <a:t>Attitudes</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dirty="0">
                          <a:ln>
                            <a:noFill/>
                          </a:ln>
                          <a:solidFill>
                            <a:prstClr val="black"/>
                          </a:solidFill>
                          <a:effectLst/>
                          <a:uLnTx/>
                          <a:uFillTx/>
                          <a:latin typeface="Aptos"/>
                          <a:ea typeface="Aptos" panose="020B0004020202020204" pitchFamily="34" charset="0"/>
                          <a:cs typeface="Times New Roman"/>
                        </a:rPr>
                        <a:t>Lezen</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dirty="0">
                          <a:ln>
                            <a:noFill/>
                          </a:ln>
                          <a:solidFill>
                            <a:prstClr val="black"/>
                          </a:solidFill>
                          <a:effectLst/>
                          <a:uLnTx/>
                          <a:uFillTx/>
                          <a:latin typeface="Aptos"/>
                          <a:ea typeface="Aptos" panose="020B0004020202020204" pitchFamily="34" charset="0"/>
                          <a:cs typeface="Times New Roman"/>
                        </a:rPr>
                        <a:t>Taalgebruik</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dirty="0" err="1">
                          <a:ln>
                            <a:noFill/>
                          </a:ln>
                          <a:solidFill>
                            <a:prstClr val="black"/>
                          </a:solidFill>
                          <a:effectLst/>
                          <a:uLnTx/>
                          <a:uFillTx/>
                          <a:latin typeface="Aptos"/>
                          <a:ea typeface="Aptos" panose="020B0004020202020204" pitchFamily="34" charset="0"/>
                          <a:cs typeface="Times New Roman"/>
                        </a:rPr>
                        <a:t>Taalbe-schouwing</a:t>
                      </a:r>
                      <a:endParaRPr kumimoji="0" lang="nl-NL" sz="1600" b="0" i="1" u="none" strike="noStrike" kern="100" cap="none" spc="0" normalizeH="0" baseline="0" noProof="0" dirty="0">
                        <a:ln>
                          <a:noFill/>
                        </a:ln>
                        <a:solidFill>
                          <a:prstClr val="black"/>
                        </a:solidFill>
                        <a:effectLst/>
                        <a:uLnTx/>
                        <a:uFillTx/>
                        <a:latin typeface="Aptos"/>
                        <a:ea typeface="Aptos" panose="020B0004020202020204" pitchFamily="34" charset="0"/>
                        <a:cs typeface="Times New Roman"/>
                      </a:endParaRP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dirty="0">
                          <a:ln>
                            <a:noFill/>
                          </a:ln>
                          <a:solidFill>
                            <a:prstClr val="black"/>
                          </a:solidFill>
                          <a:effectLst/>
                          <a:uLnTx/>
                          <a:uFillTx/>
                          <a:latin typeface="Aptos"/>
                          <a:ea typeface="Aptos" panose="020B0004020202020204" pitchFamily="34" charset="0"/>
                          <a:cs typeface="Times New Roman"/>
                        </a:rPr>
                        <a:t>Taalvorm</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dirty="0">
                          <a:ln>
                            <a:noFill/>
                          </a:ln>
                          <a:solidFill>
                            <a:prstClr val="black"/>
                          </a:solidFill>
                          <a:effectLst/>
                          <a:uLnTx/>
                          <a:uFillTx/>
                          <a:latin typeface="Aptos"/>
                          <a:ea typeface="Aptos" panose="020B0004020202020204" pitchFamily="34" charset="0"/>
                          <a:cs typeface="Times New Roman"/>
                        </a:rPr>
                        <a:t>Taalinhoud</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dirty="0">
                          <a:ln>
                            <a:noFill/>
                          </a:ln>
                          <a:solidFill>
                            <a:prstClr val="black"/>
                          </a:solidFill>
                          <a:effectLst/>
                          <a:uLnTx/>
                          <a:uFillTx/>
                          <a:latin typeface="Aptos"/>
                          <a:ea typeface="Aptos" panose="020B0004020202020204" pitchFamily="34" charset="0"/>
                          <a:cs typeface="Times New Roman"/>
                        </a:rPr>
                        <a:t>Hulpmiddelen</a:t>
                      </a:r>
                      <a:endParaRPr kumimoji="0" lang="nl-BE" sz="1600" b="0" i="1" u="none" strike="noStrike" kern="100" cap="none" spc="0" normalizeH="0" baseline="0" noProof="0" dirty="0">
                        <a:ln>
                          <a:noFill/>
                        </a:ln>
                        <a:solidFill>
                          <a:prstClr val="black"/>
                        </a:solidFill>
                        <a:effectLst/>
                        <a:uLnTx/>
                        <a:uFillTx/>
                        <a:latin typeface="Aptos"/>
                        <a:ea typeface="Aptos" panose="020B0004020202020204" pitchFamily="34" charset="0"/>
                        <a:cs typeface="Times New Roman"/>
                      </a:endParaRPr>
                    </a:p>
                  </a:txBody>
                  <a:tcPr marL="68580" marR="68580" marT="0" marB="0"/>
                </a:tc>
                <a:extLst>
                  <a:ext uri="{0D108BD9-81ED-4DB2-BD59-A6C34878D82A}">
                    <a16:rowId xmlns:a16="http://schemas.microsoft.com/office/drawing/2014/main" val="3885815535"/>
                  </a:ext>
                </a:extLst>
              </a:tr>
            </a:tbl>
          </a:graphicData>
        </a:graphic>
      </p:graphicFrame>
      <p:sp>
        <p:nvSpPr>
          <p:cNvPr id="6" name="Tekstvak 5">
            <a:extLst>
              <a:ext uri="{FF2B5EF4-FFF2-40B4-BE49-F238E27FC236}">
                <a16:creationId xmlns:a16="http://schemas.microsoft.com/office/drawing/2014/main" id="{BA646843-6BF8-6874-752C-06AA255FCC26}"/>
              </a:ext>
            </a:extLst>
          </p:cNvPr>
          <p:cNvSpPr txBox="1"/>
          <p:nvPr/>
        </p:nvSpPr>
        <p:spPr>
          <a:xfrm>
            <a:off x="422031" y="5531835"/>
            <a:ext cx="857124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800" b="1" i="0" u="none" strike="noStrike" kern="1200" cap="none" spc="0" normalizeH="0" baseline="0" noProof="0">
                <a:ln>
                  <a:noFill/>
                </a:ln>
                <a:solidFill>
                  <a:prstClr val="black"/>
                </a:solidFill>
                <a:effectLst/>
                <a:uLnTx/>
                <a:uFillTx/>
                <a:latin typeface="Trebuchet MS"/>
                <a:ea typeface="+mn-ea"/>
                <a:cs typeface="+mn-cs"/>
              </a:rPr>
              <a:t>Legende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800" b="0" i="0" u="none" strike="noStrike" kern="1200" cap="none" spc="0" normalizeH="0" baseline="0" noProof="0">
                <a:ln>
                  <a:noFill/>
                </a:ln>
                <a:solidFill>
                  <a:srgbClr val="0070C0"/>
                </a:solidFill>
                <a:effectLst/>
                <a:uLnTx/>
                <a:uFillTx/>
                <a:latin typeface="Trebuchet MS"/>
                <a:ea typeface="+mn-ea"/>
                <a:cs typeface="+mn-cs"/>
              </a:rPr>
              <a:t>Blauw</a:t>
            </a:r>
            <a:r>
              <a:rPr kumimoji="0" lang="nl-NL" sz="1800" b="0" i="0" u="none" strike="noStrike" kern="1200" cap="none" spc="0" normalizeH="0" baseline="0" noProof="0">
                <a:ln>
                  <a:noFill/>
                </a:ln>
                <a:solidFill>
                  <a:prstClr val="black"/>
                </a:solidFill>
                <a:effectLst/>
                <a:uLnTx/>
                <a:uFillTx/>
                <a:latin typeface="Trebuchet MS"/>
                <a:ea typeface="+mn-ea"/>
                <a:cs typeface="+mn-cs"/>
              </a:rPr>
              <a:t>: nu meer onder de aandacht of nieuw</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800" b="0" i="1" u="none" strike="noStrike" kern="1200" cap="none" spc="0" normalizeH="0" baseline="0" noProof="0">
                <a:ln>
                  <a:noFill/>
                </a:ln>
                <a:solidFill>
                  <a:prstClr val="black"/>
                </a:solidFill>
                <a:effectLst/>
                <a:uLnTx/>
                <a:uFillTx/>
                <a:latin typeface="Trebuchet MS"/>
                <a:ea typeface="+mn-ea"/>
                <a:cs typeface="+mn-cs"/>
              </a:rPr>
              <a:t>Cursief</a:t>
            </a:r>
            <a:r>
              <a:rPr kumimoji="0" lang="nl-NL" sz="1800" b="0" i="0" u="none" strike="noStrike" kern="1200" cap="none" spc="0" normalizeH="0" baseline="0" noProof="0">
                <a:ln>
                  <a:noFill/>
                </a:ln>
                <a:solidFill>
                  <a:prstClr val="black"/>
                </a:solidFill>
                <a:effectLst/>
                <a:uLnTx/>
                <a:uFillTx/>
                <a:latin typeface="Trebuchet MS"/>
                <a:ea typeface="+mn-ea"/>
                <a:cs typeface="+mn-cs"/>
              </a:rPr>
              <a:t>: geen gemeenschappelijke doelen (vanuit leerplan voor iedereen)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nl-BE" sz="1800" b="0" i="0" u="none" strike="noStrike" kern="1200" cap="none" spc="0" normalizeH="0" baseline="0" noProof="0">
              <a:ln>
                <a:noFill/>
              </a:ln>
              <a:solidFill>
                <a:prstClr val="black"/>
              </a:solidFill>
              <a:effectLst/>
              <a:uLnTx/>
              <a:uFillTx/>
              <a:latin typeface="Trebuchet MS"/>
              <a:ea typeface="+mn-ea"/>
              <a:cs typeface="+mn-cs"/>
            </a:endParaRPr>
          </a:p>
        </p:txBody>
      </p:sp>
      <p:sp>
        <p:nvSpPr>
          <p:cNvPr id="7" name="Rechthoek: afgeronde hoeken 6">
            <a:extLst>
              <a:ext uri="{FF2B5EF4-FFF2-40B4-BE49-F238E27FC236}">
                <a16:creationId xmlns:a16="http://schemas.microsoft.com/office/drawing/2014/main" id="{CD8FC91C-E440-8C16-FF38-6B550E0914D1}"/>
              </a:ext>
            </a:extLst>
          </p:cNvPr>
          <p:cNvSpPr/>
          <p:nvPr/>
        </p:nvSpPr>
        <p:spPr>
          <a:xfrm>
            <a:off x="1307691" y="1316826"/>
            <a:ext cx="1730478" cy="4215009"/>
          </a:xfrm>
          <a:prstGeom prst="roundRect">
            <a:avLst/>
          </a:prstGeom>
          <a:noFill/>
          <a:ln w="5715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Tree>
    <p:extLst>
      <p:ext uri="{BB962C8B-B14F-4D97-AF65-F5344CB8AC3E}">
        <p14:creationId xmlns:p14="http://schemas.microsoft.com/office/powerpoint/2010/main" val="295300736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el 2">
            <a:extLst>
              <a:ext uri="{FF2B5EF4-FFF2-40B4-BE49-F238E27FC236}">
                <a16:creationId xmlns:a16="http://schemas.microsoft.com/office/drawing/2014/main" id="{F176D500-AF41-3DC0-BE01-E9559C984C58}"/>
              </a:ext>
            </a:extLst>
          </p:cNvPr>
          <p:cNvSpPr>
            <a:spLocks noGrp="1"/>
          </p:cNvSpPr>
          <p:nvPr>
            <p:ph type="title"/>
          </p:nvPr>
        </p:nvSpPr>
        <p:spPr>
          <a:xfrm>
            <a:off x="319176" y="473076"/>
            <a:ext cx="10958423" cy="648481"/>
          </a:xfrm>
        </p:spPr>
        <p:txBody>
          <a:bodyPr/>
          <a:lstStyle/>
          <a:p>
            <a:r>
              <a:rPr lang="nl-NL" sz="3200"/>
              <a:t>Overzicht domein Communicatieve fundamenten</a:t>
            </a:r>
            <a:endParaRPr lang="nl-BE" sz="3200"/>
          </a:p>
        </p:txBody>
      </p:sp>
      <p:graphicFrame>
        <p:nvGraphicFramePr>
          <p:cNvPr id="5" name="Tabel 4">
            <a:extLst>
              <a:ext uri="{FF2B5EF4-FFF2-40B4-BE49-F238E27FC236}">
                <a16:creationId xmlns:a16="http://schemas.microsoft.com/office/drawing/2014/main" id="{54E31B95-0908-5DF3-3E67-E12EC12996D2}"/>
              </a:ext>
            </a:extLst>
          </p:cNvPr>
          <p:cNvGraphicFramePr>
            <a:graphicFrameLocks noGrp="1"/>
          </p:cNvGraphicFramePr>
          <p:nvPr>
            <p:extLst>
              <p:ext uri="{D42A27DB-BD31-4B8C-83A1-F6EECF244321}">
                <p14:modId xmlns:p14="http://schemas.microsoft.com/office/powerpoint/2010/main" val="2043885001"/>
              </p:ext>
            </p:extLst>
          </p:nvPr>
        </p:nvGraphicFramePr>
        <p:xfrm>
          <a:off x="378170" y="1458664"/>
          <a:ext cx="11454303" cy="4014413"/>
        </p:xfrm>
        <a:graphic>
          <a:graphicData uri="http://schemas.openxmlformats.org/drawingml/2006/table">
            <a:tbl>
              <a:tblPr firstRow="1" firstCol="1" bandRow="1"/>
              <a:tblGrid>
                <a:gridCol w="1787183">
                  <a:extLst>
                    <a:ext uri="{9D8B030D-6E8A-4147-A177-3AD203B41FA5}">
                      <a16:colId xmlns:a16="http://schemas.microsoft.com/office/drawing/2014/main" val="3614662233"/>
                    </a:ext>
                  </a:extLst>
                </a:gridCol>
                <a:gridCol w="2180492">
                  <a:extLst>
                    <a:ext uri="{9D8B030D-6E8A-4147-A177-3AD203B41FA5}">
                      <a16:colId xmlns:a16="http://schemas.microsoft.com/office/drawing/2014/main" val="1845752013"/>
                    </a:ext>
                  </a:extLst>
                </a:gridCol>
                <a:gridCol w="4318628">
                  <a:extLst>
                    <a:ext uri="{9D8B030D-6E8A-4147-A177-3AD203B41FA5}">
                      <a16:colId xmlns:a16="http://schemas.microsoft.com/office/drawing/2014/main" val="2768051360"/>
                    </a:ext>
                  </a:extLst>
                </a:gridCol>
                <a:gridCol w="288000">
                  <a:extLst>
                    <a:ext uri="{9D8B030D-6E8A-4147-A177-3AD203B41FA5}">
                      <a16:colId xmlns:a16="http://schemas.microsoft.com/office/drawing/2014/main" val="1886234345"/>
                    </a:ext>
                  </a:extLst>
                </a:gridCol>
                <a:gridCol w="288000">
                  <a:extLst>
                    <a:ext uri="{9D8B030D-6E8A-4147-A177-3AD203B41FA5}">
                      <a16:colId xmlns:a16="http://schemas.microsoft.com/office/drawing/2014/main" val="2431765880"/>
                    </a:ext>
                  </a:extLst>
                </a:gridCol>
                <a:gridCol w="288000">
                  <a:extLst>
                    <a:ext uri="{9D8B030D-6E8A-4147-A177-3AD203B41FA5}">
                      <a16:colId xmlns:a16="http://schemas.microsoft.com/office/drawing/2014/main" val="103297325"/>
                    </a:ext>
                  </a:extLst>
                </a:gridCol>
                <a:gridCol w="288000">
                  <a:extLst>
                    <a:ext uri="{9D8B030D-6E8A-4147-A177-3AD203B41FA5}">
                      <a16:colId xmlns:a16="http://schemas.microsoft.com/office/drawing/2014/main" val="2924571207"/>
                    </a:ext>
                  </a:extLst>
                </a:gridCol>
                <a:gridCol w="288000">
                  <a:extLst>
                    <a:ext uri="{9D8B030D-6E8A-4147-A177-3AD203B41FA5}">
                      <a16:colId xmlns:a16="http://schemas.microsoft.com/office/drawing/2014/main" val="2531734505"/>
                    </a:ext>
                  </a:extLst>
                </a:gridCol>
                <a:gridCol w="288000">
                  <a:extLst>
                    <a:ext uri="{9D8B030D-6E8A-4147-A177-3AD203B41FA5}">
                      <a16:colId xmlns:a16="http://schemas.microsoft.com/office/drawing/2014/main" val="4074762056"/>
                    </a:ext>
                  </a:extLst>
                </a:gridCol>
                <a:gridCol w="288000">
                  <a:extLst>
                    <a:ext uri="{9D8B030D-6E8A-4147-A177-3AD203B41FA5}">
                      <a16:colId xmlns:a16="http://schemas.microsoft.com/office/drawing/2014/main" val="1100206311"/>
                    </a:ext>
                  </a:extLst>
                </a:gridCol>
                <a:gridCol w="288000">
                  <a:extLst>
                    <a:ext uri="{9D8B030D-6E8A-4147-A177-3AD203B41FA5}">
                      <a16:colId xmlns:a16="http://schemas.microsoft.com/office/drawing/2014/main" val="4069842021"/>
                    </a:ext>
                  </a:extLst>
                </a:gridCol>
                <a:gridCol w="288000">
                  <a:extLst>
                    <a:ext uri="{9D8B030D-6E8A-4147-A177-3AD203B41FA5}">
                      <a16:colId xmlns:a16="http://schemas.microsoft.com/office/drawing/2014/main" val="610379582"/>
                    </a:ext>
                  </a:extLst>
                </a:gridCol>
                <a:gridCol w="288000">
                  <a:extLst>
                    <a:ext uri="{9D8B030D-6E8A-4147-A177-3AD203B41FA5}">
                      <a16:colId xmlns:a16="http://schemas.microsoft.com/office/drawing/2014/main" val="1219307611"/>
                    </a:ext>
                  </a:extLst>
                </a:gridCol>
                <a:gridCol w="288000">
                  <a:extLst>
                    <a:ext uri="{9D8B030D-6E8A-4147-A177-3AD203B41FA5}">
                      <a16:colId xmlns:a16="http://schemas.microsoft.com/office/drawing/2014/main" val="2861009310"/>
                    </a:ext>
                  </a:extLst>
                </a:gridCol>
              </a:tblGrid>
              <a:tr h="176375">
                <a:tc rowSpan="2">
                  <a:txBody>
                    <a:bodyPr/>
                    <a:lstStyle/>
                    <a:p>
                      <a:pPr>
                        <a:lnSpc>
                          <a:spcPct val="130000"/>
                        </a:lnSpc>
                        <a:spcBef>
                          <a:spcPts val="300"/>
                        </a:spcBef>
                        <a:spcAft>
                          <a:spcPts val="300"/>
                        </a:spcAft>
                        <a:buNone/>
                      </a:pPr>
                      <a:r>
                        <a:rPr lang="nl-BE" sz="16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Domein</a:t>
                      </a:r>
                      <a:endPar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rowSpan="2">
                  <a:txBody>
                    <a:bodyPr/>
                    <a:lstStyle/>
                    <a:p>
                      <a:pPr>
                        <a:lnSpc>
                          <a:spcPct val="130000"/>
                        </a:lnSpc>
                        <a:spcBef>
                          <a:spcPts val="300"/>
                        </a:spcBef>
                        <a:spcAft>
                          <a:spcPts val="300"/>
                        </a:spcAft>
                        <a:buNone/>
                      </a:pPr>
                      <a:r>
                        <a:rPr lang="nl-BE" sz="16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Subdomein</a:t>
                      </a:r>
                      <a:endPar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rowSpan="2">
                  <a:txBody>
                    <a:bodyPr/>
                    <a:lstStyle/>
                    <a:p>
                      <a:pPr>
                        <a:lnSpc>
                          <a:spcPct val="130000"/>
                        </a:lnSpc>
                        <a:spcBef>
                          <a:spcPts val="300"/>
                        </a:spcBef>
                        <a:spcAft>
                          <a:spcPts val="300"/>
                        </a:spcAft>
                        <a:buNone/>
                      </a:pPr>
                      <a:r>
                        <a:rPr lang="nl-BE" sz="1600" b="1">
                          <a:solidFill>
                            <a:srgbClr val="000000"/>
                          </a:solidFill>
                          <a:effectLst/>
                          <a:latin typeface="Trebuchet MS" panose="020B0603020202020204" pitchFamily="34" charset="0"/>
                          <a:ea typeface="Trebuchet MS" panose="020B0603020202020204" pitchFamily="34" charset="0"/>
                          <a:cs typeface="Times New Roman" panose="02020603050405020304" pitchFamily="18" charset="0"/>
                        </a:rPr>
                        <a:t>Cluster</a:t>
                      </a:r>
                      <a:endPar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rowSpan="2">
                  <a:txBody>
                    <a:bodyPr/>
                    <a:lstStyle/>
                    <a:p>
                      <a:pPr algn="ctr">
                        <a:lnSpc>
                          <a:spcPct val="130000"/>
                        </a:lnSpc>
                        <a:spcBef>
                          <a:spcPts val="300"/>
                        </a:spcBef>
                        <a:spcAft>
                          <a:spcPts val="300"/>
                        </a:spcAft>
                        <a:buNone/>
                      </a:pPr>
                      <a:r>
                        <a:rPr lang="nl-BE" sz="1600" b="1">
                          <a:solidFill>
                            <a:srgbClr val="000000"/>
                          </a:solidFill>
                          <a:effectLst/>
                          <a:latin typeface="Trebuchet MS" panose="020B0603020202020204" pitchFamily="34" charset="0"/>
                          <a:ea typeface="Trebuchet MS" panose="020B0603020202020204" pitchFamily="34" charset="0"/>
                          <a:cs typeface="Times New Roman" panose="02020603050405020304" pitchFamily="18" charset="0"/>
                        </a:rPr>
                        <a:t>P</a:t>
                      </a:r>
                      <a:endPar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gridSpan="9">
                  <a:txBody>
                    <a:bodyPr/>
                    <a:lstStyle/>
                    <a:p>
                      <a:pPr algn="ctr">
                        <a:lnSpc>
                          <a:spcPct val="130000"/>
                        </a:lnSpc>
                        <a:spcBef>
                          <a:spcPts val="300"/>
                        </a:spcBef>
                        <a:spcAft>
                          <a:spcPts val="300"/>
                        </a:spcAft>
                        <a:buNone/>
                      </a:pPr>
                      <a:r>
                        <a:rPr lang="nl-BE" sz="16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G</a:t>
                      </a:r>
                      <a:endPar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rowSpan="2">
                  <a:txBody>
                    <a:bodyPr/>
                    <a:lstStyle/>
                    <a:p>
                      <a:pPr algn="ctr">
                        <a:lnSpc>
                          <a:spcPct val="130000"/>
                        </a:lnSpc>
                        <a:spcBef>
                          <a:spcPts val="300"/>
                        </a:spcBef>
                        <a:spcAft>
                          <a:spcPts val="300"/>
                        </a:spcAft>
                        <a:buNone/>
                      </a:pPr>
                      <a:r>
                        <a:rPr lang="nl-BE" sz="16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S</a:t>
                      </a:r>
                      <a:endPar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extLst>
                  <a:ext uri="{0D108BD9-81ED-4DB2-BD59-A6C34878D82A}">
                    <a16:rowId xmlns:a16="http://schemas.microsoft.com/office/drawing/2014/main" val="3393403172"/>
                  </a:ext>
                </a:extLst>
              </a:tr>
              <a:tr h="368892">
                <a:tc vMerge="1">
                  <a:txBody>
                    <a:bodyPr/>
                    <a:lstStyle/>
                    <a:p>
                      <a:endParaRPr lang="nl-BE"/>
                    </a:p>
                  </a:txBody>
                  <a:tcPr/>
                </a:tc>
                <a:tc vMerge="1">
                  <a:txBody>
                    <a:bodyPr/>
                    <a:lstStyle/>
                    <a:p>
                      <a:endParaRPr lang="nl-BE"/>
                    </a:p>
                  </a:txBody>
                  <a:tcPr/>
                </a:tc>
                <a:tc vMerge="1">
                  <a:txBody>
                    <a:bodyPr/>
                    <a:lstStyle/>
                    <a:p>
                      <a:endParaRPr lang="nl-BE"/>
                    </a:p>
                  </a:txBody>
                  <a:tcPr/>
                </a:tc>
                <a:tc vMerge="1">
                  <a:txBody>
                    <a:bodyPr/>
                    <a:lstStyle/>
                    <a:p>
                      <a:endParaRPr lang="nl-BE"/>
                    </a:p>
                  </a:txBody>
                  <a:tcPr/>
                </a:tc>
                <a:tc>
                  <a:txBody>
                    <a:bodyPr/>
                    <a:lstStyle/>
                    <a:p>
                      <a:pPr algn="ctr">
                        <a:lnSpc>
                          <a:spcPct val="130000"/>
                        </a:lnSpc>
                        <a:spcBef>
                          <a:spcPts val="300"/>
                        </a:spcBef>
                        <a:spcAft>
                          <a:spcPts val="300"/>
                        </a:spcAft>
                        <a:buNone/>
                      </a:pPr>
                      <a:r>
                        <a:rPr lang="nl-BE" sz="1600" b="1">
                          <a:solidFill>
                            <a:srgbClr val="000000"/>
                          </a:solidFill>
                          <a:effectLst/>
                          <a:latin typeface="Trebuchet MS" panose="020B0603020202020204" pitchFamily="34" charset="0"/>
                          <a:ea typeface="Trebuchet MS" panose="020B0603020202020204" pitchFamily="34" charset="0"/>
                          <a:cs typeface="Times New Roman" panose="02020603050405020304" pitchFamily="18" charset="0"/>
                        </a:rPr>
                        <a:t>JK</a:t>
                      </a:r>
                      <a:endPar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6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K2</a:t>
                      </a:r>
                      <a:endPar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6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K3</a:t>
                      </a:r>
                      <a:endPar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6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L1</a:t>
                      </a:r>
                      <a:endPar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6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L2</a:t>
                      </a:r>
                      <a:endPar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6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L3</a:t>
                      </a:r>
                      <a:endPar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6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L4</a:t>
                      </a:r>
                      <a:endPar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6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L5</a:t>
                      </a:r>
                      <a:endPar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6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L6</a:t>
                      </a:r>
                      <a:endPar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vMerge="1">
                  <a:txBody>
                    <a:bodyPr/>
                    <a:lstStyle/>
                    <a:p>
                      <a:endParaRPr lang="nl-BE"/>
                    </a:p>
                  </a:txBody>
                  <a:tcPr/>
                </a:tc>
                <a:extLst>
                  <a:ext uri="{0D108BD9-81ED-4DB2-BD59-A6C34878D82A}">
                    <a16:rowId xmlns:a16="http://schemas.microsoft.com/office/drawing/2014/main" val="522587818"/>
                  </a:ext>
                </a:extLst>
              </a:tr>
              <a:tr h="156993">
                <a:tc rowSpan="11">
                  <a:txBody>
                    <a:bodyPr/>
                    <a:lstStyle/>
                    <a:p>
                      <a:pPr>
                        <a:lnSpc>
                          <a:spcPct val="130000"/>
                        </a:lnSpc>
                        <a:spcAft>
                          <a:spcPts val="1000"/>
                        </a:spcAft>
                        <a:buNone/>
                      </a:pPr>
                      <a:r>
                        <a:rPr lang="nl-BE" sz="1600" i="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Communicatieve fundamenten</a:t>
                      </a:r>
                      <a:endPar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rowSpan="5">
                  <a:txBody>
                    <a:bodyPr/>
                    <a:lstStyle/>
                    <a:p>
                      <a:pPr>
                        <a:lnSpc>
                          <a:spcPct val="130000"/>
                        </a:lnSpc>
                        <a:spcAft>
                          <a:spcPts val="1000"/>
                        </a:spcAft>
                        <a:buNone/>
                      </a:pPr>
                      <a:r>
                        <a:rPr lang="nl-BE" sz="1600" i="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Sociale aandacht</a:t>
                      </a:r>
                      <a:endPar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30000"/>
                        </a:lnSpc>
                        <a:spcAft>
                          <a:spcPts val="1000"/>
                        </a:spcAft>
                        <a:buNone/>
                      </a:pPr>
                      <a:r>
                        <a:rPr lang="nl-BE" sz="1600" i="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Wederkerigheid</a:t>
                      </a:r>
                      <a:endPar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644368924"/>
                  </a:ext>
                </a:extLst>
              </a:tr>
              <a:tr h="156993">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1600" i="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Gedeelde aandacht</a:t>
                      </a:r>
                      <a:endPar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241984031"/>
                  </a:ext>
                </a:extLst>
              </a:tr>
              <a:tr h="156993">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1600" i="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Intentionaliteit</a:t>
                      </a:r>
                      <a:endPar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108594575"/>
                  </a:ext>
                </a:extLst>
              </a:tr>
              <a:tr h="156993">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1600" i="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Functionaliteit</a:t>
                      </a:r>
                      <a:endPar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43236727"/>
                  </a:ext>
                </a:extLst>
              </a:tr>
              <a:tr h="156993">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1600" i="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Koppeling zien-horen</a:t>
                      </a:r>
                      <a:endPar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409560136"/>
                  </a:ext>
                </a:extLst>
              </a:tr>
              <a:tr h="156993">
                <a:tc vMerge="1">
                  <a:txBody>
                    <a:bodyPr/>
                    <a:lstStyle/>
                    <a:p>
                      <a:endParaRPr lang="nl-BE"/>
                    </a:p>
                  </a:txBody>
                  <a:tcPr/>
                </a:tc>
                <a:tc rowSpan="3">
                  <a:txBody>
                    <a:bodyPr/>
                    <a:lstStyle/>
                    <a:p>
                      <a:pPr>
                        <a:lnSpc>
                          <a:spcPct val="130000"/>
                        </a:lnSpc>
                        <a:spcAft>
                          <a:spcPts val="1000"/>
                        </a:spcAft>
                        <a:buNone/>
                      </a:pPr>
                      <a:r>
                        <a:rPr lang="nl-BE" sz="1600" i="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Betekenisverlening</a:t>
                      </a:r>
                      <a:endPar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30000"/>
                        </a:lnSpc>
                        <a:spcAft>
                          <a:spcPts val="1000"/>
                        </a:spcAft>
                        <a:buNone/>
                      </a:pPr>
                      <a:r>
                        <a:rPr lang="nl-BE" sz="1600" i="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Sensatieniveau</a:t>
                      </a:r>
                      <a:endPar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194957779"/>
                  </a:ext>
                </a:extLst>
              </a:tr>
              <a:tr h="156993">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1600" i="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Presentatieniveau</a:t>
                      </a:r>
                      <a:endPar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907355192"/>
                  </a:ext>
                </a:extLst>
              </a:tr>
              <a:tr h="156993">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1600" i="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Representatieniveau</a:t>
                      </a:r>
                      <a:endPar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302255246"/>
                  </a:ext>
                </a:extLst>
              </a:tr>
              <a:tr h="156993">
                <a:tc vMerge="1">
                  <a:txBody>
                    <a:bodyPr/>
                    <a:lstStyle/>
                    <a:p>
                      <a:endParaRPr lang="nl-BE"/>
                    </a:p>
                  </a:txBody>
                  <a:tcPr/>
                </a:tc>
                <a:tc rowSpan="3">
                  <a:txBody>
                    <a:bodyPr/>
                    <a:lstStyle/>
                    <a:p>
                      <a:pPr>
                        <a:lnSpc>
                          <a:spcPct val="130000"/>
                        </a:lnSpc>
                        <a:spcAft>
                          <a:spcPts val="1000"/>
                        </a:spcAft>
                        <a:buNone/>
                      </a:pPr>
                      <a:r>
                        <a:rPr lang="nl-BE" sz="1600" i="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Communicatievormen</a:t>
                      </a:r>
                      <a:endPar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30000"/>
                        </a:lnSpc>
                        <a:spcAft>
                          <a:spcPts val="1000"/>
                        </a:spcAft>
                        <a:buNone/>
                      </a:pPr>
                      <a:r>
                        <a:rPr lang="nl-BE" sz="1600" i="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Sensatieniveau</a:t>
                      </a:r>
                      <a:endPar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612783617"/>
                  </a:ext>
                </a:extLst>
              </a:tr>
              <a:tr h="156993">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1600" i="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Prestatieniveau</a:t>
                      </a:r>
                      <a:endPar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068617585"/>
                  </a:ext>
                </a:extLst>
              </a:tr>
              <a:tr h="156993">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1600" i="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Representatieniveau</a:t>
                      </a:r>
                      <a:endPar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913932698"/>
                  </a:ext>
                </a:extLst>
              </a:tr>
            </a:tbl>
          </a:graphicData>
        </a:graphic>
      </p:graphicFrame>
      <p:sp>
        <p:nvSpPr>
          <p:cNvPr id="2" name="Tekstvak 1">
            <a:extLst>
              <a:ext uri="{FF2B5EF4-FFF2-40B4-BE49-F238E27FC236}">
                <a16:creationId xmlns:a16="http://schemas.microsoft.com/office/drawing/2014/main" id="{29BDE6BC-8CEF-FCC0-5C48-717BC6D773FE}"/>
              </a:ext>
            </a:extLst>
          </p:cNvPr>
          <p:cNvSpPr txBox="1"/>
          <p:nvPr/>
        </p:nvSpPr>
        <p:spPr>
          <a:xfrm>
            <a:off x="887771" y="5900174"/>
            <a:ext cx="6263148" cy="830997"/>
          </a:xfrm>
          <a:prstGeom prst="rect">
            <a:avLst/>
          </a:prstGeom>
          <a:noFill/>
        </p:spPr>
        <p:txBody>
          <a:bodyPr wrap="square" rtlCol="0">
            <a:spAutoFit/>
          </a:bodyPr>
          <a:lstStyle/>
          <a:p>
            <a:r>
              <a:rPr lang="nl-NL" sz="2400" b="1" dirty="0">
                <a:solidFill>
                  <a:schemeClr val="accent4">
                    <a:lumMod val="75000"/>
                  </a:schemeClr>
                </a:solidFill>
              </a:rPr>
              <a:t>P= precurriculumdoelen </a:t>
            </a:r>
          </a:p>
          <a:p>
            <a:r>
              <a:rPr lang="nl-NL" sz="2400" b="1" dirty="0">
                <a:solidFill>
                  <a:schemeClr val="accent4">
                    <a:lumMod val="75000"/>
                  </a:schemeClr>
                </a:solidFill>
              </a:rPr>
              <a:t>S= specifieke onderwijsbehoeften</a:t>
            </a:r>
            <a:endParaRPr lang="nl-BE" sz="2400" b="1" dirty="0">
              <a:solidFill>
                <a:schemeClr val="accent4">
                  <a:lumMod val="75000"/>
                </a:schemeClr>
              </a:solidFill>
            </a:endParaRPr>
          </a:p>
        </p:txBody>
      </p:sp>
      <p:sp>
        <p:nvSpPr>
          <p:cNvPr id="4" name="Rechthoek: afgeronde hoeken 3">
            <a:extLst>
              <a:ext uri="{FF2B5EF4-FFF2-40B4-BE49-F238E27FC236}">
                <a16:creationId xmlns:a16="http://schemas.microsoft.com/office/drawing/2014/main" id="{6311385F-CAFA-A3B7-82B5-BF45CEE37FD3}"/>
              </a:ext>
            </a:extLst>
          </p:cNvPr>
          <p:cNvSpPr/>
          <p:nvPr/>
        </p:nvSpPr>
        <p:spPr>
          <a:xfrm>
            <a:off x="8571246" y="1367977"/>
            <a:ext cx="502850" cy="4165388"/>
          </a:xfrm>
          <a:prstGeom prst="roundRect">
            <a:avLst/>
          </a:prstGeom>
          <a:noFill/>
          <a:ln w="3810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
        <p:nvSpPr>
          <p:cNvPr id="7" name="Rechthoek: afgeronde hoeken 6">
            <a:extLst>
              <a:ext uri="{FF2B5EF4-FFF2-40B4-BE49-F238E27FC236}">
                <a16:creationId xmlns:a16="http://schemas.microsoft.com/office/drawing/2014/main" id="{2161EDB4-38EF-D765-E432-110F8ABDE6F4}"/>
              </a:ext>
            </a:extLst>
          </p:cNvPr>
          <p:cNvSpPr/>
          <p:nvPr/>
        </p:nvSpPr>
        <p:spPr>
          <a:xfrm>
            <a:off x="11469332" y="1323085"/>
            <a:ext cx="431965" cy="4240424"/>
          </a:xfrm>
          <a:prstGeom prst="roundRect">
            <a:avLst/>
          </a:prstGeom>
          <a:noFill/>
          <a:ln w="3810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Tree>
    <p:extLst>
      <p:ext uri="{BB962C8B-B14F-4D97-AF65-F5344CB8AC3E}">
        <p14:creationId xmlns:p14="http://schemas.microsoft.com/office/powerpoint/2010/main" val="256613751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tekst 1">
            <a:extLst>
              <a:ext uri="{FF2B5EF4-FFF2-40B4-BE49-F238E27FC236}">
                <a16:creationId xmlns:a16="http://schemas.microsoft.com/office/drawing/2014/main" id="{FEB294E9-652C-A494-2EC1-5F1E96CC7982}"/>
              </a:ext>
            </a:extLst>
          </p:cNvPr>
          <p:cNvSpPr>
            <a:spLocks noGrp="1"/>
          </p:cNvSpPr>
          <p:nvPr>
            <p:ph type="body" sz="quarter" idx="4294967295"/>
          </p:nvPr>
        </p:nvSpPr>
        <p:spPr>
          <a:xfrm>
            <a:off x="0" y="1120775"/>
            <a:ext cx="9799638" cy="2940050"/>
          </a:xfrm>
        </p:spPr>
        <p:txBody>
          <a:bodyPr/>
          <a:lstStyle/>
          <a:p>
            <a:r>
              <a:rPr lang="nl-NL"/>
              <a:t>Geschreven voor leerlingen voor wie communiceren in het Nederlands niet evident is vanwege hun lage ontwikkelingsleeftijd of beperking</a:t>
            </a:r>
          </a:p>
          <a:p>
            <a:r>
              <a:rPr lang="nl-NL"/>
              <a:t>Inzetten op het sociale aspect van communicatie</a:t>
            </a:r>
          </a:p>
          <a:p>
            <a:r>
              <a:rPr lang="nl-NL"/>
              <a:t>Stimuleren van betekenisverlening en taalbegrip, en van ondersteunende en alternatieve communicatievormen, zodat leren en participatie mogelijk worden</a:t>
            </a:r>
            <a:endParaRPr lang="nl-BE"/>
          </a:p>
        </p:txBody>
      </p:sp>
      <p:sp>
        <p:nvSpPr>
          <p:cNvPr id="3" name="Titel 2">
            <a:extLst>
              <a:ext uri="{FF2B5EF4-FFF2-40B4-BE49-F238E27FC236}">
                <a16:creationId xmlns:a16="http://schemas.microsoft.com/office/drawing/2014/main" id="{DA489CE2-F469-084F-D9E4-435E3B9C959D}"/>
              </a:ext>
            </a:extLst>
          </p:cNvPr>
          <p:cNvSpPr>
            <a:spLocks noGrp="1"/>
          </p:cNvSpPr>
          <p:nvPr>
            <p:ph type="title" idx="4294967295"/>
          </p:nvPr>
        </p:nvSpPr>
        <p:spPr>
          <a:xfrm>
            <a:off x="381000" y="320675"/>
            <a:ext cx="9799638" cy="647700"/>
          </a:xfrm>
        </p:spPr>
        <p:txBody>
          <a:bodyPr>
            <a:normAutofit/>
          </a:bodyPr>
          <a:lstStyle/>
          <a:p>
            <a:r>
              <a:rPr lang="nl-NL" sz="3600">
                <a:latin typeface="Poppins ExtraBold"/>
                <a:ea typeface="Roboto"/>
                <a:cs typeface="Poppins ExtraBold"/>
              </a:rPr>
              <a:t>Communicatieve fundamenten</a:t>
            </a:r>
            <a:endParaRPr lang="nl-BE" sz="3600">
              <a:latin typeface="Poppins ExtraBold"/>
              <a:ea typeface="Roboto"/>
              <a:cs typeface="Poppins ExtraBold"/>
            </a:endParaRPr>
          </a:p>
        </p:txBody>
      </p:sp>
      <p:graphicFrame>
        <p:nvGraphicFramePr>
          <p:cNvPr id="4" name="Tabel 3">
            <a:extLst>
              <a:ext uri="{FF2B5EF4-FFF2-40B4-BE49-F238E27FC236}">
                <a16:creationId xmlns:a16="http://schemas.microsoft.com/office/drawing/2014/main" id="{21B8D6CC-D5EB-1290-217E-29260DF7EC99}"/>
              </a:ext>
            </a:extLst>
          </p:cNvPr>
          <p:cNvGraphicFramePr>
            <a:graphicFrameLocks noGrp="1"/>
          </p:cNvGraphicFramePr>
          <p:nvPr/>
        </p:nvGraphicFramePr>
        <p:xfrm>
          <a:off x="380607" y="4078842"/>
          <a:ext cx="10864517" cy="1261999"/>
        </p:xfrm>
        <a:graphic>
          <a:graphicData uri="http://schemas.openxmlformats.org/drawingml/2006/table">
            <a:tbl>
              <a:tblPr firstRow="1" bandRow="1">
                <a:tableStyleId>{5940675A-B579-460E-94D1-54222C63F5DA}</a:tableStyleId>
              </a:tblPr>
              <a:tblGrid>
                <a:gridCol w="774485">
                  <a:extLst>
                    <a:ext uri="{9D8B030D-6E8A-4147-A177-3AD203B41FA5}">
                      <a16:colId xmlns:a16="http://schemas.microsoft.com/office/drawing/2014/main" val="2017176043"/>
                    </a:ext>
                  </a:extLst>
                </a:gridCol>
                <a:gridCol w="1613448">
                  <a:extLst>
                    <a:ext uri="{9D8B030D-6E8A-4147-A177-3AD203B41FA5}">
                      <a16:colId xmlns:a16="http://schemas.microsoft.com/office/drawing/2014/main" val="182637491"/>
                    </a:ext>
                  </a:extLst>
                </a:gridCol>
                <a:gridCol w="1425081">
                  <a:extLst>
                    <a:ext uri="{9D8B030D-6E8A-4147-A177-3AD203B41FA5}">
                      <a16:colId xmlns:a16="http://schemas.microsoft.com/office/drawing/2014/main" val="4155539931"/>
                    </a:ext>
                  </a:extLst>
                </a:gridCol>
                <a:gridCol w="7051503">
                  <a:extLst>
                    <a:ext uri="{9D8B030D-6E8A-4147-A177-3AD203B41FA5}">
                      <a16:colId xmlns:a16="http://schemas.microsoft.com/office/drawing/2014/main" val="2613260719"/>
                    </a:ext>
                  </a:extLst>
                </a:gridCol>
              </a:tblGrid>
              <a:tr h="370840">
                <a:tc>
                  <a:txBody>
                    <a:bodyPr/>
                    <a:lstStyle/>
                    <a:p>
                      <a:pPr>
                        <a:lnSpc>
                          <a:spcPct val="107000"/>
                        </a:lnSpc>
                        <a:spcAft>
                          <a:spcPts val="800"/>
                        </a:spcAft>
                        <a:buNone/>
                      </a:pPr>
                      <a:r>
                        <a:rPr lang="nl-NL" sz="1800" kern="100">
                          <a:solidFill>
                            <a:schemeClr val="bg1"/>
                          </a:solidFill>
                          <a:effectLst/>
                        </a:rPr>
                        <a:t>Jaar/  fase</a:t>
                      </a:r>
                      <a:endParaRPr lang="nl-BE" sz="1800" kern="100">
                        <a:solidFill>
                          <a:schemeClr val="bg1"/>
                        </a:solidFill>
                        <a:effectLst/>
                        <a:latin typeface="Roboto" panose="02000000000000000000" pitchFamily="2" charset="0"/>
                        <a:ea typeface="Roboto" panose="02000000000000000000" pitchFamily="2" charset="0"/>
                        <a:cs typeface="Roboto" panose="02000000000000000000" pitchFamily="2" charset="0"/>
                      </a:endParaRPr>
                    </a:p>
                  </a:txBody>
                  <a:tcPr marL="58818" marR="58818" marT="0" marB="0">
                    <a:solidFill>
                      <a:schemeClr val="accent4"/>
                    </a:solidFill>
                  </a:tcPr>
                </a:tc>
                <a:tc>
                  <a:txBody>
                    <a:bodyPr/>
                    <a:lstStyle/>
                    <a:p>
                      <a:pPr>
                        <a:lnSpc>
                          <a:spcPct val="107000"/>
                        </a:lnSpc>
                        <a:spcAft>
                          <a:spcPts val="800"/>
                        </a:spcAft>
                        <a:buNone/>
                      </a:pPr>
                      <a:r>
                        <a:rPr lang="nl-NL" sz="1800" kern="100">
                          <a:solidFill>
                            <a:schemeClr val="bg1"/>
                          </a:solidFill>
                          <a:effectLst/>
                        </a:rPr>
                        <a:t>Domein</a:t>
                      </a:r>
                      <a:endParaRPr lang="nl-BE" sz="1800" kern="100">
                        <a:solidFill>
                          <a:schemeClr val="bg1"/>
                        </a:solidFill>
                        <a:effectLst/>
                        <a:latin typeface="Roboto" panose="02000000000000000000" pitchFamily="2" charset="0"/>
                        <a:ea typeface="Roboto" panose="02000000000000000000" pitchFamily="2" charset="0"/>
                        <a:cs typeface="Roboto" panose="02000000000000000000" pitchFamily="2" charset="0"/>
                      </a:endParaRPr>
                    </a:p>
                  </a:txBody>
                  <a:tcPr marL="58818" marR="58818" marT="0" marB="0">
                    <a:solidFill>
                      <a:schemeClr val="accent4"/>
                    </a:solidFill>
                  </a:tcPr>
                </a:tc>
                <a:tc>
                  <a:txBody>
                    <a:bodyPr/>
                    <a:lstStyle/>
                    <a:p>
                      <a:pPr>
                        <a:lnSpc>
                          <a:spcPct val="107000"/>
                        </a:lnSpc>
                        <a:spcAft>
                          <a:spcPts val="800"/>
                        </a:spcAft>
                        <a:buNone/>
                      </a:pPr>
                      <a:r>
                        <a:rPr lang="nl-NL" sz="1800" kern="100">
                          <a:solidFill>
                            <a:schemeClr val="bg1"/>
                          </a:solidFill>
                          <a:effectLst/>
                        </a:rPr>
                        <a:t>Subdomein</a:t>
                      </a:r>
                      <a:endParaRPr lang="nl-BE" sz="1800" kern="100">
                        <a:solidFill>
                          <a:schemeClr val="bg1"/>
                        </a:solidFill>
                        <a:effectLst/>
                        <a:latin typeface="Roboto" panose="02000000000000000000" pitchFamily="2" charset="0"/>
                        <a:ea typeface="Roboto" panose="02000000000000000000" pitchFamily="2" charset="0"/>
                        <a:cs typeface="Roboto" panose="02000000000000000000" pitchFamily="2" charset="0"/>
                      </a:endParaRPr>
                    </a:p>
                  </a:txBody>
                  <a:tcPr marL="58818" marR="58818" marT="0" marB="0">
                    <a:solidFill>
                      <a:schemeClr val="accent4"/>
                    </a:solidFill>
                  </a:tcPr>
                </a:tc>
                <a:tc>
                  <a:txBody>
                    <a:bodyPr/>
                    <a:lstStyle/>
                    <a:p>
                      <a:pPr>
                        <a:lnSpc>
                          <a:spcPct val="107000"/>
                        </a:lnSpc>
                        <a:spcAft>
                          <a:spcPts val="800"/>
                        </a:spcAft>
                        <a:buNone/>
                      </a:pPr>
                      <a:r>
                        <a:rPr lang="nl-NL" sz="1800" kern="100">
                          <a:solidFill>
                            <a:schemeClr val="bg1"/>
                          </a:solidFill>
                          <a:effectLst/>
                        </a:rPr>
                        <a:t>Doel</a:t>
                      </a:r>
                      <a:endParaRPr lang="nl-BE" sz="1800" kern="100">
                        <a:solidFill>
                          <a:schemeClr val="bg1"/>
                        </a:solidFill>
                        <a:effectLst/>
                        <a:latin typeface="Roboto" panose="02000000000000000000" pitchFamily="2" charset="0"/>
                        <a:ea typeface="Roboto" panose="02000000000000000000" pitchFamily="2" charset="0"/>
                        <a:cs typeface="Roboto" panose="02000000000000000000" pitchFamily="2" charset="0"/>
                      </a:endParaRPr>
                    </a:p>
                  </a:txBody>
                  <a:tcPr marL="58818" marR="58818" marT="0" marB="0">
                    <a:solidFill>
                      <a:schemeClr val="accent4"/>
                    </a:solidFill>
                  </a:tcPr>
                </a:tc>
                <a:extLst>
                  <a:ext uri="{0D108BD9-81ED-4DB2-BD59-A6C34878D82A}">
                    <a16:rowId xmlns:a16="http://schemas.microsoft.com/office/drawing/2014/main" val="1389364294"/>
                  </a:ext>
                </a:extLst>
              </a:tr>
              <a:tr h="370840">
                <a:tc>
                  <a:txBody>
                    <a:bodyPr/>
                    <a:lstStyle/>
                    <a:p>
                      <a:pPr>
                        <a:lnSpc>
                          <a:spcPct val="107000"/>
                        </a:lnSpc>
                        <a:spcAft>
                          <a:spcPts val="800"/>
                        </a:spcAft>
                        <a:buNone/>
                      </a:pPr>
                      <a:r>
                        <a:rPr lang="nl-NL" sz="1400" kern="100">
                          <a:effectLst/>
                        </a:rPr>
                        <a:t>F2</a:t>
                      </a:r>
                      <a:endParaRPr lang="nl-BE" sz="1400" kern="100">
                        <a:effectLst/>
                        <a:latin typeface="Roboto" panose="02000000000000000000" pitchFamily="2" charset="0"/>
                        <a:ea typeface="Roboto" panose="02000000000000000000" pitchFamily="2" charset="0"/>
                        <a:cs typeface="Roboto" panose="02000000000000000000" pitchFamily="2" charset="0"/>
                      </a:endParaRPr>
                    </a:p>
                  </a:txBody>
                  <a:tcPr marL="58818" marR="58818" marT="0" marB="0"/>
                </a:tc>
                <a:tc>
                  <a:txBody>
                    <a:bodyPr/>
                    <a:lstStyle/>
                    <a:p>
                      <a:pPr algn="l" fontAlgn="t">
                        <a:buNone/>
                      </a:pPr>
                      <a:r>
                        <a:rPr lang="nl-BE" sz="1400" kern="1200">
                          <a:solidFill>
                            <a:schemeClr val="tx1"/>
                          </a:solidFill>
                        </a:rPr>
                        <a:t>Communicatieve fundamenten</a:t>
                      </a:r>
                      <a:endParaRPr lang="nl-BE" sz="1400" kern="1200">
                        <a:solidFill>
                          <a:schemeClr val="tx1"/>
                        </a:solidFill>
                        <a:latin typeface="+mn-lt"/>
                        <a:ea typeface="+mn-ea"/>
                        <a:cs typeface="+mn-cs"/>
                      </a:endParaRPr>
                    </a:p>
                  </a:txBody>
                  <a:tcPr marL="6350" marR="6350" marT="6350"/>
                </a:tc>
                <a:tc>
                  <a:txBody>
                    <a:bodyPr/>
                    <a:lstStyle/>
                    <a:p>
                      <a:pPr algn="l" fontAlgn="t">
                        <a:buNone/>
                      </a:pPr>
                      <a:r>
                        <a:rPr lang="nl-BE" sz="1400" kern="1200">
                          <a:solidFill>
                            <a:schemeClr val="tx1"/>
                          </a:solidFill>
                        </a:rPr>
                        <a:t>Betekenis- verlening</a:t>
                      </a:r>
                      <a:endParaRPr lang="nl-BE" sz="1400" kern="1200">
                        <a:solidFill>
                          <a:schemeClr val="tx1"/>
                        </a:solidFill>
                        <a:latin typeface="+mn-lt"/>
                        <a:ea typeface="+mn-ea"/>
                        <a:cs typeface="+mn-cs"/>
                      </a:endParaRPr>
                    </a:p>
                  </a:txBody>
                  <a:tcPr marL="6350" marR="6350" marT="6350"/>
                </a:tc>
                <a:tc>
                  <a:txBody>
                    <a:bodyPr/>
                    <a:lstStyle/>
                    <a:p>
                      <a:pPr algn="l" fontAlgn="t">
                        <a:buNone/>
                      </a:pPr>
                      <a:r>
                        <a:rPr lang="nl-NL" sz="1400" kern="1200">
                          <a:solidFill>
                            <a:schemeClr val="tx1"/>
                          </a:solidFill>
                        </a:rPr>
                        <a:t>De leerling begrijpt dat vergelijkbare voorwerpen dezelfde functie of bedoeling hebben.</a:t>
                      </a:r>
                    </a:p>
                    <a:p>
                      <a:pPr algn="l" fontAlgn="t">
                        <a:buNone/>
                      </a:pPr>
                      <a:endParaRPr lang="nl-NL" sz="1400" kern="1200">
                        <a:solidFill>
                          <a:schemeClr val="tx1"/>
                        </a:solidFill>
                        <a:latin typeface="+mn-lt"/>
                        <a:ea typeface="+mn-ea"/>
                        <a:cs typeface="+mn-cs"/>
                      </a:endParaRPr>
                    </a:p>
                  </a:txBody>
                  <a:tcPr marL="6350" marR="6350" marT="6350"/>
                </a:tc>
                <a:extLst>
                  <a:ext uri="{0D108BD9-81ED-4DB2-BD59-A6C34878D82A}">
                    <a16:rowId xmlns:a16="http://schemas.microsoft.com/office/drawing/2014/main" val="2871919224"/>
                  </a:ext>
                </a:extLst>
              </a:tr>
            </a:tbl>
          </a:graphicData>
        </a:graphic>
      </p:graphicFrame>
      <p:sp>
        <p:nvSpPr>
          <p:cNvPr id="6" name="Tekstvak 5">
            <a:extLst>
              <a:ext uri="{FF2B5EF4-FFF2-40B4-BE49-F238E27FC236}">
                <a16:creationId xmlns:a16="http://schemas.microsoft.com/office/drawing/2014/main" id="{1C6A971D-4AA7-EAE4-D188-4C28AC3C30A7}"/>
              </a:ext>
            </a:extLst>
          </p:cNvPr>
          <p:cNvSpPr txBox="1"/>
          <p:nvPr/>
        </p:nvSpPr>
        <p:spPr>
          <a:xfrm>
            <a:off x="380607" y="5637279"/>
            <a:ext cx="10059164" cy="646331"/>
          </a:xfrm>
          <a:prstGeom prst="rect">
            <a:avLst/>
          </a:prstGeom>
          <a:noFill/>
        </p:spPr>
        <p:txBody>
          <a:bodyPr wrap="none" rtlCol="0">
            <a:spAutoFit/>
          </a:bodyPr>
          <a:lstStyle/>
          <a:p>
            <a:r>
              <a:rPr lang="nl-NL" dirty="0"/>
              <a:t>P-routedoelen (precurriculumdoelen): voor leerlingen met ontwikkelleeftijd van 0 tot 2,5 jaar</a:t>
            </a:r>
            <a:endParaRPr lang="nl-BE" dirty="0"/>
          </a:p>
          <a:p>
            <a:endParaRPr lang="nl-BE" dirty="0"/>
          </a:p>
        </p:txBody>
      </p:sp>
      <p:pic>
        <p:nvPicPr>
          <p:cNvPr id="8" name="Afbeelding 1" descr="Afbeelding met schermopname, cirkel, Graphics&#10;&#10;Door AI gegenereerde inhoud is mogelijk onjuist.">
            <a:extLst>
              <a:ext uri="{FF2B5EF4-FFF2-40B4-BE49-F238E27FC236}">
                <a16:creationId xmlns:a16="http://schemas.microsoft.com/office/drawing/2014/main" id="{45B07C1E-DDDD-F449-9B4D-CCA8769D27D2}"/>
              </a:ext>
            </a:extLst>
          </p:cNvPr>
          <p:cNvPicPr>
            <a:picLocks noChangeAspect="1"/>
          </p:cNvPicPr>
          <p:nvPr/>
        </p:nvPicPr>
        <p:blipFill>
          <a:blip r:embed="rId4"/>
          <a:srcRect l="34887" t="4981" r="16539" b="11655"/>
          <a:stretch>
            <a:fillRect/>
          </a:stretch>
        </p:blipFill>
        <p:spPr>
          <a:xfrm>
            <a:off x="10417853" y="5387781"/>
            <a:ext cx="1644386" cy="1139467"/>
          </a:xfrm>
          <a:prstGeom prst="rect">
            <a:avLst/>
          </a:prstGeom>
        </p:spPr>
      </p:pic>
    </p:spTree>
    <p:custDataLst>
      <p:tags r:id="rId1"/>
    </p:custDataLst>
    <p:extLst>
      <p:ext uri="{BB962C8B-B14F-4D97-AF65-F5344CB8AC3E}">
        <p14:creationId xmlns:p14="http://schemas.microsoft.com/office/powerpoint/2010/main" val="151894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99DC5B-B04F-6DBE-A90A-A2816DFA5FE7}"/>
            </a:ext>
          </a:extLst>
        </p:cNvPr>
        <p:cNvGrpSpPr/>
        <p:nvPr/>
      </p:nvGrpSpPr>
      <p:grpSpPr>
        <a:xfrm>
          <a:off x="0" y="0"/>
          <a:ext cx="0" cy="0"/>
          <a:chOff x="0" y="0"/>
          <a:chExt cx="0" cy="0"/>
        </a:xfrm>
      </p:grpSpPr>
      <p:sp>
        <p:nvSpPr>
          <p:cNvPr id="2" name="Tekstvak 1">
            <a:extLst>
              <a:ext uri="{FF2B5EF4-FFF2-40B4-BE49-F238E27FC236}">
                <a16:creationId xmlns:a16="http://schemas.microsoft.com/office/drawing/2014/main" id="{845BB636-F411-3069-8AD6-7FFA46F4DCF4}"/>
              </a:ext>
            </a:extLst>
          </p:cNvPr>
          <p:cNvSpPr txBox="1"/>
          <p:nvPr/>
        </p:nvSpPr>
        <p:spPr>
          <a:xfrm>
            <a:off x="2438400" y="1734207"/>
            <a:ext cx="6726621" cy="2646878"/>
          </a:xfrm>
          <a:prstGeom prst="rect">
            <a:avLst/>
          </a:prstGeom>
          <a:noFill/>
        </p:spPr>
        <p:txBody>
          <a:bodyPr wrap="square" rtlCol="0">
            <a:spAutoFit/>
          </a:bodyPr>
          <a:lstStyle/>
          <a:p>
            <a:r>
              <a:rPr lang="nl-NL" sz="16600"/>
              <a:t>Lezen</a:t>
            </a:r>
            <a:endParaRPr lang="nl-BE" sz="16600"/>
          </a:p>
        </p:txBody>
      </p:sp>
      <p:pic>
        <p:nvPicPr>
          <p:cNvPr id="5" name="Tijdelijke aanduiding voor afbeelding 4" descr="Cute little girl reads a book">
            <a:extLst>
              <a:ext uri="{FF2B5EF4-FFF2-40B4-BE49-F238E27FC236}">
                <a16:creationId xmlns:a16="http://schemas.microsoft.com/office/drawing/2014/main" id="{6D65EA91-80E0-B1A7-9A2F-4CA29DEE0B96}"/>
              </a:ext>
            </a:extLst>
          </p:cNvPr>
          <p:cNvPicPr>
            <a:picLocks noGrp="1" noChangeAspect="1"/>
          </p:cNvPicPr>
          <p:nvPr>
            <p:ph type="pic" sz="quarter" idx="11"/>
          </p:nvPr>
        </p:nvPicPr>
        <p:blipFill>
          <a:blip r:embed="rId2"/>
          <a:srcRect t="22576" b="22576"/>
          <a:stretch>
            <a:fillRect/>
          </a:stretch>
        </p:blipFill>
        <p:spPr>
          <a:prstGeom prst="rect">
            <a:avLst/>
          </a:prstGeom>
        </p:spPr>
      </p:pic>
      <p:sp>
        <p:nvSpPr>
          <p:cNvPr id="3" name="Tijdelijke aanduiding voor tekst 2">
            <a:extLst>
              <a:ext uri="{FF2B5EF4-FFF2-40B4-BE49-F238E27FC236}">
                <a16:creationId xmlns:a16="http://schemas.microsoft.com/office/drawing/2014/main" id="{B1022746-87DE-72F8-3FF0-0B5E9AFB67A4}"/>
              </a:ext>
            </a:extLst>
          </p:cNvPr>
          <p:cNvSpPr>
            <a:spLocks noGrp="1"/>
          </p:cNvSpPr>
          <p:nvPr>
            <p:ph type="body" sz="quarter" idx="10"/>
          </p:nvPr>
        </p:nvSpPr>
        <p:spPr>
          <a:xfrm>
            <a:off x="603315" y="4136064"/>
            <a:ext cx="10426045" cy="2198747"/>
          </a:xfrm>
        </p:spPr>
        <p:txBody>
          <a:bodyPr>
            <a:normAutofit/>
          </a:bodyPr>
          <a:lstStyle/>
          <a:p>
            <a:r>
              <a:rPr lang="nl-NL" sz="11500"/>
              <a:t>Lezen</a:t>
            </a:r>
            <a:endParaRPr lang="nl-BE" sz="11500"/>
          </a:p>
        </p:txBody>
      </p:sp>
    </p:spTree>
    <p:extLst>
      <p:ext uri="{BB962C8B-B14F-4D97-AF65-F5344CB8AC3E}">
        <p14:creationId xmlns:p14="http://schemas.microsoft.com/office/powerpoint/2010/main" val="83495668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the literacy store">
            <a:hlinkClick r:id="" action="ppaction://media"/>
            <a:extLst>
              <a:ext uri="{FF2B5EF4-FFF2-40B4-BE49-F238E27FC236}">
                <a16:creationId xmlns:a16="http://schemas.microsoft.com/office/drawing/2014/main" id="{80F57DCB-908F-E817-A849-D1B0D38E5C99}"/>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457200" y="493713"/>
            <a:ext cx="10714038" cy="6026150"/>
          </a:xfrm>
        </p:spPr>
      </p:pic>
    </p:spTree>
    <p:extLst>
      <p:ext uri="{BB962C8B-B14F-4D97-AF65-F5344CB8AC3E}">
        <p14:creationId xmlns:p14="http://schemas.microsoft.com/office/powerpoint/2010/main" val="1794158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9143"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9ED7797A-5D1E-2850-A89C-0466504B1CC6}"/>
              </a:ext>
            </a:extLst>
          </p:cNvPr>
          <p:cNvSpPr>
            <a:spLocks noGrp="1"/>
          </p:cNvSpPr>
          <p:nvPr>
            <p:ph type="title"/>
          </p:nvPr>
        </p:nvSpPr>
        <p:spPr/>
        <p:txBody>
          <a:bodyPr/>
          <a:lstStyle/>
          <a:p>
            <a:endParaRPr lang="nl-BE"/>
          </a:p>
        </p:txBody>
      </p:sp>
      <p:sp>
        <p:nvSpPr>
          <p:cNvPr id="3" name="Tijdelijke aanduiding voor tekst 2">
            <a:extLst>
              <a:ext uri="{FF2B5EF4-FFF2-40B4-BE49-F238E27FC236}">
                <a16:creationId xmlns:a16="http://schemas.microsoft.com/office/drawing/2014/main" id="{C8A130AB-CB87-7A0D-11C5-1876D39365E2}"/>
              </a:ext>
            </a:extLst>
          </p:cNvPr>
          <p:cNvSpPr>
            <a:spLocks noGrp="1"/>
          </p:cNvSpPr>
          <p:nvPr>
            <p:ph type="body" sz="quarter" idx="10"/>
          </p:nvPr>
        </p:nvSpPr>
        <p:spPr>
          <a:xfrm>
            <a:off x="568411" y="543697"/>
            <a:ext cx="10849232" cy="5585254"/>
          </a:xfrm>
        </p:spPr>
        <p:txBody>
          <a:bodyPr>
            <a:normAutofit fontScale="92500" lnSpcReduction="20000"/>
          </a:bodyPr>
          <a:lstStyle/>
          <a:p>
            <a:r>
              <a:rPr lang="nl-BE" sz="4800" dirty="0"/>
              <a:t>“nauwelijks bij stil hoeveel we elke dag lezen. </a:t>
            </a:r>
          </a:p>
          <a:p>
            <a:r>
              <a:rPr lang="nl-BE" sz="4800" dirty="0"/>
              <a:t>Lezen = toegang tot informatie, helpt ons zelfstandig keuzes te maken en maakt actieve participatie aan de maatschappij mogelijk. </a:t>
            </a:r>
          </a:p>
          <a:p>
            <a:r>
              <a:rPr lang="nl-BE" sz="4800" dirty="0"/>
              <a:t>Daarom is leren lezen zoveel meer dan een onderwijsdoel. </a:t>
            </a:r>
          </a:p>
          <a:p>
            <a:r>
              <a:rPr lang="nl-BE" sz="4800" dirty="0"/>
              <a:t>Onderwijs essentieel om te leren lezen</a:t>
            </a:r>
            <a:endParaRPr lang="nl-BE" sz="3200" dirty="0"/>
          </a:p>
        </p:txBody>
      </p:sp>
    </p:spTree>
    <p:extLst>
      <p:ext uri="{BB962C8B-B14F-4D97-AF65-F5344CB8AC3E}">
        <p14:creationId xmlns:p14="http://schemas.microsoft.com/office/powerpoint/2010/main" val="361739623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69AB19-5079-113B-AB03-8EE0855DDD82}"/>
            </a:ext>
          </a:extLst>
        </p:cNvPr>
        <p:cNvGrpSpPr/>
        <p:nvPr/>
      </p:nvGrpSpPr>
      <p:grpSpPr>
        <a:xfrm>
          <a:off x="0" y="0"/>
          <a:ext cx="0" cy="0"/>
          <a:chOff x="0" y="0"/>
          <a:chExt cx="0" cy="0"/>
        </a:xfrm>
      </p:grpSpPr>
      <p:sp>
        <p:nvSpPr>
          <p:cNvPr id="2" name="Tijdelijke aanduiding voor tekst 1">
            <a:extLst>
              <a:ext uri="{FF2B5EF4-FFF2-40B4-BE49-F238E27FC236}">
                <a16:creationId xmlns:a16="http://schemas.microsoft.com/office/drawing/2014/main" id="{2F04C49E-9331-6E0D-6F03-735873E7F626}"/>
              </a:ext>
            </a:extLst>
          </p:cNvPr>
          <p:cNvSpPr>
            <a:spLocks noGrp="1"/>
          </p:cNvSpPr>
          <p:nvPr>
            <p:ph type="body" sz="quarter" idx="10"/>
          </p:nvPr>
        </p:nvSpPr>
        <p:spPr>
          <a:xfrm>
            <a:off x="302772" y="1237345"/>
            <a:ext cx="9799638" cy="4460976"/>
          </a:xfrm>
        </p:spPr>
        <p:txBody>
          <a:bodyPr/>
          <a:lstStyle/>
          <a:p>
            <a:pPr marL="0" indent="0">
              <a:buNone/>
            </a:pPr>
            <a:r>
              <a:rPr lang="nl-BE"/>
              <a:t>     </a:t>
            </a:r>
          </a:p>
        </p:txBody>
      </p:sp>
      <p:sp>
        <p:nvSpPr>
          <p:cNvPr id="3" name="Titel 2">
            <a:extLst>
              <a:ext uri="{FF2B5EF4-FFF2-40B4-BE49-F238E27FC236}">
                <a16:creationId xmlns:a16="http://schemas.microsoft.com/office/drawing/2014/main" id="{138BB9E2-E49E-FDB6-89D3-1B46085FA58B}"/>
              </a:ext>
            </a:extLst>
          </p:cNvPr>
          <p:cNvSpPr>
            <a:spLocks noGrp="1"/>
          </p:cNvSpPr>
          <p:nvPr>
            <p:ph type="title"/>
          </p:nvPr>
        </p:nvSpPr>
        <p:spPr>
          <a:xfrm>
            <a:off x="302772" y="588864"/>
            <a:ext cx="11698652" cy="648481"/>
          </a:xfrm>
        </p:spPr>
        <p:txBody>
          <a:bodyPr/>
          <a:lstStyle/>
          <a:p>
            <a:r>
              <a:rPr lang="nl-NL"/>
              <a:t>Overzicht domeinen en </a:t>
            </a:r>
            <a:r>
              <a:rPr lang="nl-NL" err="1"/>
              <a:t>subdomeinen</a:t>
            </a:r>
            <a:r>
              <a:rPr lang="nl-NL"/>
              <a:t>       </a:t>
            </a:r>
            <a:endParaRPr lang="nl-BE"/>
          </a:p>
        </p:txBody>
      </p:sp>
      <p:graphicFrame>
        <p:nvGraphicFramePr>
          <p:cNvPr id="4" name="Tabel 3">
            <a:extLst>
              <a:ext uri="{FF2B5EF4-FFF2-40B4-BE49-F238E27FC236}">
                <a16:creationId xmlns:a16="http://schemas.microsoft.com/office/drawing/2014/main" id="{52BD5ADD-0718-9DBD-04E5-8747705EB597}"/>
              </a:ext>
            </a:extLst>
          </p:cNvPr>
          <p:cNvGraphicFramePr>
            <a:graphicFrameLocks noGrp="1"/>
          </p:cNvGraphicFramePr>
          <p:nvPr>
            <p:extLst>
              <p:ext uri="{D42A27DB-BD31-4B8C-83A1-F6EECF244321}">
                <p14:modId xmlns:p14="http://schemas.microsoft.com/office/powerpoint/2010/main" val="1087541756"/>
              </p:ext>
            </p:extLst>
          </p:nvPr>
        </p:nvGraphicFramePr>
        <p:xfrm>
          <a:off x="89040" y="1428104"/>
          <a:ext cx="11766646" cy="4024250"/>
        </p:xfrm>
        <a:graphic>
          <a:graphicData uri="http://schemas.openxmlformats.org/drawingml/2006/table">
            <a:tbl>
              <a:tblPr firstRow="1" firstCol="1" bandRow="1">
                <a:tableStyleId>{00A15C55-8517-42AA-B614-E9B94910E393}</a:tableStyleId>
              </a:tblPr>
              <a:tblGrid>
                <a:gridCol w="1281895">
                  <a:extLst>
                    <a:ext uri="{9D8B030D-6E8A-4147-A177-3AD203B41FA5}">
                      <a16:colId xmlns:a16="http://schemas.microsoft.com/office/drawing/2014/main" val="1508298942"/>
                    </a:ext>
                  </a:extLst>
                </a:gridCol>
                <a:gridCol w="1659765">
                  <a:extLst>
                    <a:ext uri="{9D8B030D-6E8A-4147-A177-3AD203B41FA5}">
                      <a16:colId xmlns:a16="http://schemas.microsoft.com/office/drawing/2014/main" val="2708386498"/>
                    </a:ext>
                  </a:extLst>
                </a:gridCol>
                <a:gridCol w="1470831">
                  <a:extLst>
                    <a:ext uri="{9D8B030D-6E8A-4147-A177-3AD203B41FA5}">
                      <a16:colId xmlns:a16="http://schemas.microsoft.com/office/drawing/2014/main" val="543731686"/>
                    </a:ext>
                  </a:extLst>
                </a:gridCol>
                <a:gridCol w="1470831">
                  <a:extLst>
                    <a:ext uri="{9D8B030D-6E8A-4147-A177-3AD203B41FA5}">
                      <a16:colId xmlns:a16="http://schemas.microsoft.com/office/drawing/2014/main" val="2080033550"/>
                    </a:ext>
                  </a:extLst>
                </a:gridCol>
                <a:gridCol w="1470831">
                  <a:extLst>
                    <a:ext uri="{9D8B030D-6E8A-4147-A177-3AD203B41FA5}">
                      <a16:colId xmlns:a16="http://schemas.microsoft.com/office/drawing/2014/main" val="753425132"/>
                    </a:ext>
                  </a:extLst>
                </a:gridCol>
                <a:gridCol w="1470831">
                  <a:extLst>
                    <a:ext uri="{9D8B030D-6E8A-4147-A177-3AD203B41FA5}">
                      <a16:colId xmlns:a16="http://schemas.microsoft.com/office/drawing/2014/main" val="3571891535"/>
                    </a:ext>
                  </a:extLst>
                </a:gridCol>
                <a:gridCol w="1470831">
                  <a:extLst>
                    <a:ext uri="{9D8B030D-6E8A-4147-A177-3AD203B41FA5}">
                      <a16:colId xmlns:a16="http://schemas.microsoft.com/office/drawing/2014/main" val="41892137"/>
                    </a:ext>
                  </a:extLst>
                </a:gridCol>
                <a:gridCol w="1470831">
                  <a:extLst>
                    <a:ext uri="{9D8B030D-6E8A-4147-A177-3AD203B41FA5}">
                      <a16:colId xmlns:a16="http://schemas.microsoft.com/office/drawing/2014/main" val="1951302478"/>
                    </a:ext>
                  </a:extLst>
                </a:gridCol>
              </a:tblGrid>
              <a:tr h="561531">
                <a:tc>
                  <a:txBody>
                    <a:bodyPr/>
                    <a:lstStyle/>
                    <a:p>
                      <a:pPr fontAlgn="base">
                        <a:lnSpc>
                          <a:spcPct val="115000"/>
                        </a:lnSpc>
                        <a:spcAft>
                          <a:spcPts val="800"/>
                        </a:spcAft>
                        <a:buNone/>
                      </a:pPr>
                      <a:r>
                        <a:rPr lang="nl-BE" sz="1600" kern="0">
                          <a:effectLst/>
                        </a:rPr>
                        <a:t>Domeinen           </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NL" sz="1600" i="1" kern="100">
                          <a:effectLst/>
                          <a:latin typeface="Aptos"/>
                          <a:ea typeface="Aptos" panose="020B0004020202020204" pitchFamily="34" charset="0"/>
                          <a:cs typeface="Times New Roman"/>
                        </a:rPr>
                        <a:t>Communi- catieve fundamenten</a:t>
                      </a:r>
                      <a:endParaRPr lang="nl-BE" sz="1600" i="1"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Lezen</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Schrijven</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Mondeling taalgebruik</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Taalsysteem en taalgebruik</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solidFill>
                            <a:schemeClr val="accent5"/>
                          </a:solidFill>
                          <a:effectLst/>
                        </a:rPr>
                        <a:t>Literatuur</a:t>
                      </a:r>
                      <a:endParaRPr lang="nl-BE" sz="1600" kern="100">
                        <a:solidFill>
                          <a:schemeClr val="accent5"/>
                        </a:solidFill>
                        <a:effectLst/>
                        <a:latin typeface="Aptos"/>
                        <a:ea typeface="Aptos" panose="020B0004020202020204" pitchFamily="34" charset="0"/>
                        <a:cs typeface="Times New Roman"/>
                      </a:endParaRPr>
                    </a:p>
                  </a:txBody>
                  <a:tcPr marL="68580" marR="68580" marT="0" marB="0"/>
                </a:tc>
                <a:tc>
                  <a:txBody>
                    <a:bodyPr/>
                    <a:lstStyle/>
                    <a:p>
                      <a:pPr lvl="0">
                        <a:lnSpc>
                          <a:spcPct val="114999"/>
                        </a:lnSpc>
                        <a:spcAft>
                          <a:spcPts val="800"/>
                        </a:spcAft>
                        <a:buNone/>
                      </a:pPr>
                      <a:r>
                        <a:rPr lang="nl-BE" sz="1600" i="1" kern="0">
                          <a:effectLst/>
                        </a:rPr>
                        <a:t>Vlaamse gebarentaal</a:t>
                      </a:r>
                    </a:p>
                  </a:txBody>
                  <a:tcPr marL="68580" marR="68580" marT="0" marB="0"/>
                </a:tc>
                <a:extLst>
                  <a:ext uri="{0D108BD9-81ED-4DB2-BD59-A6C34878D82A}">
                    <a16:rowId xmlns:a16="http://schemas.microsoft.com/office/drawing/2014/main" val="165710177"/>
                  </a:ext>
                </a:extLst>
              </a:tr>
              <a:tr h="2959014">
                <a:tc>
                  <a:txBody>
                    <a:bodyPr/>
                    <a:lstStyle/>
                    <a:p>
                      <a:pPr fontAlgn="base">
                        <a:lnSpc>
                          <a:spcPct val="115000"/>
                        </a:lnSpc>
                        <a:spcAft>
                          <a:spcPts val="800"/>
                        </a:spcAft>
                        <a:buNone/>
                      </a:pPr>
                      <a:r>
                        <a:rPr lang="nl-BE" sz="1800" kern="0">
                          <a:solidFill>
                            <a:schemeClr val="bg1"/>
                          </a:solidFill>
                          <a:effectLst/>
                        </a:rPr>
                        <a:t>Sub-                                          domeinen</a:t>
                      </a:r>
                      <a:endParaRPr lang="nl-BE" sz="1800" kern="10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fontAlgn="base">
                        <a:lnSpc>
                          <a:spcPct val="115000"/>
                        </a:lnSpc>
                        <a:spcAft>
                          <a:spcPts val="800"/>
                        </a:spcAft>
                        <a:buNone/>
                      </a:pPr>
                      <a:r>
                        <a:rPr lang="nl-BE" sz="1600" b="0" i="1" kern="100">
                          <a:effectLst/>
                          <a:latin typeface="Aptos"/>
                          <a:ea typeface="Aptos" panose="020B0004020202020204" pitchFamily="34" charset="0"/>
                          <a:cs typeface="Times New Roman"/>
                        </a:rPr>
                        <a:t>Sociale aandacht</a:t>
                      </a:r>
                    </a:p>
                    <a:p>
                      <a:pPr lvl="0">
                        <a:lnSpc>
                          <a:spcPct val="114999"/>
                        </a:lnSpc>
                        <a:spcAft>
                          <a:spcPts val="800"/>
                        </a:spcAft>
                        <a:buNone/>
                      </a:pPr>
                      <a:r>
                        <a:rPr lang="nl-BE" sz="1600" b="0" i="1" kern="100" err="1">
                          <a:effectLst/>
                          <a:latin typeface="Aptos"/>
                          <a:ea typeface="Aptos" panose="020B0004020202020204" pitchFamily="34" charset="0"/>
                          <a:cs typeface="Times New Roman"/>
                        </a:rPr>
                        <a:t>Betekenisver</a:t>
                      </a:r>
                      <a:r>
                        <a:rPr lang="nl-BE" sz="1600" b="0" i="1" kern="100">
                          <a:effectLst/>
                          <a:latin typeface="Aptos"/>
                          <a:ea typeface="Aptos" panose="020B0004020202020204" pitchFamily="34" charset="0"/>
                          <a:cs typeface="Times New Roman"/>
                        </a:rPr>
                        <a:t>-lening</a:t>
                      </a:r>
                    </a:p>
                    <a:p>
                      <a:pPr lvl="0">
                        <a:lnSpc>
                          <a:spcPct val="114999"/>
                        </a:lnSpc>
                        <a:spcAft>
                          <a:spcPts val="800"/>
                        </a:spcAft>
                        <a:buNone/>
                      </a:pPr>
                      <a:r>
                        <a:rPr lang="nl-BE" sz="1600" b="0" i="1" kern="100" err="1">
                          <a:effectLst/>
                          <a:latin typeface="Aptos"/>
                          <a:ea typeface="Aptos" panose="020B0004020202020204" pitchFamily="34" charset="0"/>
                          <a:cs typeface="Times New Roman"/>
                        </a:rPr>
                        <a:t>Communicatie-vormen</a:t>
                      </a:r>
                      <a:endParaRPr lang="nl-BE" sz="1600" b="0" i="1" kern="100">
                        <a:effectLst/>
                        <a:latin typeface="Aptos"/>
                        <a:ea typeface="Aptos" panose="020B0004020202020204" pitchFamily="34" charset="0"/>
                        <a:cs typeface="Times New Roman"/>
                      </a:endParaRPr>
                    </a:p>
                  </a:txBody>
                  <a:tcPr marL="68580" marR="68580" marT="0" marB="0"/>
                </a:tc>
                <a:tc>
                  <a:txBody>
                    <a:bodyPr/>
                    <a:lstStyle/>
                    <a:p>
                      <a:pPr marL="0" marR="0" lvl="0" indent="0" algn="l" defTabSz="685783" rtl="0" eaLnBrk="1" fontAlgn="base" latinLnBrk="0" hangingPunct="1">
                        <a:lnSpc>
                          <a:spcPct val="115000"/>
                        </a:lnSpc>
                        <a:spcBef>
                          <a:spcPts val="0"/>
                        </a:spcBef>
                        <a:spcAft>
                          <a:spcPts val="800"/>
                        </a:spcAft>
                        <a:buClrTx/>
                        <a:buSzTx/>
                        <a:buFontTx/>
                        <a:buNone/>
                        <a:tabLst/>
                        <a:defRPr/>
                      </a:pPr>
                      <a:r>
                        <a:rPr lang="nl-BE" sz="1600" b="0" i="1" kern="0">
                          <a:effectLst/>
                          <a:latin typeface="Aptos"/>
                          <a:ea typeface="Aptos" panose="020B0004020202020204" pitchFamily="34" charset="0"/>
                          <a:cs typeface="Times New Roman"/>
                        </a:rPr>
                        <a:t>Globaal lezen</a:t>
                      </a:r>
                    </a:p>
                    <a:p>
                      <a:pPr fontAlgn="base">
                        <a:lnSpc>
                          <a:spcPct val="115000"/>
                        </a:lnSpc>
                        <a:spcAft>
                          <a:spcPts val="800"/>
                        </a:spcAft>
                        <a:buNone/>
                      </a:pPr>
                      <a:r>
                        <a:rPr lang="nl-BE" sz="1600" b="0" kern="0">
                          <a:solidFill>
                            <a:schemeClr val="accent5"/>
                          </a:solidFill>
                          <a:effectLst/>
                          <a:latin typeface="Aptos"/>
                        </a:rPr>
                        <a:t>Vlot en vloeiend lezen</a:t>
                      </a:r>
                    </a:p>
                    <a:p>
                      <a:pPr fontAlgn="base">
                        <a:lnSpc>
                          <a:spcPct val="115000"/>
                        </a:lnSpc>
                        <a:spcAft>
                          <a:spcPts val="800"/>
                        </a:spcAft>
                        <a:buNone/>
                      </a:pPr>
                      <a:r>
                        <a:rPr lang="nl-BE" sz="1600" b="0" kern="0">
                          <a:effectLst/>
                          <a:latin typeface="Aptos"/>
                          <a:ea typeface="Aptos" panose="020B0004020202020204" pitchFamily="34" charset="0"/>
                          <a:cs typeface="Times New Roman"/>
                        </a:rPr>
                        <a:t>Tekstbegrip</a:t>
                      </a:r>
                    </a:p>
                    <a:p>
                      <a:pPr fontAlgn="base">
                        <a:lnSpc>
                          <a:spcPct val="115000"/>
                        </a:lnSpc>
                        <a:spcAft>
                          <a:spcPts val="800"/>
                        </a:spcAft>
                        <a:buNone/>
                      </a:pPr>
                      <a:r>
                        <a:rPr lang="nl-BE" sz="1600" b="0" kern="0">
                          <a:effectLst/>
                          <a:latin typeface="Aptos"/>
                          <a:ea typeface="Aptos" panose="020B0004020202020204" pitchFamily="34" charset="0"/>
                          <a:cs typeface="Times New Roman"/>
                        </a:rPr>
                        <a:t>Tekstsoorten en tekst-conventies</a:t>
                      </a:r>
                    </a:p>
                    <a:p>
                      <a:pPr lvl="0">
                        <a:lnSpc>
                          <a:spcPct val="114999"/>
                        </a:lnSpc>
                        <a:spcAft>
                          <a:spcPts val="800"/>
                        </a:spcAft>
                        <a:buNone/>
                      </a:pPr>
                      <a:r>
                        <a:rPr lang="nl-BE" sz="1600" b="0" i="1" kern="0">
                          <a:effectLst/>
                          <a:latin typeface="Aptos"/>
                          <a:ea typeface="Aptos" panose="020B0004020202020204" pitchFamily="34" charset="0"/>
                          <a:cs typeface="Times New Roman"/>
                        </a:rPr>
                        <a:t>Braille</a:t>
                      </a:r>
                    </a:p>
                  </a:txBody>
                  <a:tcPr marL="68580" marR="68580" marT="0" marB="0"/>
                </a:tc>
                <a:tc>
                  <a:txBody>
                    <a:bodyPr/>
                    <a:lstStyle/>
                    <a:p>
                      <a:pPr fontAlgn="base">
                        <a:lnSpc>
                          <a:spcPct val="115000"/>
                        </a:lnSpc>
                        <a:spcAft>
                          <a:spcPts val="800"/>
                        </a:spcAft>
                        <a:buNone/>
                      </a:pPr>
                      <a:r>
                        <a:rPr lang="nl-BE" sz="1600" b="0" kern="0">
                          <a:solidFill>
                            <a:schemeClr val="accent5"/>
                          </a:solidFill>
                          <a:effectLst/>
                          <a:latin typeface="Aptos"/>
                        </a:rPr>
                        <a:t>Handschrift en digitale vaardigheden</a:t>
                      </a:r>
                    </a:p>
                    <a:p>
                      <a:pPr fontAlgn="base">
                        <a:lnSpc>
                          <a:spcPct val="115000"/>
                        </a:lnSpc>
                        <a:spcAft>
                          <a:spcPts val="800"/>
                        </a:spcAft>
                        <a:buNone/>
                      </a:pPr>
                      <a:r>
                        <a:rPr lang="nl-BE" sz="1600" b="0" kern="0">
                          <a:solidFill>
                            <a:schemeClr val="tx1"/>
                          </a:solidFill>
                          <a:effectLst/>
                          <a:latin typeface="Aptos"/>
                          <a:ea typeface="Aptos" panose="020B0004020202020204" pitchFamily="34" charset="0"/>
                          <a:cs typeface="Times New Roman"/>
                        </a:rPr>
                        <a:t>Correct schrijven</a:t>
                      </a:r>
                    </a:p>
                    <a:p>
                      <a:pPr fontAlgn="base">
                        <a:lnSpc>
                          <a:spcPct val="115000"/>
                        </a:lnSpc>
                        <a:spcAft>
                          <a:spcPts val="800"/>
                        </a:spcAft>
                        <a:buNone/>
                      </a:pPr>
                      <a:r>
                        <a:rPr lang="nl-BE" sz="1600" b="0" kern="0">
                          <a:solidFill>
                            <a:schemeClr val="accent5"/>
                          </a:solidFill>
                          <a:effectLst/>
                          <a:latin typeface="Aptos"/>
                          <a:ea typeface="Aptos" panose="020B0004020202020204" pitchFamily="34" charset="0"/>
                          <a:cs typeface="Times New Roman"/>
                        </a:rPr>
                        <a:t>Schrijven om te leren</a:t>
                      </a:r>
                    </a:p>
                    <a:p>
                      <a:pPr fontAlgn="base">
                        <a:lnSpc>
                          <a:spcPct val="115000"/>
                        </a:lnSpc>
                        <a:spcAft>
                          <a:spcPts val="800"/>
                        </a:spcAft>
                        <a:buNone/>
                      </a:pPr>
                      <a:r>
                        <a:rPr lang="nl-BE" sz="1600" b="0" kern="0">
                          <a:solidFill>
                            <a:schemeClr val="tx1"/>
                          </a:solidFill>
                          <a:effectLst/>
                          <a:latin typeface="Aptos"/>
                          <a:ea typeface="Aptos" panose="020B0004020202020204" pitchFamily="34" charset="0"/>
                          <a:cs typeface="Times New Roman"/>
                        </a:rPr>
                        <a:t>Schrijven om te delen</a:t>
                      </a:r>
                    </a:p>
                    <a:p>
                      <a:pPr lvl="0">
                        <a:lnSpc>
                          <a:spcPct val="114999"/>
                        </a:lnSpc>
                        <a:spcAft>
                          <a:spcPts val="800"/>
                        </a:spcAft>
                        <a:buNone/>
                      </a:pPr>
                      <a:r>
                        <a:rPr lang="nl-BE" sz="1600" b="0" i="1" kern="0">
                          <a:solidFill>
                            <a:schemeClr val="tx1"/>
                          </a:solidFill>
                          <a:effectLst/>
                          <a:latin typeface="Aptos"/>
                          <a:ea typeface="Aptos" panose="020B0004020202020204" pitchFamily="34" charset="0"/>
                          <a:cs typeface="Times New Roman"/>
                        </a:rPr>
                        <a:t>Braille</a:t>
                      </a:r>
                    </a:p>
                  </a:txBody>
                  <a:tcPr marL="68580" marR="68580" marT="0" marB="0"/>
                </a:tc>
                <a:tc>
                  <a:txBody>
                    <a:bodyPr/>
                    <a:lstStyle/>
                    <a:p>
                      <a:pPr fontAlgn="base">
                        <a:lnSpc>
                          <a:spcPct val="115000"/>
                        </a:lnSpc>
                        <a:spcAft>
                          <a:spcPts val="800"/>
                        </a:spcAft>
                        <a:buNone/>
                      </a:pPr>
                      <a:r>
                        <a:rPr lang="nl-BE" sz="1600" b="0" kern="0">
                          <a:effectLst/>
                          <a:latin typeface="Aptos"/>
                        </a:rPr>
                        <a:t>Luisterbegrip</a:t>
                      </a:r>
                    </a:p>
                    <a:p>
                      <a:pPr fontAlgn="base">
                        <a:lnSpc>
                          <a:spcPct val="115000"/>
                        </a:lnSpc>
                        <a:spcAft>
                          <a:spcPts val="800"/>
                        </a:spcAft>
                        <a:buNone/>
                      </a:pPr>
                      <a:r>
                        <a:rPr lang="nl-BE" sz="1600" b="0" kern="0">
                          <a:effectLst/>
                          <a:latin typeface="Aptos"/>
                          <a:ea typeface="Aptos" panose="020B0004020202020204" pitchFamily="34" charset="0"/>
                          <a:cs typeface="Times New Roman"/>
                        </a:rPr>
                        <a:t>Spreken, </a:t>
                      </a:r>
                      <a:r>
                        <a:rPr lang="nl-BE" sz="1600" b="0" kern="0">
                          <a:solidFill>
                            <a:schemeClr val="accent5"/>
                          </a:solidFill>
                          <a:effectLst/>
                          <a:latin typeface="Aptos"/>
                          <a:ea typeface="Aptos" panose="020B0004020202020204" pitchFamily="34" charset="0"/>
                          <a:cs typeface="Times New Roman"/>
                        </a:rPr>
                        <a:t>presenteren</a:t>
                      </a:r>
                      <a:r>
                        <a:rPr lang="nl-BE" sz="1600" b="0" kern="0">
                          <a:effectLst/>
                          <a:latin typeface="Aptos"/>
                          <a:ea typeface="Aptos" panose="020B0004020202020204" pitchFamily="34" charset="0"/>
                          <a:cs typeface="Times New Roman"/>
                        </a:rPr>
                        <a:t> en </a:t>
                      </a:r>
                      <a:r>
                        <a:rPr lang="nl-BE" sz="1600" b="0" kern="0">
                          <a:solidFill>
                            <a:schemeClr val="accent5"/>
                          </a:solidFill>
                          <a:effectLst/>
                          <a:latin typeface="Aptos"/>
                          <a:ea typeface="Aptos" panose="020B0004020202020204" pitchFamily="34" charset="0"/>
                          <a:cs typeface="Times New Roman"/>
                        </a:rPr>
                        <a:t>vertellen</a:t>
                      </a:r>
                    </a:p>
                    <a:p>
                      <a:pPr fontAlgn="base">
                        <a:lnSpc>
                          <a:spcPct val="115000"/>
                        </a:lnSpc>
                        <a:spcAft>
                          <a:spcPts val="800"/>
                        </a:spcAft>
                        <a:buNone/>
                      </a:pPr>
                      <a:r>
                        <a:rPr lang="nl-BE" sz="1600" b="0" kern="0">
                          <a:solidFill>
                            <a:schemeClr val="tx1"/>
                          </a:solidFill>
                          <a:effectLst/>
                          <a:latin typeface="Aptos"/>
                          <a:ea typeface="Aptos" panose="020B0004020202020204" pitchFamily="34" charset="0"/>
                          <a:cs typeface="Times New Roman"/>
                        </a:rPr>
                        <a:t>Mondelinge interactievaar-</a:t>
                      </a:r>
                      <a:r>
                        <a:rPr lang="nl-BE" sz="1600" b="0" kern="0" err="1">
                          <a:solidFill>
                            <a:schemeClr val="tx1"/>
                          </a:solidFill>
                          <a:effectLst/>
                          <a:latin typeface="Aptos"/>
                          <a:ea typeface="Aptos" panose="020B0004020202020204" pitchFamily="34" charset="0"/>
                          <a:cs typeface="Times New Roman"/>
                        </a:rPr>
                        <a:t>digheden</a:t>
                      </a:r>
                      <a:endParaRPr lang="nl-BE" sz="1600" b="0" kern="0">
                        <a:solidFill>
                          <a:schemeClr val="tx1"/>
                        </a:solidFill>
                        <a:effectLst/>
                        <a:latin typeface="Aptos"/>
                        <a:ea typeface="Aptos" panose="020B0004020202020204" pitchFamily="34" charset="0"/>
                        <a:cs typeface="Times New Roman"/>
                      </a:endParaRPr>
                    </a:p>
                    <a:p>
                      <a:pPr lvl="0">
                        <a:lnSpc>
                          <a:spcPct val="114999"/>
                        </a:lnSpc>
                        <a:spcAft>
                          <a:spcPts val="800"/>
                        </a:spcAft>
                        <a:buNone/>
                      </a:pPr>
                      <a:endParaRPr lang="nl-BE" sz="1600" b="0" kern="0">
                        <a:solidFill>
                          <a:schemeClr val="tx1"/>
                        </a:solidFill>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b="0" kern="100">
                          <a:solidFill>
                            <a:schemeClr val="accent5"/>
                          </a:solidFill>
                          <a:effectLst/>
                          <a:latin typeface="Aptos"/>
                          <a:ea typeface="Aptos" panose="020B0004020202020204" pitchFamily="34" charset="0"/>
                          <a:cs typeface="Times New Roman"/>
                        </a:rPr>
                        <a:t>Woordenschat</a:t>
                      </a:r>
                    </a:p>
                    <a:p>
                      <a:pPr fontAlgn="base">
                        <a:lnSpc>
                          <a:spcPct val="115000"/>
                        </a:lnSpc>
                        <a:spcAft>
                          <a:spcPts val="800"/>
                        </a:spcAft>
                        <a:buNone/>
                      </a:pPr>
                      <a:r>
                        <a:rPr lang="nl-BE" sz="1600" b="0" kern="100">
                          <a:solidFill>
                            <a:schemeClr val="tx1"/>
                          </a:solidFill>
                          <a:effectLst/>
                          <a:latin typeface="Aptos"/>
                          <a:ea typeface="Aptos" panose="020B0004020202020204" pitchFamily="34" charset="0"/>
                          <a:cs typeface="Times New Roman"/>
                        </a:rPr>
                        <a:t>Taalsysteem (klanken, spelling, grammatica)</a:t>
                      </a:r>
                    </a:p>
                    <a:p>
                      <a:pPr fontAlgn="base">
                        <a:lnSpc>
                          <a:spcPct val="115000"/>
                        </a:lnSpc>
                        <a:spcAft>
                          <a:spcPts val="800"/>
                        </a:spcAft>
                        <a:buNone/>
                      </a:pPr>
                      <a:r>
                        <a:rPr lang="nl-BE" sz="1600" b="0" kern="100">
                          <a:solidFill>
                            <a:schemeClr val="tx1"/>
                          </a:solidFill>
                          <a:effectLst/>
                          <a:latin typeface="Aptos"/>
                          <a:ea typeface="Aptos" panose="020B0004020202020204" pitchFamily="34" charset="0"/>
                          <a:cs typeface="Times New Roman"/>
                        </a:rPr>
                        <a:t>Taalgebruik en </a:t>
                      </a:r>
                      <a:r>
                        <a:rPr lang="nl-BE" sz="1600" b="0" kern="100">
                          <a:solidFill>
                            <a:schemeClr val="accent5"/>
                          </a:solidFill>
                          <a:effectLst/>
                          <a:latin typeface="Aptos"/>
                          <a:ea typeface="Aptos" panose="020B0004020202020204" pitchFamily="34" charset="0"/>
                          <a:cs typeface="Times New Roman"/>
                        </a:rPr>
                        <a:t>taalweten-schap</a:t>
                      </a:r>
                    </a:p>
                    <a:p>
                      <a:pPr fontAlgn="base">
                        <a:lnSpc>
                          <a:spcPct val="115000"/>
                        </a:lnSpc>
                        <a:spcAft>
                          <a:spcPts val="800"/>
                        </a:spcAft>
                        <a:buNone/>
                      </a:pPr>
                      <a:endParaRPr lang="nl-BE" sz="1600" b="0" kern="100">
                        <a:solidFill>
                          <a:srgbClr val="FF0000"/>
                        </a:solidFill>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b="0" kern="0">
                          <a:solidFill>
                            <a:schemeClr val="accent5"/>
                          </a:solidFill>
                          <a:effectLst/>
                          <a:latin typeface="Aptos"/>
                        </a:rPr>
                        <a:t>Interactie met literatuur</a:t>
                      </a:r>
                      <a:endParaRPr lang="nl-BE" sz="1600" b="0" kern="0">
                        <a:effectLst/>
                        <a:latin typeface="Aptos"/>
                      </a:endParaRPr>
                    </a:p>
                    <a:p>
                      <a:pPr fontAlgn="base">
                        <a:lnSpc>
                          <a:spcPct val="115000"/>
                        </a:lnSpc>
                        <a:spcAft>
                          <a:spcPts val="800"/>
                        </a:spcAft>
                        <a:buNone/>
                      </a:pPr>
                      <a:r>
                        <a:rPr lang="nl-BE" sz="1600" b="0" kern="0">
                          <a:solidFill>
                            <a:schemeClr val="accent5"/>
                          </a:solidFill>
                          <a:effectLst/>
                          <a:latin typeface="Aptos"/>
                        </a:rPr>
                        <a:t>Creatieve expressie en taal</a:t>
                      </a:r>
                    </a:p>
                    <a:p>
                      <a:pPr fontAlgn="base">
                        <a:lnSpc>
                          <a:spcPct val="115000"/>
                        </a:lnSpc>
                        <a:spcAft>
                          <a:spcPts val="800"/>
                        </a:spcAft>
                        <a:buNone/>
                      </a:pPr>
                      <a:endParaRPr lang="nl-BE" sz="1600" b="0" kern="100">
                        <a:effectLst/>
                        <a:latin typeface="Aptos"/>
                        <a:ea typeface="Aptos" panose="020B0004020202020204" pitchFamily="34" charset="0"/>
                        <a:cs typeface="Times New Roman"/>
                      </a:endParaRPr>
                    </a:p>
                  </a:txBody>
                  <a:tcPr marL="68580" marR="68580" marT="0" marB="0"/>
                </a:tc>
                <a:tc>
                  <a:txBody>
                    <a:bodyPr/>
                    <a:lstStyle/>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Attitudes</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Lezen</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Taalgebruik</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Taalbe-schouwing</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Taalvorm</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Taalinhoud</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Hulpmiddelen</a:t>
                      </a:r>
                      <a:endParaRPr kumimoji="0" lang="nl-BE"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endParaRPr>
                    </a:p>
                  </a:txBody>
                  <a:tcPr marL="68580" marR="68580" marT="0" marB="0"/>
                </a:tc>
                <a:extLst>
                  <a:ext uri="{0D108BD9-81ED-4DB2-BD59-A6C34878D82A}">
                    <a16:rowId xmlns:a16="http://schemas.microsoft.com/office/drawing/2014/main" val="3885815535"/>
                  </a:ext>
                </a:extLst>
              </a:tr>
            </a:tbl>
          </a:graphicData>
        </a:graphic>
      </p:graphicFrame>
      <p:sp>
        <p:nvSpPr>
          <p:cNvPr id="6" name="Tekstvak 5">
            <a:extLst>
              <a:ext uri="{FF2B5EF4-FFF2-40B4-BE49-F238E27FC236}">
                <a16:creationId xmlns:a16="http://schemas.microsoft.com/office/drawing/2014/main" id="{07F4C262-7560-E2B0-CFF2-0EB21B217DAF}"/>
              </a:ext>
            </a:extLst>
          </p:cNvPr>
          <p:cNvSpPr txBox="1"/>
          <p:nvPr/>
        </p:nvSpPr>
        <p:spPr>
          <a:xfrm>
            <a:off x="422031" y="5531835"/>
            <a:ext cx="857124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800" b="1" i="0" u="none" strike="noStrike" kern="1200" cap="none" spc="0" normalizeH="0" baseline="0" noProof="0">
                <a:ln>
                  <a:noFill/>
                </a:ln>
                <a:solidFill>
                  <a:prstClr val="black"/>
                </a:solidFill>
                <a:effectLst/>
                <a:uLnTx/>
                <a:uFillTx/>
                <a:latin typeface="Trebuchet MS"/>
                <a:ea typeface="+mn-ea"/>
                <a:cs typeface="+mn-cs"/>
              </a:rPr>
              <a:t>Legende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800" b="0" i="0" u="none" strike="noStrike" kern="1200" cap="none" spc="0" normalizeH="0" baseline="0" noProof="0">
                <a:ln>
                  <a:noFill/>
                </a:ln>
                <a:solidFill>
                  <a:srgbClr val="0070C0"/>
                </a:solidFill>
                <a:effectLst/>
                <a:uLnTx/>
                <a:uFillTx/>
                <a:latin typeface="Trebuchet MS"/>
                <a:ea typeface="+mn-ea"/>
                <a:cs typeface="+mn-cs"/>
              </a:rPr>
              <a:t>Blauw</a:t>
            </a:r>
            <a:r>
              <a:rPr kumimoji="0" lang="nl-NL" sz="1800" b="0" i="0" u="none" strike="noStrike" kern="1200" cap="none" spc="0" normalizeH="0" baseline="0" noProof="0">
                <a:ln>
                  <a:noFill/>
                </a:ln>
                <a:solidFill>
                  <a:prstClr val="black"/>
                </a:solidFill>
                <a:effectLst/>
                <a:uLnTx/>
                <a:uFillTx/>
                <a:latin typeface="Trebuchet MS"/>
                <a:ea typeface="+mn-ea"/>
                <a:cs typeface="+mn-cs"/>
              </a:rPr>
              <a:t>: nu meer onder de aandacht of nieuw</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800" b="0" i="1" u="none" strike="noStrike" kern="1200" cap="none" spc="0" normalizeH="0" baseline="0" noProof="0">
                <a:ln>
                  <a:noFill/>
                </a:ln>
                <a:solidFill>
                  <a:prstClr val="black"/>
                </a:solidFill>
                <a:effectLst/>
                <a:uLnTx/>
                <a:uFillTx/>
                <a:latin typeface="Trebuchet MS"/>
                <a:ea typeface="+mn-ea"/>
                <a:cs typeface="+mn-cs"/>
              </a:rPr>
              <a:t>Cursief</a:t>
            </a:r>
            <a:r>
              <a:rPr kumimoji="0" lang="nl-NL" sz="1800" b="0" i="0" u="none" strike="noStrike" kern="1200" cap="none" spc="0" normalizeH="0" baseline="0" noProof="0">
                <a:ln>
                  <a:noFill/>
                </a:ln>
                <a:solidFill>
                  <a:prstClr val="black"/>
                </a:solidFill>
                <a:effectLst/>
                <a:uLnTx/>
                <a:uFillTx/>
                <a:latin typeface="Trebuchet MS"/>
                <a:ea typeface="+mn-ea"/>
                <a:cs typeface="+mn-cs"/>
              </a:rPr>
              <a:t>: geen gemeenschappelijke doelen (vanuit leerplan voor iedereen)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nl-BE" sz="1800" b="0" i="0" u="none" strike="noStrike" kern="1200" cap="none" spc="0" normalizeH="0" baseline="0" noProof="0">
              <a:ln>
                <a:noFill/>
              </a:ln>
              <a:solidFill>
                <a:prstClr val="black"/>
              </a:solidFill>
              <a:effectLst/>
              <a:uLnTx/>
              <a:uFillTx/>
              <a:latin typeface="Trebuchet MS"/>
              <a:ea typeface="+mn-ea"/>
              <a:cs typeface="+mn-cs"/>
            </a:endParaRPr>
          </a:p>
        </p:txBody>
      </p:sp>
      <p:sp>
        <p:nvSpPr>
          <p:cNvPr id="7" name="Rechthoek: afgeronde hoeken 6">
            <a:extLst>
              <a:ext uri="{FF2B5EF4-FFF2-40B4-BE49-F238E27FC236}">
                <a16:creationId xmlns:a16="http://schemas.microsoft.com/office/drawing/2014/main" id="{D5055859-6980-4716-6CD7-8E7D7EFBFD2C}"/>
              </a:ext>
            </a:extLst>
          </p:cNvPr>
          <p:cNvSpPr/>
          <p:nvPr/>
        </p:nvSpPr>
        <p:spPr>
          <a:xfrm>
            <a:off x="3010238" y="1321495"/>
            <a:ext cx="1488190" cy="4215009"/>
          </a:xfrm>
          <a:prstGeom prst="roundRect">
            <a:avLst/>
          </a:prstGeom>
          <a:noFill/>
          <a:ln w="5715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
        <p:nvSpPr>
          <p:cNvPr id="5" name="Pijl: rechts 4">
            <a:extLst>
              <a:ext uri="{FF2B5EF4-FFF2-40B4-BE49-F238E27FC236}">
                <a16:creationId xmlns:a16="http://schemas.microsoft.com/office/drawing/2014/main" id="{58C6C22B-951E-F281-72FD-81A1412FEF9A}"/>
              </a:ext>
            </a:extLst>
          </p:cNvPr>
          <p:cNvSpPr/>
          <p:nvPr/>
        </p:nvSpPr>
        <p:spPr>
          <a:xfrm>
            <a:off x="1896142" y="2626013"/>
            <a:ext cx="1114096" cy="612228"/>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Tree>
    <p:extLst>
      <p:ext uri="{BB962C8B-B14F-4D97-AF65-F5344CB8AC3E}">
        <p14:creationId xmlns:p14="http://schemas.microsoft.com/office/powerpoint/2010/main" val="427231019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DF02E7-F90B-B636-9C94-7B01518A2F0C}"/>
            </a:ext>
          </a:extLst>
        </p:cNvPr>
        <p:cNvGrpSpPr/>
        <p:nvPr/>
      </p:nvGrpSpPr>
      <p:grpSpPr>
        <a:xfrm>
          <a:off x="0" y="0"/>
          <a:ext cx="0" cy="0"/>
          <a:chOff x="0" y="0"/>
          <a:chExt cx="0" cy="0"/>
        </a:xfrm>
      </p:grpSpPr>
      <p:sp>
        <p:nvSpPr>
          <p:cNvPr id="3" name="Titel 2">
            <a:extLst>
              <a:ext uri="{FF2B5EF4-FFF2-40B4-BE49-F238E27FC236}">
                <a16:creationId xmlns:a16="http://schemas.microsoft.com/office/drawing/2014/main" id="{582933AA-8927-3684-5515-8E7779A8CDCF}"/>
              </a:ext>
            </a:extLst>
          </p:cNvPr>
          <p:cNvSpPr>
            <a:spLocks noGrp="1"/>
          </p:cNvSpPr>
          <p:nvPr>
            <p:ph type="title" idx="4294967295"/>
          </p:nvPr>
        </p:nvSpPr>
        <p:spPr>
          <a:xfrm>
            <a:off x="491613" y="197771"/>
            <a:ext cx="9799638" cy="647700"/>
          </a:xfrm>
        </p:spPr>
        <p:txBody>
          <a:bodyPr>
            <a:normAutofit/>
          </a:bodyPr>
          <a:lstStyle/>
          <a:p>
            <a:r>
              <a:rPr lang="nl-NL" sz="3600"/>
              <a:t>Overzicht domein Lezen</a:t>
            </a:r>
            <a:endParaRPr lang="nl-BE" sz="3600"/>
          </a:p>
        </p:txBody>
      </p:sp>
      <p:graphicFrame>
        <p:nvGraphicFramePr>
          <p:cNvPr id="6" name="Tabel 5">
            <a:extLst>
              <a:ext uri="{FF2B5EF4-FFF2-40B4-BE49-F238E27FC236}">
                <a16:creationId xmlns:a16="http://schemas.microsoft.com/office/drawing/2014/main" id="{2BF038D5-EE4B-4727-D83A-0D1FFC4AEF12}"/>
              </a:ext>
            </a:extLst>
          </p:cNvPr>
          <p:cNvGraphicFramePr>
            <a:graphicFrameLocks noGrp="1"/>
          </p:cNvGraphicFramePr>
          <p:nvPr>
            <p:extLst>
              <p:ext uri="{D42A27DB-BD31-4B8C-83A1-F6EECF244321}">
                <p14:modId xmlns:p14="http://schemas.microsoft.com/office/powerpoint/2010/main" val="117834697"/>
              </p:ext>
            </p:extLst>
          </p:nvPr>
        </p:nvGraphicFramePr>
        <p:xfrm>
          <a:off x="737419" y="769442"/>
          <a:ext cx="11080955" cy="6001531"/>
        </p:xfrm>
        <a:graphic>
          <a:graphicData uri="http://schemas.openxmlformats.org/drawingml/2006/table">
            <a:tbl>
              <a:tblPr firstRow="1" firstCol="1" bandRow="1"/>
              <a:tblGrid>
                <a:gridCol w="1084239">
                  <a:extLst>
                    <a:ext uri="{9D8B030D-6E8A-4147-A177-3AD203B41FA5}">
                      <a16:colId xmlns:a16="http://schemas.microsoft.com/office/drawing/2014/main" val="2427223557"/>
                    </a:ext>
                  </a:extLst>
                </a:gridCol>
                <a:gridCol w="2003090">
                  <a:extLst>
                    <a:ext uri="{9D8B030D-6E8A-4147-A177-3AD203B41FA5}">
                      <a16:colId xmlns:a16="http://schemas.microsoft.com/office/drawing/2014/main" val="1327247362"/>
                    </a:ext>
                  </a:extLst>
                </a:gridCol>
                <a:gridCol w="5825686">
                  <a:extLst>
                    <a:ext uri="{9D8B030D-6E8A-4147-A177-3AD203B41FA5}">
                      <a16:colId xmlns:a16="http://schemas.microsoft.com/office/drawing/2014/main" val="703667205"/>
                    </a:ext>
                  </a:extLst>
                </a:gridCol>
                <a:gridCol w="304291">
                  <a:extLst>
                    <a:ext uri="{9D8B030D-6E8A-4147-A177-3AD203B41FA5}">
                      <a16:colId xmlns:a16="http://schemas.microsoft.com/office/drawing/2014/main" val="3271664826"/>
                    </a:ext>
                  </a:extLst>
                </a:gridCol>
                <a:gridCol w="285274">
                  <a:extLst>
                    <a:ext uri="{9D8B030D-6E8A-4147-A177-3AD203B41FA5}">
                      <a16:colId xmlns:a16="http://schemas.microsoft.com/office/drawing/2014/main" val="3348328472"/>
                    </a:ext>
                  </a:extLst>
                </a:gridCol>
                <a:gridCol w="175375">
                  <a:extLst>
                    <a:ext uri="{9D8B030D-6E8A-4147-A177-3AD203B41FA5}">
                      <a16:colId xmlns:a16="http://schemas.microsoft.com/office/drawing/2014/main" val="1369884840"/>
                    </a:ext>
                  </a:extLst>
                </a:gridCol>
                <a:gridCol w="175375">
                  <a:extLst>
                    <a:ext uri="{9D8B030D-6E8A-4147-A177-3AD203B41FA5}">
                      <a16:colId xmlns:a16="http://schemas.microsoft.com/office/drawing/2014/main" val="2972698013"/>
                    </a:ext>
                  </a:extLst>
                </a:gridCol>
                <a:gridCol w="175375">
                  <a:extLst>
                    <a:ext uri="{9D8B030D-6E8A-4147-A177-3AD203B41FA5}">
                      <a16:colId xmlns:a16="http://schemas.microsoft.com/office/drawing/2014/main" val="293528297"/>
                    </a:ext>
                  </a:extLst>
                </a:gridCol>
                <a:gridCol w="175375">
                  <a:extLst>
                    <a:ext uri="{9D8B030D-6E8A-4147-A177-3AD203B41FA5}">
                      <a16:colId xmlns:a16="http://schemas.microsoft.com/office/drawing/2014/main" val="3622239010"/>
                    </a:ext>
                  </a:extLst>
                </a:gridCol>
                <a:gridCol w="175375">
                  <a:extLst>
                    <a:ext uri="{9D8B030D-6E8A-4147-A177-3AD203B41FA5}">
                      <a16:colId xmlns:a16="http://schemas.microsoft.com/office/drawing/2014/main" val="3526194827"/>
                    </a:ext>
                  </a:extLst>
                </a:gridCol>
                <a:gridCol w="175375">
                  <a:extLst>
                    <a:ext uri="{9D8B030D-6E8A-4147-A177-3AD203B41FA5}">
                      <a16:colId xmlns:a16="http://schemas.microsoft.com/office/drawing/2014/main" val="192487138"/>
                    </a:ext>
                  </a:extLst>
                </a:gridCol>
                <a:gridCol w="175375">
                  <a:extLst>
                    <a:ext uri="{9D8B030D-6E8A-4147-A177-3AD203B41FA5}">
                      <a16:colId xmlns:a16="http://schemas.microsoft.com/office/drawing/2014/main" val="3195357469"/>
                    </a:ext>
                  </a:extLst>
                </a:gridCol>
                <a:gridCol w="175375">
                  <a:extLst>
                    <a:ext uri="{9D8B030D-6E8A-4147-A177-3AD203B41FA5}">
                      <a16:colId xmlns:a16="http://schemas.microsoft.com/office/drawing/2014/main" val="1710799320"/>
                    </a:ext>
                  </a:extLst>
                </a:gridCol>
                <a:gridCol w="175375">
                  <a:extLst>
                    <a:ext uri="{9D8B030D-6E8A-4147-A177-3AD203B41FA5}">
                      <a16:colId xmlns:a16="http://schemas.microsoft.com/office/drawing/2014/main" val="4256939455"/>
                    </a:ext>
                  </a:extLst>
                </a:gridCol>
              </a:tblGrid>
              <a:tr h="118811">
                <a:tc rowSpan="2">
                  <a:txBody>
                    <a:bodyPr/>
                    <a:lstStyle/>
                    <a:p>
                      <a:pPr>
                        <a:lnSpc>
                          <a:spcPct val="130000"/>
                        </a:lnSpc>
                        <a:spcBef>
                          <a:spcPts val="300"/>
                        </a:spcBef>
                        <a:spcAft>
                          <a:spcPts val="300"/>
                        </a:spcAft>
                        <a:buNone/>
                      </a:pPr>
                      <a:r>
                        <a:rPr lang="nl-BE" sz="18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Domein</a:t>
                      </a:r>
                      <a:endParaRPr lang="nl-BE" sz="1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rowSpan="2">
                  <a:txBody>
                    <a:bodyPr/>
                    <a:lstStyle/>
                    <a:p>
                      <a:pPr>
                        <a:lnSpc>
                          <a:spcPct val="130000"/>
                        </a:lnSpc>
                        <a:spcBef>
                          <a:spcPts val="300"/>
                        </a:spcBef>
                        <a:spcAft>
                          <a:spcPts val="300"/>
                        </a:spcAft>
                        <a:buNone/>
                      </a:pPr>
                      <a:r>
                        <a:rPr lang="nl-BE" sz="18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Subdomein</a:t>
                      </a:r>
                      <a:endParaRPr lang="nl-BE" sz="1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rowSpan="2">
                  <a:txBody>
                    <a:bodyPr/>
                    <a:lstStyle/>
                    <a:p>
                      <a:pPr>
                        <a:lnSpc>
                          <a:spcPct val="130000"/>
                        </a:lnSpc>
                        <a:spcBef>
                          <a:spcPts val="300"/>
                        </a:spcBef>
                        <a:spcAft>
                          <a:spcPts val="300"/>
                        </a:spcAft>
                        <a:buNone/>
                      </a:pPr>
                      <a:r>
                        <a:rPr lang="nl-BE" sz="900" b="1">
                          <a:solidFill>
                            <a:srgbClr val="000000"/>
                          </a:solidFill>
                          <a:effectLst/>
                          <a:latin typeface="Trebuchet MS" panose="020B0603020202020204" pitchFamily="34" charset="0"/>
                          <a:ea typeface="Trebuchet MS" panose="020B0603020202020204" pitchFamily="34" charset="0"/>
                          <a:cs typeface="Times New Roman" panose="02020603050405020304" pitchFamily="18" charset="0"/>
                        </a:rPr>
                        <a:t>Cluster</a:t>
                      </a:r>
                      <a:endPar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rowSpan="2">
                  <a:txBody>
                    <a:bodyPr/>
                    <a:lstStyle/>
                    <a:p>
                      <a:pPr algn="ctr">
                        <a:lnSpc>
                          <a:spcPct val="130000"/>
                        </a:lnSpc>
                        <a:spcBef>
                          <a:spcPts val="300"/>
                        </a:spcBef>
                        <a:spcAft>
                          <a:spcPts val="300"/>
                        </a:spcAft>
                        <a:buNone/>
                      </a:pPr>
                      <a:r>
                        <a:rPr lang="nl-BE" sz="700" b="1">
                          <a:solidFill>
                            <a:srgbClr val="000000"/>
                          </a:solidFill>
                          <a:effectLst/>
                          <a:latin typeface="Trebuchet MS" panose="020B0603020202020204" pitchFamily="34" charset="0"/>
                          <a:ea typeface="Trebuchet MS" panose="020B0603020202020204" pitchFamily="34" charset="0"/>
                          <a:cs typeface="Times New Roman" panose="02020603050405020304" pitchFamily="18" charset="0"/>
                        </a:rPr>
                        <a:t>P</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gridSpan="9">
                  <a:txBody>
                    <a:bodyPr/>
                    <a:lstStyle/>
                    <a:p>
                      <a:pPr algn="ctr">
                        <a:lnSpc>
                          <a:spcPct val="130000"/>
                        </a:lnSpc>
                        <a:spcBef>
                          <a:spcPts val="300"/>
                        </a:spcBef>
                        <a:spcAft>
                          <a:spcPts val="300"/>
                        </a:spcAft>
                        <a:buNone/>
                      </a:pPr>
                      <a:r>
                        <a:rPr lang="nl-BE" sz="7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G</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rowSpan="2">
                  <a:txBody>
                    <a:bodyPr/>
                    <a:lstStyle/>
                    <a:p>
                      <a:pPr algn="ctr">
                        <a:lnSpc>
                          <a:spcPct val="130000"/>
                        </a:lnSpc>
                        <a:spcBef>
                          <a:spcPts val="300"/>
                        </a:spcBef>
                        <a:spcAft>
                          <a:spcPts val="300"/>
                        </a:spcAft>
                        <a:buNone/>
                      </a:pPr>
                      <a:r>
                        <a:rPr lang="nl-BE" sz="7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S</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extLst>
                  <a:ext uri="{0D108BD9-81ED-4DB2-BD59-A6C34878D82A}">
                    <a16:rowId xmlns:a16="http://schemas.microsoft.com/office/drawing/2014/main" val="1196795477"/>
                  </a:ext>
                </a:extLst>
              </a:tr>
              <a:tr h="247073">
                <a:tc vMerge="1">
                  <a:txBody>
                    <a:bodyPr/>
                    <a:lstStyle/>
                    <a:p>
                      <a:endParaRPr lang="nl-BE"/>
                    </a:p>
                  </a:txBody>
                  <a:tcPr/>
                </a:tc>
                <a:tc vMerge="1">
                  <a:txBody>
                    <a:bodyPr/>
                    <a:lstStyle/>
                    <a:p>
                      <a:endParaRPr lang="nl-BE"/>
                    </a:p>
                  </a:txBody>
                  <a:tcPr/>
                </a:tc>
                <a:tc vMerge="1">
                  <a:txBody>
                    <a:bodyPr/>
                    <a:lstStyle/>
                    <a:p>
                      <a:endParaRPr lang="nl-BE"/>
                    </a:p>
                  </a:txBody>
                  <a:tcPr/>
                </a:tc>
                <a:tc vMerge="1">
                  <a:txBody>
                    <a:bodyPr/>
                    <a:lstStyle/>
                    <a:p>
                      <a:endParaRPr lang="nl-BE"/>
                    </a:p>
                  </a:txBody>
                  <a:tcPr/>
                </a:tc>
                <a:tc>
                  <a:txBody>
                    <a:bodyPr/>
                    <a:lstStyle/>
                    <a:p>
                      <a:pPr algn="ctr">
                        <a:lnSpc>
                          <a:spcPct val="130000"/>
                        </a:lnSpc>
                        <a:spcBef>
                          <a:spcPts val="300"/>
                        </a:spcBef>
                        <a:spcAft>
                          <a:spcPts val="300"/>
                        </a:spcAft>
                        <a:buNone/>
                      </a:pPr>
                      <a:r>
                        <a:rPr lang="nl-BE" sz="700" b="1">
                          <a:solidFill>
                            <a:srgbClr val="000000"/>
                          </a:solidFill>
                          <a:effectLst/>
                          <a:latin typeface="Trebuchet MS" panose="020B0603020202020204" pitchFamily="34" charset="0"/>
                          <a:ea typeface="Trebuchet MS" panose="020B0603020202020204" pitchFamily="34" charset="0"/>
                          <a:cs typeface="Times New Roman" panose="02020603050405020304" pitchFamily="18" charset="0"/>
                        </a:rPr>
                        <a:t>JK</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7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K2</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7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K3</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7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L1</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7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L2</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7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L3</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7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L4</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7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L5</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7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L6</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vMerge="1">
                  <a:txBody>
                    <a:bodyPr/>
                    <a:lstStyle/>
                    <a:p>
                      <a:endParaRPr lang="nl-BE"/>
                    </a:p>
                  </a:txBody>
                  <a:tcPr/>
                </a:tc>
                <a:extLst>
                  <a:ext uri="{0D108BD9-81ED-4DB2-BD59-A6C34878D82A}">
                    <a16:rowId xmlns:a16="http://schemas.microsoft.com/office/drawing/2014/main" val="4095095303"/>
                  </a:ext>
                </a:extLst>
              </a:tr>
              <a:tr h="221926">
                <a:tc rowSpan="35">
                  <a:txBody>
                    <a:bodyPr/>
                    <a:lstStyle/>
                    <a:p>
                      <a:pP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Lezen</a:t>
                      </a:r>
                      <a:endParaRPr lang="nl-BE" sz="1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30000"/>
                        </a:lnSpc>
                        <a:spcAft>
                          <a:spcPts val="1000"/>
                        </a:spcAft>
                        <a:buNone/>
                      </a:pPr>
                      <a:r>
                        <a:rPr lang="nl-BE" sz="1600" i="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Globaal lezen</a:t>
                      </a:r>
                      <a:endParaRPr lang="nl-BE" sz="1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30000"/>
                        </a:lnSpc>
                        <a:spcAft>
                          <a:spcPts val="1000"/>
                        </a:spcAft>
                        <a:buNone/>
                      </a:pPr>
                      <a:r>
                        <a:rPr lang="nl-BE" sz="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266136022"/>
                  </a:ext>
                </a:extLst>
              </a:tr>
              <a:tr h="81195">
                <a:tc vMerge="1">
                  <a:txBody>
                    <a:bodyPr/>
                    <a:lstStyle/>
                    <a:p>
                      <a:endParaRPr lang="nl-BE"/>
                    </a:p>
                  </a:txBody>
                  <a:tcPr/>
                </a:tc>
                <a:tc rowSpan="22">
                  <a:txBody>
                    <a:bodyPr/>
                    <a:lstStyle/>
                    <a:p>
                      <a:pP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Vlot en vloeiend lezen</a:t>
                      </a:r>
                      <a:endParaRPr lang="nl-BE" sz="1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30000"/>
                        </a:lnSpc>
                        <a:spcAft>
                          <a:spcPts val="1000"/>
                        </a:spcAft>
                        <a:buNone/>
                      </a:pPr>
                      <a:r>
                        <a:rPr lang="nl-BE" sz="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Geluiden</a:t>
                      </a:r>
                      <a:endPar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8343524"/>
                  </a:ext>
                </a:extLst>
              </a:tr>
              <a:tr h="105149">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Rijmen en klankgroepen</a:t>
                      </a:r>
                      <a:endPar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357173755"/>
                  </a:ext>
                </a:extLst>
              </a:tr>
              <a:tr h="105149">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Klanken en letters</a:t>
                      </a:r>
                      <a:endPar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47939617"/>
                  </a:ext>
                </a:extLst>
              </a:tr>
              <a:tr h="105149">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Klankzuivere km, </a:t>
                      </a:r>
                      <a:r>
                        <a:rPr lang="nl-BE" sz="800" err="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mk</a:t>
                      </a:r>
                      <a:r>
                        <a:rPr lang="nl-BE" sz="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r>
                        <a:rPr lang="nl-BE" sz="800" err="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mkm</a:t>
                      </a:r>
                      <a:r>
                        <a:rPr lang="nl-BE" sz="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woorden decoderen</a:t>
                      </a:r>
                      <a:endPar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293296977"/>
                  </a:ext>
                </a:extLst>
              </a:tr>
              <a:tr h="105149">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Woorden eindigend op een klinker decoderen</a:t>
                      </a:r>
                      <a:endPar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06020159"/>
                  </a:ext>
                </a:extLst>
              </a:tr>
              <a:tr h="105149">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Woorden met tweetekenklinkers decoderen</a:t>
                      </a:r>
                      <a:endPar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275258607"/>
                  </a:ext>
                </a:extLst>
              </a:tr>
              <a:tr h="222362">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Woorden met lettergroepen aai, oei, ooi, eeuw, ieuw, uw decoderen</a:t>
                      </a:r>
                      <a:endPar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224148760"/>
                  </a:ext>
                </a:extLst>
              </a:tr>
              <a:tr h="105149">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Woorden met ng, nk decoderen</a:t>
                      </a:r>
                      <a:endPar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138150307"/>
                  </a:ext>
                </a:extLst>
              </a:tr>
              <a:tr h="105149">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Woorden met –ch, -cht decoderen</a:t>
                      </a:r>
                      <a:endPar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207935221"/>
                  </a:ext>
                </a:extLst>
              </a:tr>
              <a:tr h="222362">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Woorden met meerdere medeklinkers vooraan, in het midden en achteraan decoderen</a:t>
                      </a:r>
                      <a:endPar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691082086"/>
                  </a:ext>
                </a:extLst>
              </a:tr>
              <a:tr h="105149">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Woorden met een doffe klank decoderen</a:t>
                      </a:r>
                      <a:endPar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442555308"/>
                  </a:ext>
                </a:extLst>
              </a:tr>
              <a:tr h="105149">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Woorden eindigend op –d, -b decoderen</a:t>
                      </a:r>
                      <a:endPar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144731392"/>
                  </a:ext>
                </a:extLst>
              </a:tr>
              <a:tr h="222362">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Woorden decoderen die anders uitgesproken worden dan geschreven</a:t>
                      </a:r>
                      <a:endPar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822389147"/>
                  </a:ext>
                </a:extLst>
              </a:tr>
              <a:tr h="222362">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Woorden met vrije klinkers </a:t>
                      </a:r>
                      <a:r>
                        <a:rPr lang="nl-BE" sz="800" err="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ee</a:t>
                      </a:r>
                      <a:r>
                        <a:rPr lang="nl-BE" sz="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o, u, ie, i, oe, ai in een open of gesloten lettergreep decoderen</a:t>
                      </a:r>
                      <a:endPar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022642124"/>
                  </a:ext>
                </a:extLst>
              </a:tr>
              <a:tr h="116837">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Woorden met voor- en achtervoegsels decoderen</a:t>
                      </a:r>
                      <a:endPar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07208907"/>
                  </a:ext>
                </a:extLst>
              </a:tr>
              <a:tr h="105149">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Samenstellingen decoderen</a:t>
                      </a:r>
                      <a:endPar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04418315"/>
                  </a:ext>
                </a:extLst>
              </a:tr>
              <a:tr h="105149">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Verkleinwoorden decoderen</a:t>
                      </a:r>
                      <a:endPar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90696068"/>
                  </a:ext>
                </a:extLst>
              </a:tr>
              <a:tr h="105149">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Woorden met apostrof en trema decoderen</a:t>
                      </a:r>
                      <a:endPar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804852197"/>
                  </a:ext>
                </a:extLst>
              </a:tr>
              <a:tr h="105149">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Leenwoorden decoderen</a:t>
                      </a:r>
                      <a:endPar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552829472"/>
                  </a:ext>
                </a:extLst>
              </a:tr>
              <a:tr h="105149">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Verenkelen en verdubbelen</a:t>
                      </a:r>
                      <a:endPar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378720226"/>
                  </a:ext>
                </a:extLst>
              </a:tr>
              <a:tr h="105149">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Inzicht in morfologische opbouw en leenwoorden</a:t>
                      </a:r>
                      <a:endPar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099291426"/>
                  </a:ext>
                </a:extLst>
              </a:tr>
              <a:tr h="105149">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Zinnen en teksten lezen</a:t>
                      </a:r>
                      <a:endPar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331683448"/>
                  </a:ext>
                </a:extLst>
              </a:tr>
              <a:tr h="105149">
                <a:tc vMerge="1">
                  <a:txBody>
                    <a:bodyPr/>
                    <a:lstStyle/>
                    <a:p>
                      <a:endParaRPr lang="nl-BE"/>
                    </a:p>
                  </a:txBody>
                  <a:tcPr/>
                </a:tc>
                <a:tc rowSpan="6">
                  <a:txBody>
                    <a:bodyPr/>
                    <a:lstStyle/>
                    <a:p>
                      <a:pP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Tekstbegrip</a:t>
                      </a:r>
                      <a:endParaRPr lang="nl-BE" sz="1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30000"/>
                        </a:lnSpc>
                        <a:spcAft>
                          <a:spcPts val="1000"/>
                        </a:spcAft>
                        <a:buNone/>
                      </a:pPr>
                      <a:r>
                        <a:rPr lang="nl-BE" sz="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16033636"/>
                  </a:ext>
                </a:extLst>
              </a:tr>
              <a:tr h="105149">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Expliciete informatie vinden</a:t>
                      </a:r>
                      <a:endPar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219406894"/>
                  </a:ext>
                </a:extLst>
              </a:tr>
              <a:tr h="105149">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Verbanden leggen en afleiden</a:t>
                      </a:r>
                      <a:endPar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758726028"/>
                  </a:ext>
                </a:extLst>
              </a:tr>
              <a:tr h="105149">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Teksten beoordelen</a:t>
                      </a:r>
                      <a:endPar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700629088"/>
                  </a:ext>
                </a:extLst>
              </a:tr>
              <a:tr h="105149">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Tekstinformatie gebruiken</a:t>
                      </a:r>
                      <a:endPar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855203204"/>
                  </a:ext>
                </a:extLst>
              </a:tr>
              <a:tr h="105149">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Het leerproces reguleren</a:t>
                      </a:r>
                      <a:endPar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352027004"/>
                  </a:ext>
                </a:extLst>
              </a:tr>
              <a:tr h="105149">
                <a:tc vMerge="1">
                  <a:txBody>
                    <a:bodyPr/>
                    <a:lstStyle/>
                    <a:p>
                      <a:endParaRPr lang="nl-BE"/>
                    </a:p>
                  </a:txBody>
                  <a:tcPr/>
                </a:tc>
                <a:tc rowSpan="3">
                  <a:txBody>
                    <a:bodyPr/>
                    <a:lstStyle/>
                    <a:p>
                      <a:pP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Tekstsoorten en tekstconventies</a:t>
                      </a:r>
                      <a:endParaRPr lang="nl-BE" sz="1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30000"/>
                        </a:lnSpc>
                        <a:spcAft>
                          <a:spcPts val="1000"/>
                        </a:spcAft>
                        <a:buNone/>
                      </a:pPr>
                      <a:r>
                        <a:rPr lang="nl-BE" sz="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336603590"/>
                  </a:ext>
                </a:extLst>
              </a:tr>
              <a:tr h="105149">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Tekstsoorten</a:t>
                      </a:r>
                      <a:endPar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799452565"/>
                  </a:ext>
                </a:extLst>
              </a:tr>
              <a:tr h="105149">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Tekstconventies</a:t>
                      </a:r>
                      <a:endPar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837201477"/>
                  </a:ext>
                </a:extLst>
              </a:tr>
              <a:tr h="105149">
                <a:tc vMerge="1">
                  <a:txBody>
                    <a:bodyPr/>
                    <a:lstStyle/>
                    <a:p>
                      <a:endParaRPr lang="nl-BE"/>
                    </a:p>
                  </a:txBody>
                  <a:tcPr/>
                </a:tc>
                <a:tc rowSpan="3">
                  <a:txBody>
                    <a:bodyPr/>
                    <a:lstStyle/>
                    <a:p>
                      <a:pPr>
                        <a:lnSpc>
                          <a:spcPct val="130000"/>
                        </a:lnSpc>
                        <a:spcAft>
                          <a:spcPts val="1000"/>
                        </a:spcAft>
                        <a:buNone/>
                      </a:pPr>
                      <a:r>
                        <a:rPr lang="nl-BE" sz="1600" i="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Braille</a:t>
                      </a:r>
                      <a:endParaRPr lang="nl-BE" sz="1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30000"/>
                        </a:lnSpc>
                        <a:spcAft>
                          <a:spcPts val="1000"/>
                        </a:spcAft>
                        <a:buNone/>
                      </a:pPr>
                      <a:r>
                        <a:rPr lang="nl-BE" sz="800" i="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Tactiele leesvoorwaarden</a:t>
                      </a:r>
                      <a:endPar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642302252"/>
                  </a:ext>
                </a:extLst>
              </a:tr>
              <a:tr h="76387">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800" i="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Leestechniek</a:t>
                      </a:r>
                      <a:endPar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354838822"/>
                  </a:ext>
                </a:extLst>
              </a:tr>
              <a:tr h="105149">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800" i="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Lezen</a:t>
                      </a:r>
                      <a:endPar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45082" marR="4508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54232447"/>
                  </a:ext>
                </a:extLst>
              </a:tr>
            </a:tbl>
          </a:graphicData>
        </a:graphic>
      </p:graphicFrame>
    </p:spTree>
    <p:extLst>
      <p:ext uri="{BB962C8B-B14F-4D97-AF65-F5344CB8AC3E}">
        <p14:creationId xmlns:p14="http://schemas.microsoft.com/office/powerpoint/2010/main" val="246586970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tekst 1">
            <a:extLst>
              <a:ext uri="{FF2B5EF4-FFF2-40B4-BE49-F238E27FC236}">
                <a16:creationId xmlns:a16="http://schemas.microsoft.com/office/drawing/2014/main" id="{AD0694A5-83E1-F993-2A65-8F9D0F2952AF}"/>
              </a:ext>
            </a:extLst>
          </p:cNvPr>
          <p:cNvSpPr>
            <a:spLocks noGrp="1"/>
          </p:cNvSpPr>
          <p:nvPr>
            <p:ph type="body" sz="quarter" idx="10"/>
          </p:nvPr>
        </p:nvSpPr>
        <p:spPr>
          <a:xfrm>
            <a:off x="319177" y="1266523"/>
            <a:ext cx="9799638" cy="5263368"/>
          </a:xfrm>
        </p:spPr>
        <p:txBody>
          <a:bodyPr>
            <a:normAutofit lnSpcReduction="10000"/>
          </a:bodyPr>
          <a:lstStyle/>
          <a:p>
            <a:r>
              <a:rPr lang="nl-BE" b="1"/>
              <a:t>Kleuteronderwijs</a:t>
            </a:r>
            <a:br>
              <a:rPr lang="nl-BE"/>
            </a:br>
            <a:r>
              <a:rPr lang="nl-BE"/>
              <a:t>Geluiden - rijmen en klankgroepen - klanken en letters</a:t>
            </a:r>
          </a:p>
          <a:p>
            <a:r>
              <a:rPr lang="nl-BE" b="1"/>
              <a:t>Lager onderwijs</a:t>
            </a:r>
            <a:br>
              <a:rPr lang="nl-BE"/>
            </a:br>
            <a:r>
              <a:rPr lang="nl-BE"/>
              <a:t>Klanken en letters - leesmoeilijkheden - morfologische opbouw - zinnen en teksten</a:t>
            </a:r>
          </a:p>
          <a:p>
            <a:pPr marL="0" indent="0">
              <a:buNone/>
            </a:pPr>
            <a:endParaRPr lang="nl-BE" b="1"/>
          </a:p>
          <a:p>
            <a:pPr marL="0" indent="0">
              <a:buNone/>
            </a:pPr>
            <a:endParaRPr lang="nl-BE" b="1"/>
          </a:p>
          <a:p>
            <a:pPr marL="0" indent="0">
              <a:buNone/>
            </a:pPr>
            <a:endParaRPr lang="nl-BE" b="1"/>
          </a:p>
          <a:p>
            <a:pPr marL="0" indent="0">
              <a:buNone/>
            </a:pPr>
            <a:endParaRPr lang="nl-BE" b="1"/>
          </a:p>
          <a:p>
            <a:pPr marL="0" indent="0">
              <a:buNone/>
            </a:pPr>
            <a:endParaRPr lang="nl-BE" b="1"/>
          </a:p>
          <a:p>
            <a:pPr marL="0" indent="0">
              <a:buNone/>
            </a:pPr>
            <a:endParaRPr lang="nl-BE" b="1"/>
          </a:p>
          <a:p>
            <a:pPr marL="0" indent="0" algn="ctr">
              <a:buNone/>
            </a:pPr>
            <a:r>
              <a:rPr lang="nl-NL" b="1">
                <a:solidFill>
                  <a:schemeClr val="accent5"/>
                </a:solidFill>
              </a:rPr>
              <a:t>Iedereen werkt mee aan het leren lezen </a:t>
            </a:r>
            <a:br>
              <a:rPr lang="nl-NL" b="1">
                <a:solidFill>
                  <a:schemeClr val="accent5"/>
                </a:solidFill>
              </a:rPr>
            </a:br>
            <a:r>
              <a:rPr lang="nl-NL" b="1">
                <a:solidFill>
                  <a:schemeClr val="accent5"/>
                </a:solidFill>
              </a:rPr>
              <a:t>van jongste kleuters tot 6de leerjaar</a:t>
            </a:r>
            <a:r>
              <a:rPr lang="nl-BE" b="1">
                <a:solidFill>
                  <a:schemeClr val="accent5"/>
                </a:solidFill>
              </a:rPr>
              <a:t>.</a:t>
            </a:r>
            <a:endParaRPr lang="nl-BE">
              <a:solidFill>
                <a:schemeClr val="accent5"/>
              </a:solidFill>
            </a:endParaRPr>
          </a:p>
          <a:p>
            <a:endParaRPr lang="nl-BE"/>
          </a:p>
        </p:txBody>
      </p:sp>
      <p:sp>
        <p:nvSpPr>
          <p:cNvPr id="3" name="Titel 2">
            <a:extLst>
              <a:ext uri="{FF2B5EF4-FFF2-40B4-BE49-F238E27FC236}">
                <a16:creationId xmlns:a16="http://schemas.microsoft.com/office/drawing/2014/main" id="{99FA12FA-988A-867F-171B-41938A756E42}"/>
              </a:ext>
            </a:extLst>
          </p:cNvPr>
          <p:cNvSpPr>
            <a:spLocks noGrp="1"/>
          </p:cNvSpPr>
          <p:nvPr>
            <p:ph type="title"/>
          </p:nvPr>
        </p:nvSpPr>
        <p:spPr/>
        <p:txBody>
          <a:bodyPr/>
          <a:lstStyle/>
          <a:p>
            <a:r>
              <a:rPr lang="nl-NL"/>
              <a:t>Vlot en vloeiend lezen: van JK naar L6</a:t>
            </a:r>
            <a:endParaRPr lang="nl-BE"/>
          </a:p>
        </p:txBody>
      </p:sp>
      <p:pic>
        <p:nvPicPr>
          <p:cNvPr id="6" name="Afbeelding 5" descr="Chain sign symbol.">
            <a:extLst>
              <a:ext uri="{FF2B5EF4-FFF2-40B4-BE49-F238E27FC236}">
                <a16:creationId xmlns:a16="http://schemas.microsoft.com/office/drawing/2014/main" id="{0F225328-8576-4E34-B77E-064B7518A473}"/>
              </a:ext>
            </a:extLst>
          </p:cNvPr>
          <p:cNvPicPr>
            <a:picLocks noChangeAspect="1"/>
          </p:cNvPicPr>
          <p:nvPr/>
        </p:nvPicPr>
        <p:blipFill>
          <a:blip r:embed="rId3"/>
          <a:stretch>
            <a:fillRect/>
          </a:stretch>
        </p:blipFill>
        <p:spPr>
          <a:xfrm>
            <a:off x="3959717" y="2894500"/>
            <a:ext cx="2518557" cy="2518557"/>
          </a:xfrm>
          <a:prstGeom prst="rect">
            <a:avLst/>
          </a:prstGeom>
        </p:spPr>
      </p:pic>
    </p:spTree>
    <p:extLst>
      <p:ext uri="{BB962C8B-B14F-4D97-AF65-F5344CB8AC3E}">
        <p14:creationId xmlns:p14="http://schemas.microsoft.com/office/powerpoint/2010/main" val="154750685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A4926B-1608-42B8-5870-F792DF48F3F1}"/>
            </a:ext>
          </a:extLst>
        </p:cNvPr>
        <p:cNvGrpSpPr/>
        <p:nvPr/>
      </p:nvGrpSpPr>
      <p:grpSpPr>
        <a:xfrm>
          <a:off x="0" y="0"/>
          <a:ext cx="0" cy="0"/>
          <a:chOff x="0" y="0"/>
          <a:chExt cx="0" cy="0"/>
        </a:xfrm>
      </p:grpSpPr>
      <p:sp>
        <p:nvSpPr>
          <p:cNvPr id="2" name="Tijdelijke aanduiding voor tekst 1">
            <a:extLst>
              <a:ext uri="{FF2B5EF4-FFF2-40B4-BE49-F238E27FC236}">
                <a16:creationId xmlns:a16="http://schemas.microsoft.com/office/drawing/2014/main" id="{17B95E95-39C9-53A4-65D3-9008284BB485}"/>
              </a:ext>
            </a:extLst>
          </p:cNvPr>
          <p:cNvSpPr>
            <a:spLocks noGrp="1"/>
          </p:cNvSpPr>
          <p:nvPr>
            <p:ph type="body" sz="quarter" idx="4294967295"/>
          </p:nvPr>
        </p:nvSpPr>
        <p:spPr>
          <a:xfrm>
            <a:off x="3294686" y="5518135"/>
            <a:ext cx="6035998" cy="1109663"/>
          </a:xfrm>
        </p:spPr>
        <p:txBody>
          <a:bodyPr>
            <a:normAutofit/>
          </a:bodyPr>
          <a:lstStyle/>
          <a:p>
            <a:pPr marL="0" indent="0" algn="ctr">
              <a:buNone/>
            </a:pPr>
            <a:r>
              <a:rPr lang="nl-BE" sz="2800" b="1">
                <a:solidFill>
                  <a:srgbClr val="17478D"/>
                </a:solidFill>
              </a:rPr>
              <a:t>Een klank hoor je en spreek je uit.</a:t>
            </a:r>
            <a:br>
              <a:rPr lang="nl-BE" sz="2800">
                <a:solidFill>
                  <a:srgbClr val="17478D"/>
                </a:solidFill>
              </a:rPr>
            </a:br>
            <a:r>
              <a:rPr lang="nl-BE" sz="2800" b="1">
                <a:solidFill>
                  <a:srgbClr val="17478D"/>
                </a:solidFill>
              </a:rPr>
              <a:t>Een letter zie je en schrijf je.</a:t>
            </a:r>
          </a:p>
          <a:p>
            <a:pPr algn="ctr"/>
            <a:endParaRPr lang="nl-BE" sz="2800">
              <a:solidFill>
                <a:srgbClr val="733014"/>
              </a:solidFill>
            </a:endParaRPr>
          </a:p>
        </p:txBody>
      </p:sp>
      <p:sp>
        <p:nvSpPr>
          <p:cNvPr id="3" name="Titel 2">
            <a:extLst>
              <a:ext uri="{FF2B5EF4-FFF2-40B4-BE49-F238E27FC236}">
                <a16:creationId xmlns:a16="http://schemas.microsoft.com/office/drawing/2014/main" id="{49913EBA-BC1E-A6C8-57E8-461B6A7AE298}"/>
              </a:ext>
            </a:extLst>
          </p:cNvPr>
          <p:cNvSpPr>
            <a:spLocks noGrp="1"/>
          </p:cNvSpPr>
          <p:nvPr>
            <p:ph type="title" idx="4294967295"/>
          </p:nvPr>
        </p:nvSpPr>
        <p:spPr>
          <a:xfrm>
            <a:off x="416474" y="419633"/>
            <a:ext cx="9799638" cy="647700"/>
          </a:xfrm>
        </p:spPr>
        <p:txBody>
          <a:bodyPr>
            <a:normAutofit/>
          </a:bodyPr>
          <a:lstStyle/>
          <a:p>
            <a:r>
              <a:rPr lang="nl-NL" sz="3600"/>
              <a:t>Klanken en letters expliciet vanaf K2</a:t>
            </a:r>
            <a:endParaRPr lang="nl-BE" sz="3600"/>
          </a:p>
        </p:txBody>
      </p:sp>
      <p:pic>
        <p:nvPicPr>
          <p:cNvPr id="10" name="Afbeelding 9">
            <a:extLst>
              <a:ext uri="{FF2B5EF4-FFF2-40B4-BE49-F238E27FC236}">
                <a16:creationId xmlns:a16="http://schemas.microsoft.com/office/drawing/2014/main" id="{5C642330-127E-99BB-7D7B-5548AF9E19EA}"/>
              </a:ext>
            </a:extLst>
          </p:cNvPr>
          <p:cNvPicPr>
            <a:picLocks noChangeAspect="1"/>
          </p:cNvPicPr>
          <p:nvPr/>
        </p:nvPicPr>
        <p:blipFill>
          <a:blip r:embed="rId3"/>
          <a:stretch>
            <a:fillRect/>
          </a:stretch>
        </p:blipFill>
        <p:spPr>
          <a:xfrm>
            <a:off x="356501" y="2224011"/>
            <a:ext cx="10656215" cy="660222"/>
          </a:xfrm>
          <a:prstGeom prst="rect">
            <a:avLst/>
          </a:prstGeom>
          <a:ln>
            <a:solidFill>
              <a:schemeClr val="bg1">
                <a:lumMod val="75000"/>
              </a:schemeClr>
            </a:solidFill>
          </a:ln>
        </p:spPr>
      </p:pic>
      <p:pic>
        <p:nvPicPr>
          <p:cNvPr id="12" name="Afbeelding 11">
            <a:extLst>
              <a:ext uri="{FF2B5EF4-FFF2-40B4-BE49-F238E27FC236}">
                <a16:creationId xmlns:a16="http://schemas.microsoft.com/office/drawing/2014/main" id="{16C524E3-8264-2C5D-862C-8D933A13BCE5}"/>
              </a:ext>
            </a:extLst>
          </p:cNvPr>
          <p:cNvPicPr>
            <a:picLocks noChangeAspect="1"/>
          </p:cNvPicPr>
          <p:nvPr/>
        </p:nvPicPr>
        <p:blipFill>
          <a:blip r:embed="rId4"/>
          <a:srcRect r="5048"/>
          <a:stretch>
            <a:fillRect/>
          </a:stretch>
        </p:blipFill>
        <p:spPr>
          <a:xfrm>
            <a:off x="319177" y="1185538"/>
            <a:ext cx="10656215" cy="1038704"/>
          </a:xfrm>
          <a:prstGeom prst="rect">
            <a:avLst/>
          </a:prstGeom>
        </p:spPr>
      </p:pic>
      <p:pic>
        <p:nvPicPr>
          <p:cNvPr id="16" name="Afbeelding 15">
            <a:extLst>
              <a:ext uri="{FF2B5EF4-FFF2-40B4-BE49-F238E27FC236}">
                <a16:creationId xmlns:a16="http://schemas.microsoft.com/office/drawing/2014/main" id="{0A5D67D0-6E9E-2FDC-0CA3-02E6C8FF52FC}"/>
              </a:ext>
            </a:extLst>
          </p:cNvPr>
          <p:cNvPicPr>
            <a:picLocks noChangeAspect="1"/>
          </p:cNvPicPr>
          <p:nvPr/>
        </p:nvPicPr>
        <p:blipFill>
          <a:blip r:embed="rId5"/>
          <a:stretch>
            <a:fillRect/>
          </a:stretch>
        </p:blipFill>
        <p:spPr>
          <a:xfrm>
            <a:off x="319177" y="2816803"/>
            <a:ext cx="10656215" cy="611723"/>
          </a:xfrm>
          <a:prstGeom prst="rect">
            <a:avLst/>
          </a:prstGeom>
        </p:spPr>
      </p:pic>
      <p:pic>
        <p:nvPicPr>
          <p:cNvPr id="18" name="Afbeelding 17">
            <a:extLst>
              <a:ext uri="{FF2B5EF4-FFF2-40B4-BE49-F238E27FC236}">
                <a16:creationId xmlns:a16="http://schemas.microsoft.com/office/drawing/2014/main" id="{58684AC7-17C7-9E7C-F3F2-BECC5436CA9D}"/>
              </a:ext>
            </a:extLst>
          </p:cNvPr>
          <p:cNvPicPr>
            <a:picLocks noChangeAspect="1"/>
          </p:cNvPicPr>
          <p:nvPr/>
        </p:nvPicPr>
        <p:blipFill>
          <a:blip r:embed="rId6"/>
          <a:stretch>
            <a:fillRect/>
          </a:stretch>
        </p:blipFill>
        <p:spPr>
          <a:xfrm>
            <a:off x="319177" y="4021649"/>
            <a:ext cx="10765135" cy="523214"/>
          </a:xfrm>
          <a:prstGeom prst="rect">
            <a:avLst/>
          </a:prstGeom>
        </p:spPr>
      </p:pic>
      <p:pic>
        <p:nvPicPr>
          <p:cNvPr id="20" name="Afbeelding 19">
            <a:extLst>
              <a:ext uri="{FF2B5EF4-FFF2-40B4-BE49-F238E27FC236}">
                <a16:creationId xmlns:a16="http://schemas.microsoft.com/office/drawing/2014/main" id="{0D69F7F6-AFB2-8C03-8B2D-949FC5F33268}"/>
              </a:ext>
            </a:extLst>
          </p:cNvPr>
          <p:cNvPicPr>
            <a:picLocks noChangeAspect="1"/>
          </p:cNvPicPr>
          <p:nvPr/>
        </p:nvPicPr>
        <p:blipFill>
          <a:blip r:embed="rId7"/>
          <a:stretch>
            <a:fillRect/>
          </a:stretch>
        </p:blipFill>
        <p:spPr>
          <a:xfrm>
            <a:off x="351157" y="4580404"/>
            <a:ext cx="10667838" cy="730850"/>
          </a:xfrm>
          <a:prstGeom prst="rect">
            <a:avLst/>
          </a:prstGeom>
          <a:ln>
            <a:solidFill>
              <a:schemeClr val="bg1">
                <a:lumMod val="75000"/>
              </a:schemeClr>
            </a:solidFill>
          </a:ln>
        </p:spPr>
      </p:pic>
      <p:pic>
        <p:nvPicPr>
          <p:cNvPr id="21" name="Afbeelding 20" descr="Sound wave illustration">
            <a:extLst>
              <a:ext uri="{FF2B5EF4-FFF2-40B4-BE49-F238E27FC236}">
                <a16:creationId xmlns:a16="http://schemas.microsoft.com/office/drawing/2014/main" id="{7BDC3358-4186-89F6-6C2C-5BEF4FCA4103}"/>
              </a:ext>
            </a:extLst>
          </p:cNvPr>
          <p:cNvPicPr>
            <a:picLocks noChangeAspect="1"/>
          </p:cNvPicPr>
          <p:nvPr/>
        </p:nvPicPr>
        <p:blipFill>
          <a:blip r:embed="rId8"/>
          <a:stretch>
            <a:fillRect/>
          </a:stretch>
        </p:blipFill>
        <p:spPr>
          <a:xfrm>
            <a:off x="1390907" y="5429045"/>
            <a:ext cx="1903779" cy="1269186"/>
          </a:xfrm>
          <a:prstGeom prst="rect">
            <a:avLst/>
          </a:prstGeom>
        </p:spPr>
      </p:pic>
      <p:pic>
        <p:nvPicPr>
          <p:cNvPr id="22" name="Afbeelding 21" descr="Human ear anatomy with white soundwave, medically 3D illustratio">
            <a:extLst>
              <a:ext uri="{FF2B5EF4-FFF2-40B4-BE49-F238E27FC236}">
                <a16:creationId xmlns:a16="http://schemas.microsoft.com/office/drawing/2014/main" id="{98945F25-8FBC-721F-5DDB-B32E088F04D8}"/>
              </a:ext>
            </a:extLst>
          </p:cNvPr>
          <p:cNvPicPr>
            <a:picLocks noChangeAspect="1"/>
          </p:cNvPicPr>
          <p:nvPr/>
        </p:nvPicPr>
        <p:blipFill>
          <a:blip r:embed="rId9"/>
          <a:stretch>
            <a:fillRect/>
          </a:stretch>
        </p:blipFill>
        <p:spPr>
          <a:xfrm flipH="1">
            <a:off x="266170" y="5429044"/>
            <a:ext cx="1726068" cy="1269186"/>
          </a:xfrm>
          <a:prstGeom prst="rect">
            <a:avLst/>
          </a:prstGeom>
        </p:spPr>
      </p:pic>
      <p:sp>
        <p:nvSpPr>
          <p:cNvPr id="26" name="Tekstvak 25">
            <a:extLst>
              <a:ext uri="{FF2B5EF4-FFF2-40B4-BE49-F238E27FC236}">
                <a16:creationId xmlns:a16="http://schemas.microsoft.com/office/drawing/2014/main" id="{EC7E00FB-19A7-6030-EB8B-167385854A02}"/>
              </a:ext>
            </a:extLst>
          </p:cNvPr>
          <p:cNvSpPr txBox="1"/>
          <p:nvPr/>
        </p:nvSpPr>
        <p:spPr>
          <a:xfrm>
            <a:off x="5829830" y="2533165"/>
            <a:ext cx="5349447" cy="400110"/>
          </a:xfrm>
          <a:prstGeom prst="rect">
            <a:avLst/>
          </a:prstGeom>
          <a:noFill/>
        </p:spPr>
        <p:txBody>
          <a:bodyPr wrap="square">
            <a:spAutoFit/>
          </a:bodyPr>
          <a:lstStyle/>
          <a:p>
            <a:pPr marL="0" indent="0">
              <a:buNone/>
            </a:pPr>
            <a:r>
              <a:rPr lang="nl-BE" sz="2000"/>
              <a:t>Vb.:</a:t>
            </a:r>
            <a:r>
              <a:rPr lang="nl-BE" sz="2000" b="1"/>
              <a:t> n</a:t>
            </a:r>
            <a:r>
              <a:rPr lang="nl-BE" sz="2000"/>
              <a:t> → “Dit is de /n/, de /n/ van </a:t>
            </a:r>
            <a:r>
              <a:rPr lang="nl-BE" sz="2000" i="1"/>
              <a:t>pan</a:t>
            </a:r>
            <a:r>
              <a:rPr lang="nl-BE" sz="2000"/>
              <a:t>.”</a:t>
            </a:r>
          </a:p>
        </p:txBody>
      </p:sp>
      <p:pic>
        <p:nvPicPr>
          <p:cNvPr id="5" name="Afbeelding 4">
            <a:extLst>
              <a:ext uri="{FF2B5EF4-FFF2-40B4-BE49-F238E27FC236}">
                <a16:creationId xmlns:a16="http://schemas.microsoft.com/office/drawing/2014/main" id="{4E09F386-9C8B-E783-4643-9068EA351F03}"/>
              </a:ext>
            </a:extLst>
          </p:cNvPr>
          <p:cNvPicPr>
            <a:picLocks noChangeAspect="1"/>
          </p:cNvPicPr>
          <p:nvPr/>
        </p:nvPicPr>
        <p:blipFill>
          <a:blip r:embed="rId10"/>
          <a:stretch>
            <a:fillRect/>
          </a:stretch>
        </p:blipFill>
        <p:spPr>
          <a:xfrm>
            <a:off x="351612" y="3394977"/>
            <a:ext cx="10665992" cy="660221"/>
          </a:xfrm>
          <a:prstGeom prst="rect">
            <a:avLst/>
          </a:prstGeom>
          <a:ln>
            <a:solidFill>
              <a:schemeClr val="bg1">
                <a:lumMod val="85000"/>
              </a:schemeClr>
            </a:solidFill>
          </a:ln>
        </p:spPr>
      </p:pic>
      <p:sp>
        <p:nvSpPr>
          <p:cNvPr id="6" name="Rechthoek: afgeronde hoeken 5">
            <a:extLst>
              <a:ext uri="{FF2B5EF4-FFF2-40B4-BE49-F238E27FC236}">
                <a16:creationId xmlns:a16="http://schemas.microsoft.com/office/drawing/2014/main" id="{8A27E523-0364-9619-51C2-A3BE9172B7BD}"/>
              </a:ext>
            </a:extLst>
          </p:cNvPr>
          <p:cNvSpPr/>
          <p:nvPr/>
        </p:nvSpPr>
        <p:spPr>
          <a:xfrm>
            <a:off x="509328" y="1704890"/>
            <a:ext cx="1279715" cy="470079"/>
          </a:xfrm>
          <a:prstGeom prst="roundRect">
            <a:avLst/>
          </a:prstGeom>
          <a:noFill/>
          <a:ln w="38100">
            <a:solidFill>
              <a:srgbClr val="00BCD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
        <p:nvSpPr>
          <p:cNvPr id="8" name="Rechthoek: afgeronde hoeken 7">
            <a:extLst>
              <a:ext uri="{FF2B5EF4-FFF2-40B4-BE49-F238E27FC236}">
                <a16:creationId xmlns:a16="http://schemas.microsoft.com/office/drawing/2014/main" id="{C1A2F2A6-76FE-367A-0DF6-CA4ED7F9AF3F}"/>
              </a:ext>
            </a:extLst>
          </p:cNvPr>
          <p:cNvSpPr/>
          <p:nvPr/>
        </p:nvSpPr>
        <p:spPr>
          <a:xfrm>
            <a:off x="500955" y="2912363"/>
            <a:ext cx="1279715" cy="470079"/>
          </a:xfrm>
          <a:prstGeom prst="roundRect">
            <a:avLst/>
          </a:prstGeom>
          <a:noFill/>
          <a:ln w="38100">
            <a:solidFill>
              <a:srgbClr val="00BCD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
        <p:nvSpPr>
          <p:cNvPr id="11" name="Rechthoek: afgeronde hoeken 10">
            <a:extLst>
              <a:ext uri="{FF2B5EF4-FFF2-40B4-BE49-F238E27FC236}">
                <a16:creationId xmlns:a16="http://schemas.microsoft.com/office/drawing/2014/main" id="{8B3CF73B-FC7D-4458-58FA-42B59BEB4ED7}"/>
              </a:ext>
            </a:extLst>
          </p:cNvPr>
          <p:cNvSpPr/>
          <p:nvPr/>
        </p:nvSpPr>
        <p:spPr>
          <a:xfrm>
            <a:off x="559568" y="4017685"/>
            <a:ext cx="1381875" cy="470079"/>
          </a:xfrm>
          <a:prstGeom prst="roundRect">
            <a:avLst/>
          </a:prstGeom>
          <a:noFill/>
          <a:ln w="38100">
            <a:solidFill>
              <a:srgbClr val="00BCD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pic>
        <p:nvPicPr>
          <p:cNvPr id="7" name="Afbeelding 6" descr="Candy Letter Clean White Background Isolated Sweet Candy Lollipop Render Red White Stripes">
            <a:extLst>
              <a:ext uri="{FF2B5EF4-FFF2-40B4-BE49-F238E27FC236}">
                <a16:creationId xmlns:a16="http://schemas.microsoft.com/office/drawing/2014/main" id="{20C16354-DE67-27FB-2FCF-C142C603475C}"/>
              </a:ext>
            </a:extLst>
          </p:cNvPr>
          <p:cNvPicPr>
            <a:picLocks noChangeAspect="1"/>
          </p:cNvPicPr>
          <p:nvPr/>
        </p:nvPicPr>
        <p:blipFill>
          <a:blip r:embed="rId11"/>
          <a:stretch>
            <a:fillRect/>
          </a:stretch>
        </p:blipFill>
        <p:spPr>
          <a:xfrm>
            <a:off x="9565464" y="5311254"/>
            <a:ext cx="1409928" cy="1409928"/>
          </a:xfrm>
          <a:prstGeom prst="rect">
            <a:avLst/>
          </a:prstGeom>
        </p:spPr>
      </p:pic>
    </p:spTree>
    <p:extLst>
      <p:ext uri="{BB962C8B-B14F-4D97-AF65-F5344CB8AC3E}">
        <p14:creationId xmlns:p14="http://schemas.microsoft.com/office/powerpoint/2010/main" val="359494390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Afbeelding 8">
            <a:extLst>
              <a:ext uri="{FF2B5EF4-FFF2-40B4-BE49-F238E27FC236}">
                <a16:creationId xmlns:a16="http://schemas.microsoft.com/office/drawing/2014/main" id="{75280503-CA71-DA1A-72E4-10B6363C508A}"/>
              </a:ext>
            </a:extLst>
          </p:cNvPr>
          <p:cNvPicPr>
            <a:picLocks noChangeAspect="1"/>
          </p:cNvPicPr>
          <p:nvPr/>
        </p:nvPicPr>
        <p:blipFill>
          <a:blip r:embed="rId2"/>
          <a:stretch>
            <a:fillRect/>
          </a:stretch>
        </p:blipFill>
        <p:spPr>
          <a:xfrm>
            <a:off x="248526" y="2026603"/>
            <a:ext cx="11582771" cy="2833131"/>
          </a:xfrm>
          <a:prstGeom prst="rect">
            <a:avLst/>
          </a:prstGeom>
        </p:spPr>
      </p:pic>
      <p:pic>
        <p:nvPicPr>
          <p:cNvPr id="7" name="Afbeelding 6">
            <a:extLst>
              <a:ext uri="{FF2B5EF4-FFF2-40B4-BE49-F238E27FC236}">
                <a16:creationId xmlns:a16="http://schemas.microsoft.com/office/drawing/2014/main" id="{5BCA865D-2989-6E2C-B7B5-EB1BD76BDFC6}"/>
              </a:ext>
            </a:extLst>
          </p:cNvPr>
          <p:cNvPicPr>
            <a:picLocks noChangeAspect="1"/>
          </p:cNvPicPr>
          <p:nvPr/>
        </p:nvPicPr>
        <p:blipFill>
          <a:blip r:embed="rId3"/>
          <a:stretch>
            <a:fillRect/>
          </a:stretch>
        </p:blipFill>
        <p:spPr>
          <a:xfrm>
            <a:off x="4633363" y="4013791"/>
            <a:ext cx="2639021" cy="2136859"/>
          </a:xfrm>
          <a:prstGeom prst="rect">
            <a:avLst/>
          </a:prstGeom>
        </p:spPr>
      </p:pic>
      <p:sp>
        <p:nvSpPr>
          <p:cNvPr id="2" name="Titel 2">
            <a:extLst>
              <a:ext uri="{FF2B5EF4-FFF2-40B4-BE49-F238E27FC236}">
                <a16:creationId xmlns:a16="http://schemas.microsoft.com/office/drawing/2014/main" id="{3F794767-2140-E6C6-CD1B-38CDC159E45D}"/>
              </a:ext>
            </a:extLst>
          </p:cNvPr>
          <p:cNvSpPr txBox="1">
            <a:spLocks/>
          </p:cNvSpPr>
          <p:nvPr/>
        </p:nvSpPr>
        <p:spPr>
          <a:xfrm>
            <a:off x="260153" y="232070"/>
            <a:ext cx="11671693" cy="1007234"/>
          </a:xfrm>
          <a:prstGeom prst="rect">
            <a:avLst/>
          </a:prstGeom>
        </p:spPr>
        <p:txBody>
          <a:bodyPr vert="horz" lIns="91440" tIns="45720" rIns="91440" bIns="45720" rtlCol="0" anchor="ctr">
            <a:normAutofit/>
          </a:bodyPr>
          <a:lstStyle>
            <a:lvl1pPr algn="l" defTabSz="685783" rtl="0" eaLnBrk="1" latinLnBrk="0" hangingPunct="1">
              <a:spcBef>
                <a:spcPct val="0"/>
              </a:spcBef>
              <a:buNone/>
              <a:defRPr kumimoji="0" lang="nl-BE" sz="2400" b="0" kern="1200" cap="none" baseline="0" dirty="0" smtClean="0">
                <a:solidFill>
                  <a:srgbClr val="2D3E4E"/>
                </a:solidFill>
                <a:effectLst/>
                <a:latin typeface="Poppins ExtraBold" panose="00000900000000000000" pitchFamily="2" charset="0"/>
                <a:ea typeface="Roboto" pitchFamily="2" charset="0"/>
                <a:cs typeface="Poppins ExtraBold" panose="00000900000000000000" pitchFamily="2" charset="0"/>
              </a:defRPr>
            </a:lvl1pPr>
          </a:lstStyle>
          <a:p>
            <a:r>
              <a:rPr lang="nl-NL" sz="3600"/>
              <a:t>Klanken en letters: uit het woordenschatdossier</a:t>
            </a:r>
          </a:p>
        </p:txBody>
      </p:sp>
    </p:spTree>
    <p:extLst>
      <p:ext uri="{BB962C8B-B14F-4D97-AF65-F5344CB8AC3E}">
        <p14:creationId xmlns:p14="http://schemas.microsoft.com/office/powerpoint/2010/main" val="4676538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B591F1-411F-A4DF-5637-2F4A2FB31DCF}"/>
            </a:ext>
          </a:extLst>
        </p:cNvPr>
        <p:cNvGrpSpPr/>
        <p:nvPr/>
      </p:nvGrpSpPr>
      <p:grpSpPr>
        <a:xfrm>
          <a:off x="0" y="0"/>
          <a:ext cx="0" cy="0"/>
          <a:chOff x="0" y="0"/>
          <a:chExt cx="0" cy="0"/>
        </a:xfrm>
      </p:grpSpPr>
      <p:sp>
        <p:nvSpPr>
          <p:cNvPr id="3" name="Titel 2">
            <a:extLst>
              <a:ext uri="{FF2B5EF4-FFF2-40B4-BE49-F238E27FC236}">
                <a16:creationId xmlns:a16="http://schemas.microsoft.com/office/drawing/2014/main" id="{738008DC-9FF5-D9B6-0EA1-B75FB9F1D553}"/>
              </a:ext>
            </a:extLst>
          </p:cNvPr>
          <p:cNvSpPr>
            <a:spLocks noGrp="1"/>
          </p:cNvSpPr>
          <p:nvPr>
            <p:ph type="title" idx="4294967295"/>
          </p:nvPr>
        </p:nvSpPr>
        <p:spPr>
          <a:xfrm>
            <a:off x="117987" y="275303"/>
            <a:ext cx="12074013" cy="845472"/>
          </a:xfrm>
        </p:spPr>
        <p:txBody>
          <a:bodyPr>
            <a:normAutofit fontScale="90000"/>
          </a:bodyPr>
          <a:lstStyle/>
          <a:p>
            <a:r>
              <a:rPr lang="nl-NL" sz="4000"/>
              <a:t>Welke letters moeten we aanbrengen in K2 en K3?</a:t>
            </a:r>
            <a:endParaRPr lang="nl-BE" sz="4000"/>
          </a:p>
        </p:txBody>
      </p:sp>
      <p:pic>
        <p:nvPicPr>
          <p:cNvPr id="4" name="Afbeelding 3">
            <a:extLst>
              <a:ext uri="{FF2B5EF4-FFF2-40B4-BE49-F238E27FC236}">
                <a16:creationId xmlns:a16="http://schemas.microsoft.com/office/drawing/2014/main" id="{20774656-6B07-DE44-70B0-3224F5D9D776}"/>
              </a:ext>
            </a:extLst>
          </p:cNvPr>
          <p:cNvPicPr>
            <a:picLocks noChangeAspect="1"/>
          </p:cNvPicPr>
          <p:nvPr/>
        </p:nvPicPr>
        <p:blipFill>
          <a:blip r:embed="rId3"/>
          <a:srcRect b="29252"/>
          <a:stretch>
            <a:fillRect/>
          </a:stretch>
        </p:blipFill>
        <p:spPr>
          <a:xfrm>
            <a:off x="820134" y="1121557"/>
            <a:ext cx="9580351" cy="5035558"/>
          </a:xfrm>
          <a:prstGeom prst="rect">
            <a:avLst/>
          </a:prstGeom>
          <a:ln>
            <a:solidFill>
              <a:schemeClr val="tx1"/>
            </a:solidFill>
          </a:ln>
        </p:spPr>
      </p:pic>
      <p:sp>
        <p:nvSpPr>
          <p:cNvPr id="7" name="Tekstvak 6">
            <a:extLst>
              <a:ext uri="{FF2B5EF4-FFF2-40B4-BE49-F238E27FC236}">
                <a16:creationId xmlns:a16="http://schemas.microsoft.com/office/drawing/2014/main" id="{34748494-268A-F49E-1F99-3EE955350309}"/>
              </a:ext>
            </a:extLst>
          </p:cNvPr>
          <p:cNvSpPr txBox="1"/>
          <p:nvPr/>
        </p:nvSpPr>
        <p:spPr>
          <a:xfrm rot="191567">
            <a:off x="9471820" y="2104772"/>
            <a:ext cx="2345167" cy="1940957"/>
          </a:xfrm>
          <a:prstGeom prst="roundRect">
            <a:avLst/>
          </a:prstGeom>
          <a:solidFill>
            <a:schemeClr val="accent1"/>
          </a:solidFill>
        </p:spPr>
        <p:txBody>
          <a:bodyPr wrap="square" rtlCol="0">
            <a:spAutoFit/>
          </a:bodyPr>
          <a:lstStyle/>
          <a:p>
            <a:r>
              <a:rPr lang="nl-NL" sz="3600">
                <a:solidFill>
                  <a:schemeClr val="bg1"/>
                </a:solidFill>
              </a:rPr>
              <a:t>Suggestie van letters</a:t>
            </a:r>
            <a:endParaRPr lang="nl-BE" sz="3600">
              <a:solidFill>
                <a:schemeClr val="bg1"/>
              </a:solidFill>
            </a:endParaRPr>
          </a:p>
        </p:txBody>
      </p:sp>
    </p:spTree>
    <p:extLst>
      <p:ext uri="{BB962C8B-B14F-4D97-AF65-F5344CB8AC3E}">
        <p14:creationId xmlns:p14="http://schemas.microsoft.com/office/powerpoint/2010/main" val="26215087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tekst 1">
            <a:extLst>
              <a:ext uri="{FF2B5EF4-FFF2-40B4-BE49-F238E27FC236}">
                <a16:creationId xmlns:a16="http://schemas.microsoft.com/office/drawing/2014/main" id="{52DD1B83-1BB5-DCC7-D700-A093F6A53B6B}"/>
              </a:ext>
            </a:extLst>
          </p:cNvPr>
          <p:cNvSpPr>
            <a:spLocks noGrp="1"/>
          </p:cNvSpPr>
          <p:nvPr>
            <p:ph type="body" sz="quarter" idx="10"/>
          </p:nvPr>
        </p:nvSpPr>
        <p:spPr>
          <a:xfrm>
            <a:off x="471577" y="1363662"/>
            <a:ext cx="9799638" cy="5021262"/>
          </a:xfrm>
        </p:spPr>
        <p:txBody>
          <a:bodyPr>
            <a:normAutofit/>
          </a:bodyPr>
          <a:lstStyle/>
          <a:p>
            <a:pPr marL="0" indent="0">
              <a:buNone/>
            </a:pPr>
            <a:r>
              <a:rPr lang="nl-BE" b="1"/>
              <a:t>Nieuwe leesmoeilijkheden worden systematisch toegevoegd</a:t>
            </a:r>
            <a:endParaRPr lang="nl-BE"/>
          </a:p>
          <a:p>
            <a:r>
              <a:rPr lang="nl-BE"/>
              <a:t>b</a:t>
            </a:r>
            <a:r>
              <a:rPr lang="nl-BE">
                <a:highlight>
                  <a:srgbClr val="00FFFF"/>
                </a:highlight>
              </a:rPr>
              <a:t>oe</a:t>
            </a:r>
            <a:r>
              <a:rPr lang="nl-BE"/>
              <a:t>k → br</a:t>
            </a:r>
            <a:r>
              <a:rPr lang="nl-BE">
                <a:highlight>
                  <a:srgbClr val="00FFFF"/>
                </a:highlight>
              </a:rPr>
              <a:t>oe</a:t>
            </a:r>
            <a:r>
              <a:rPr lang="nl-BE"/>
              <a:t>k → br</a:t>
            </a:r>
            <a:r>
              <a:rPr lang="nl-BE">
                <a:highlight>
                  <a:srgbClr val="00FFFF"/>
                </a:highlight>
              </a:rPr>
              <a:t>oe</a:t>
            </a:r>
            <a:r>
              <a:rPr lang="nl-BE"/>
              <a:t>kzak</a:t>
            </a:r>
            <a:br>
              <a:rPr lang="nl-BE"/>
            </a:br>
            <a:r>
              <a:rPr lang="nl-BE" i="1"/>
              <a:t>eerder geleerd + nieuwe moeilijkheden</a:t>
            </a:r>
            <a:endParaRPr lang="nl-BE"/>
          </a:p>
          <a:p>
            <a:r>
              <a:rPr lang="nl-BE"/>
              <a:t>computer → computerprogramma → computerprogramma's</a:t>
            </a:r>
            <a:br>
              <a:rPr lang="nl-BE"/>
            </a:br>
            <a:r>
              <a:rPr lang="nl-BE" i="1"/>
              <a:t>verschillende moeilijkheden komen samen</a:t>
            </a:r>
          </a:p>
          <a:p>
            <a:endParaRPr lang="nl-BE" i="1"/>
          </a:p>
          <a:p>
            <a:pPr marL="0" indent="0">
              <a:buNone/>
            </a:pPr>
            <a:r>
              <a:rPr lang="nl-BE" i="1"/>
              <a:t>Er zitten heel wat leesmoeilijkheden in de verschillende clusters.</a:t>
            </a:r>
          </a:p>
          <a:p>
            <a:pPr marL="0" indent="0">
              <a:buNone/>
            </a:pPr>
            <a:endParaRPr lang="nl-BE" i="1"/>
          </a:p>
          <a:p>
            <a:endParaRPr lang="nl-BE"/>
          </a:p>
        </p:txBody>
      </p:sp>
      <p:sp>
        <p:nvSpPr>
          <p:cNvPr id="3" name="Titel 2">
            <a:extLst>
              <a:ext uri="{FF2B5EF4-FFF2-40B4-BE49-F238E27FC236}">
                <a16:creationId xmlns:a16="http://schemas.microsoft.com/office/drawing/2014/main" id="{B3D1678C-B149-785F-FD8D-30BFD2098FA0}"/>
              </a:ext>
            </a:extLst>
          </p:cNvPr>
          <p:cNvSpPr>
            <a:spLocks noGrp="1"/>
          </p:cNvSpPr>
          <p:nvPr>
            <p:ph type="title"/>
          </p:nvPr>
        </p:nvSpPr>
        <p:spPr>
          <a:xfrm>
            <a:off x="286588" y="388993"/>
            <a:ext cx="11618824" cy="648481"/>
          </a:xfrm>
        </p:spPr>
        <p:txBody>
          <a:bodyPr/>
          <a:lstStyle/>
          <a:p>
            <a:r>
              <a:rPr lang="nl-BE"/>
              <a:t>L1-L6: van letters lezen naar woorden lezen </a:t>
            </a:r>
          </a:p>
        </p:txBody>
      </p:sp>
    </p:spTree>
    <p:extLst>
      <p:ext uri="{BB962C8B-B14F-4D97-AF65-F5344CB8AC3E}">
        <p14:creationId xmlns:p14="http://schemas.microsoft.com/office/powerpoint/2010/main" val="18790814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Afbeelding 7">
            <a:extLst>
              <a:ext uri="{FF2B5EF4-FFF2-40B4-BE49-F238E27FC236}">
                <a16:creationId xmlns:a16="http://schemas.microsoft.com/office/drawing/2014/main" id="{AF5E5A66-DF92-07C6-70B3-BD7447041363}"/>
              </a:ext>
            </a:extLst>
          </p:cNvPr>
          <p:cNvPicPr>
            <a:picLocks noChangeAspect="1"/>
          </p:cNvPicPr>
          <p:nvPr/>
        </p:nvPicPr>
        <p:blipFill>
          <a:blip r:embed="rId3"/>
          <a:stretch>
            <a:fillRect/>
          </a:stretch>
        </p:blipFill>
        <p:spPr>
          <a:xfrm>
            <a:off x="641118" y="833727"/>
            <a:ext cx="10445278" cy="5891844"/>
          </a:xfrm>
          <a:prstGeom prst="rect">
            <a:avLst/>
          </a:prstGeom>
        </p:spPr>
      </p:pic>
      <p:sp>
        <p:nvSpPr>
          <p:cNvPr id="43" name="Titel 1">
            <a:extLst>
              <a:ext uri="{FF2B5EF4-FFF2-40B4-BE49-F238E27FC236}">
                <a16:creationId xmlns:a16="http://schemas.microsoft.com/office/drawing/2014/main" id="{71026877-CF23-C771-57F9-3927AB9D8772}"/>
              </a:ext>
            </a:extLst>
          </p:cNvPr>
          <p:cNvSpPr txBox="1">
            <a:spLocks/>
          </p:cNvSpPr>
          <p:nvPr/>
        </p:nvSpPr>
        <p:spPr>
          <a:xfrm>
            <a:off x="320073" y="0"/>
            <a:ext cx="10766323" cy="968653"/>
          </a:xfrm>
          <a:prstGeom prst="rect">
            <a:avLst/>
          </a:prstGeom>
        </p:spPr>
        <p:txBody>
          <a:bodyPr vert="horz" lIns="91440" tIns="45720" rIns="91440" bIns="45720" rtlCol="0" anchor="ctr">
            <a:normAutofit/>
          </a:bodyPr>
          <a:lstStyle>
            <a:lvl1pPr algn="l" defTabSz="685783" rtl="0" eaLnBrk="1" latinLnBrk="0" hangingPunct="1">
              <a:spcBef>
                <a:spcPct val="0"/>
              </a:spcBef>
              <a:buNone/>
              <a:defRPr kumimoji="0" lang="nl-BE" sz="2400" b="0" kern="1200" cap="none" baseline="0" dirty="0" smtClean="0">
                <a:solidFill>
                  <a:srgbClr val="2D3E4E"/>
                </a:solidFill>
                <a:effectLst/>
                <a:latin typeface="Poppins ExtraBold" panose="00000900000000000000" pitchFamily="2" charset="0"/>
                <a:ea typeface="Roboto" pitchFamily="2" charset="0"/>
                <a:cs typeface="Poppins ExtraBold" panose="00000900000000000000" pitchFamily="2" charset="0"/>
              </a:defRPr>
            </a:lvl1pPr>
          </a:lstStyle>
          <a:p>
            <a:pPr marL="0" marR="0" lvl="0" indent="0" algn="l" defTabSz="685783" rtl="0" eaLnBrk="1" fontAlgn="auto" latinLnBrk="0" hangingPunct="1">
              <a:lnSpc>
                <a:spcPct val="100000"/>
              </a:lnSpc>
              <a:spcBef>
                <a:spcPct val="0"/>
              </a:spcBef>
              <a:spcAft>
                <a:spcPts val="0"/>
              </a:spcAft>
              <a:buClrTx/>
              <a:buSzTx/>
              <a:buFontTx/>
              <a:buNone/>
              <a:tabLst/>
              <a:defRPr/>
            </a:pPr>
            <a:r>
              <a:rPr kumimoji="0" lang="nl-BE" sz="3600" b="1" i="0" u="none" strike="noStrike" kern="1200" cap="none" spc="0" normalizeH="0" baseline="0" noProof="0">
                <a:ln>
                  <a:noFill/>
                </a:ln>
                <a:solidFill>
                  <a:prstClr val="black"/>
                </a:solidFill>
                <a:effectLst/>
                <a:uLnTx/>
                <a:uFillTx/>
                <a:latin typeface="Poppins" panose="00000500000000000000" pitchFamily="2" charset="0"/>
                <a:ea typeface="Roboto" pitchFamily="2" charset="0"/>
                <a:cs typeface="Poppins" panose="00000500000000000000" pitchFamily="2" charset="0"/>
              </a:rPr>
              <a:t>Overzicht clusters met leesmoeilijkheden</a:t>
            </a:r>
          </a:p>
        </p:txBody>
      </p:sp>
      <p:pic>
        <p:nvPicPr>
          <p:cNvPr id="3" name="Afbeelding 2">
            <a:extLst>
              <a:ext uri="{FF2B5EF4-FFF2-40B4-BE49-F238E27FC236}">
                <a16:creationId xmlns:a16="http://schemas.microsoft.com/office/drawing/2014/main" id="{78812F8C-5809-A3EA-ADAC-0FFE4E2A4009}"/>
              </a:ext>
            </a:extLst>
          </p:cNvPr>
          <p:cNvPicPr>
            <a:picLocks noChangeAspect="1"/>
          </p:cNvPicPr>
          <p:nvPr/>
        </p:nvPicPr>
        <p:blipFill>
          <a:blip r:embed="rId4"/>
          <a:srcRect r="18767"/>
          <a:stretch>
            <a:fillRect/>
          </a:stretch>
        </p:blipFill>
        <p:spPr>
          <a:xfrm>
            <a:off x="3215149" y="1828798"/>
            <a:ext cx="678426" cy="4581832"/>
          </a:xfrm>
          <a:prstGeom prst="rect">
            <a:avLst/>
          </a:prstGeom>
        </p:spPr>
      </p:pic>
      <p:sp>
        <p:nvSpPr>
          <p:cNvPr id="5" name="Tekstvak 4">
            <a:extLst>
              <a:ext uri="{FF2B5EF4-FFF2-40B4-BE49-F238E27FC236}">
                <a16:creationId xmlns:a16="http://schemas.microsoft.com/office/drawing/2014/main" id="{40A33FC2-F470-0ECF-A68B-F1BE57F9672E}"/>
              </a:ext>
            </a:extLst>
          </p:cNvPr>
          <p:cNvSpPr txBox="1"/>
          <p:nvPr/>
        </p:nvSpPr>
        <p:spPr>
          <a:xfrm>
            <a:off x="933755" y="3559384"/>
            <a:ext cx="2281394" cy="707886"/>
          </a:xfrm>
          <a:prstGeom prst="rect">
            <a:avLst/>
          </a:prstGeom>
          <a:solidFill>
            <a:schemeClr val="tx2"/>
          </a:solid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2000" b="0" i="0" u="none" strike="noStrike" kern="1200" cap="none" spc="0" normalizeH="0" baseline="0" noProof="0">
                <a:ln>
                  <a:noFill/>
                </a:ln>
                <a:solidFill>
                  <a:prstClr val="white"/>
                </a:solidFill>
                <a:effectLst/>
                <a:uLnTx/>
                <a:uFillTx/>
                <a:latin typeface="Trebuchet MS"/>
                <a:ea typeface="+mn-ea"/>
                <a:cs typeface="+mn-cs"/>
              </a:rPr>
              <a:t>Clusters met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2000" b="0" i="0" u="none" strike="noStrike" kern="1200" cap="none" spc="0" normalizeH="0" baseline="0" noProof="0">
                <a:ln>
                  <a:noFill/>
                </a:ln>
                <a:solidFill>
                  <a:prstClr val="white"/>
                </a:solidFill>
                <a:effectLst/>
                <a:uLnTx/>
                <a:uFillTx/>
                <a:latin typeface="Trebuchet MS"/>
                <a:ea typeface="+mn-ea"/>
                <a:cs typeface="+mn-cs"/>
              </a:rPr>
              <a:t>leesmoeilijkheden</a:t>
            </a:r>
            <a:endParaRPr kumimoji="0" lang="nl-BE" sz="2000" b="0" i="0" u="none" strike="noStrike" kern="1200" cap="none" spc="0" normalizeH="0" baseline="0" noProof="0">
              <a:ln>
                <a:noFill/>
              </a:ln>
              <a:solidFill>
                <a:prstClr val="white"/>
              </a:solidFill>
              <a:effectLst/>
              <a:uLnTx/>
              <a:uFillTx/>
              <a:latin typeface="Trebuchet MS"/>
              <a:ea typeface="+mn-ea"/>
              <a:cs typeface="+mn-cs"/>
            </a:endParaRPr>
          </a:p>
        </p:txBody>
      </p:sp>
      <p:sp>
        <p:nvSpPr>
          <p:cNvPr id="7" name="Rechthoek 6">
            <a:extLst>
              <a:ext uri="{FF2B5EF4-FFF2-40B4-BE49-F238E27FC236}">
                <a16:creationId xmlns:a16="http://schemas.microsoft.com/office/drawing/2014/main" id="{FE653B43-45C4-31AD-E492-93BA4AB8BFF7}"/>
              </a:ext>
            </a:extLst>
          </p:cNvPr>
          <p:cNvSpPr/>
          <p:nvPr/>
        </p:nvSpPr>
        <p:spPr>
          <a:xfrm>
            <a:off x="3893574" y="2037522"/>
            <a:ext cx="3232783" cy="4224130"/>
          </a:xfrm>
          <a:prstGeom prst="rect">
            <a:avLst/>
          </a:prstGeom>
          <a:noFill/>
          <a:ln w="57150">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nl-BE" sz="1800" b="0" i="0" u="none" strike="noStrike" kern="1200" cap="none" spc="0" normalizeH="0" baseline="0" noProof="0">
              <a:ln>
                <a:noFill/>
              </a:ln>
              <a:solidFill>
                <a:prstClr val="white"/>
              </a:solidFill>
              <a:effectLst/>
              <a:uLnTx/>
              <a:uFillTx/>
              <a:latin typeface="Trebuchet MS"/>
              <a:ea typeface="+mn-ea"/>
              <a:cs typeface="+mn-cs"/>
            </a:endParaRPr>
          </a:p>
        </p:txBody>
      </p:sp>
    </p:spTree>
    <p:extLst>
      <p:ext uri="{BB962C8B-B14F-4D97-AF65-F5344CB8AC3E}">
        <p14:creationId xmlns:p14="http://schemas.microsoft.com/office/powerpoint/2010/main" val="75734255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0D5845-F171-7F64-BB33-5A6C261CBFA6}"/>
            </a:ext>
          </a:extLst>
        </p:cNvPr>
        <p:cNvGrpSpPr/>
        <p:nvPr/>
      </p:nvGrpSpPr>
      <p:grpSpPr>
        <a:xfrm>
          <a:off x="0" y="0"/>
          <a:ext cx="0" cy="0"/>
          <a:chOff x="0" y="0"/>
          <a:chExt cx="0" cy="0"/>
        </a:xfrm>
      </p:grpSpPr>
      <p:pic>
        <p:nvPicPr>
          <p:cNvPr id="8" name="Afbeelding 7">
            <a:extLst>
              <a:ext uri="{FF2B5EF4-FFF2-40B4-BE49-F238E27FC236}">
                <a16:creationId xmlns:a16="http://schemas.microsoft.com/office/drawing/2014/main" id="{3B31AD0D-1590-0DAE-2D58-04BB706B3E14}"/>
              </a:ext>
            </a:extLst>
          </p:cNvPr>
          <p:cNvPicPr>
            <a:picLocks noChangeAspect="1"/>
          </p:cNvPicPr>
          <p:nvPr/>
        </p:nvPicPr>
        <p:blipFill>
          <a:blip r:embed="rId3"/>
          <a:stretch>
            <a:fillRect/>
          </a:stretch>
        </p:blipFill>
        <p:spPr>
          <a:xfrm>
            <a:off x="641118" y="833727"/>
            <a:ext cx="10445278" cy="5891844"/>
          </a:xfrm>
          <a:prstGeom prst="rect">
            <a:avLst/>
          </a:prstGeom>
        </p:spPr>
      </p:pic>
      <p:sp>
        <p:nvSpPr>
          <p:cNvPr id="43" name="Titel 1">
            <a:extLst>
              <a:ext uri="{FF2B5EF4-FFF2-40B4-BE49-F238E27FC236}">
                <a16:creationId xmlns:a16="http://schemas.microsoft.com/office/drawing/2014/main" id="{A77889D7-DCB4-9B4E-71CF-E03787B1EFD7}"/>
              </a:ext>
            </a:extLst>
          </p:cNvPr>
          <p:cNvSpPr txBox="1">
            <a:spLocks/>
          </p:cNvSpPr>
          <p:nvPr/>
        </p:nvSpPr>
        <p:spPr>
          <a:xfrm>
            <a:off x="320073" y="0"/>
            <a:ext cx="10766323" cy="968653"/>
          </a:xfrm>
          <a:prstGeom prst="rect">
            <a:avLst/>
          </a:prstGeom>
        </p:spPr>
        <p:txBody>
          <a:bodyPr vert="horz" lIns="91440" tIns="45720" rIns="91440" bIns="45720" rtlCol="0" anchor="ctr">
            <a:normAutofit/>
          </a:bodyPr>
          <a:lstStyle>
            <a:lvl1pPr algn="l" defTabSz="685783" rtl="0" eaLnBrk="1" latinLnBrk="0" hangingPunct="1">
              <a:spcBef>
                <a:spcPct val="0"/>
              </a:spcBef>
              <a:buNone/>
              <a:defRPr kumimoji="0" lang="nl-BE" sz="2400" b="0" kern="1200" cap="none" baseline="0" dirty="0" smtClean="0">
                <a:solidFill>
                  <a:srgbClr val="2D3E4E"/>
                </a:solidFill>
                <a:effectLst/>
                <a:latin typeface="Poppins ExtraBold" panose="00000900000000000000" pitchFamily="2" charset="0"/>
                <a:ea typeface="Roboto" pitchFamily="2" charset="0"/>
                <a:cs typeface="Poppins ExtraBold" panose="00000900000000000000" pitchFamily="2" charset="0"/>
              </a:defRPr>
            </a:lvl1pPr>
          </a:lstStyle>
          <a:p>
            <a:pPr marL="0" marR="0" lvl="0" indent="0" algn="l" defTabSz="685783" rtl="0" eaLnBrk="1" fontAlgn="auto" latinLnBrk="0" hangingPunct="1">
              <a:lnSpc>
                <a:spcPct val="100000"/>
              </a:lnSpc>
              <a:spcBef>
                <a:spcPct val="0"/>
              </a:spcBef>
              <a:spcAft>
                <a:spcPts val="0"/>
              </a:spcAft>
              <a:buClrTx/>
              <a:buSzTx/>
              <a:buFontTx/>
              <a:buNone/>
              <a:tabLst/>
              <a:defRPr/>
            </a:pPr>
            <a:r>
              <a:rPr kumimoji="0" lang="nl-BE" sz="3600" b="1" i="0" u="none" strike="noStrike" kern="1200" cap="none" spc="0" normalizeH="0" baseline="0" noProof="0">
                <a:ln>
                  <a:noFill/>
                </a:ln>
                <a:solidFill>
                  <a:prstClr val="black"/>
                </a:solidFill>
                <a:effectLst/>
                <a:uLnTx/>
                <a:uFillTx/>
                <a:latin typeface="Poppins" panose="00000500000000000000" pitchFamily="2" charset="0"/>
                <a:ea typeface="Roboto" pitchFamily="2" charset="0"/>
                <a:cs typeface="Poppins" panose="00000500000000000000" pitchFamily="2" charset="0"/>
              </a:rPr>
              <a:t>Overzicht cluster</a:t>
            </a:r>
            <a:r>
              <a:rPr lang="nl-BE" sz="3600" b="1">
                <a:solidFill>
                  <a:prstClr val="black"/>
                </a:solidFill>
                <a:latin typeface="Poppins" panose="00000500000000000000" pitchFamily="2" charset="0"/>
                <a:cs typeface="Poppins" panose="00000500000000000000" pitchFamily="2" charset="0"/>
              </a:rPr>
              <a:t>s</a:t>
            </a:r>
            <a:endParaRPr kumimoji="0" lang="nl-BE" sz="3600" b="1" i="0" u="none" strike="noStrike" kern="1200" cap="none" spc="0" normalizeH="0" baseline="0" noProof="0">
              <a:ln>
                <a:noFill/>
              </a:ln>
              <a:solidFill>
                <a:prstClr val="black"/>
              </a:solidFill>
              <a:effectLst/>
              <a:uLnTx/>
              <a:uFillTx/>
              <a:latin typeface="Poppins" panose="00000500000000000000" pitchFamily="2" charset="0"/>
              <a:ea typeface="Roboto" pitchFamily="2" charset="0"/>
              <a:cs typeface="Poppins" panose="00000500000000000000" pitchFamily="2" charset="0"/>
            </a:endParaRPr>
          </a:p>
        </p:txBody>
      </p:sp>
      <p:sp>
        <p:nvSpPr>
          <p:cNvPr id="5" name="Tekstvak 4">
            <a:extLst>
              <a:ext uri="{FF2B5EF4-FFF2-40B4-BE49-F238E27FC236}">
                <a16:creationId xmlns:a16="http://schemas.microsoft.com/office/drawing/2014/main" id="{9794796C-FECF-B0BB-8B33-49A3B798A5F3}"/>
              </a:ext>
            </a:extLst>
          </p:cNvPr>
          <p:cNvSpPr txBox="1"/>
          <p:nvPr/>
        </p:nvSpPr>
        <p:spPr>
          <a:xfrm>
            <a:off x="856262" y="5070580"/>
            <a:ext cx="9015610" cy="646331"/>
          </a:xfrm>
          <a:prstGeom prst="rect">
            <a:avLst/>
          </a:prstGeom>
          <a:solidFill>
            <a:schemeClr val="tx2"/>
          </a:solid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3600" b="0" i="0" u="none" strike="noStrike" kern="1200" cap="none" spc="0" normalizeH="0" baseline="0" noProof="0">
                <a:ln>
                  <a:noFill/>
                </a:ln>
                <a:solidFill>
                  <a:prstClr val="white"/>
                </a:solidFill>
                <a:effectLst/>
                <a:uLnTx/>
                <a:uFillTx/>
                <a:latin typeface="Trebuchet MS"/>
              </a:rPr>
              <a:t>Cluster ‘</a:t>
            </a:r>
            <a:r>
              <a:rPr kumimoji="0" lang="nl-NL" sz="3600" b="0" i="0" u="none" strike="noStrike" kern="1200" cap="none" spc="0" normalizeH="0" baseline="0" noProof="0" err="1">
                <a:ln>
                  <a:noFill/>
                </a:ln>
                <a:solidFill>
                  <a:prstClr val="white"/>
                </a:solidFill>
                <a:effectLst/>
                <a:uLnTx/>
                <a:uFillTx/>
                <a:latin typeface="Trebuchet MS"/>
              </a:rPr>
              <a:t>Inzich</a:t>
            </a:r>
            <a:r>
              <a:rPr lang="nl-NL" sz="3600">
                <a:solidFill>
                  <a:prstClr val="white"/>
                </a:solidFill>
                <a:latin typeface="Trebuchet MS"/>
              </a:rPr>
              <a:t>t in morfologische opbouw’</a:t>
            </a:r>
            <a:endParaRPr kumimoji="0" lang="nl-BE" sz="3600" b="0" i="0" u="none" strike="noStrike" kern="1200" cap="none" spc="0" normalizeH="0" baseline="0" noProof="0">
              <a:ln>
                <a:noFill/>
              </a:ln>
              <a:solidFill>
                <a:prstClr val="white"/>
              </a:solidFill>
              <a:effectLst/>
              <a:uLnTx/>
              <a:uFillTx/>
              <a:latin typeface="Trebuchet MS"/>
            </a:endParaRPr>
          </a:p>
        </p:txBody>
      </p:sp>
      <p:sp>
        <p:nvSpPr>
          <p:cNvPr id="7" name="Rechthoek 6">
            <a:extLst>
              <a:ext uri="{FF2B5EF4-FFF2-40B4-BE49-F238E27FC236}">
                <a16:creationId xmlns:a16="http://schemas.microsoft.com/office/drawing/2014/main" id="{FB5BE27E-77D3-64AE-770D-98BCBEEC649B}"/>
              </a:ext>
            </a:extLst>
          </p:cNvPr>
          <p:cNvSpPr/>
          <p:nvPr/>
        </p:nvSpPr>
        <p:spPr>
          <a:xfrm>
            <a:off x="3893574" y="6211086"/>
            <a:ext cx="3232783" cy="237379"/>
          </a:xfrm>
          <a:prstGeom prst="rect">
            <a:avLst/>
          </a:prstGeom>
          <a:noFill/>
          <a:ln w="57150">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nl-BE" sz="1800" b="0" i="0" u="none" strike="noStrike" kern="1200" cap="none" spc="0" normalizeH="0" baseline="0" noProof="0">
              <a:ln>
                <a:noFill/>
              </a:ln>
              <a:solidFill>
                <a:prstClr val="white"/>
              </a:solidFill>
              <a:effectLst/>
              <a:uLnTx/>
              <a:uFillTx/>
              <a:latin typeface="Trebuchet MS"/>
              <a:ea typeface="+mn-ea"/>
              <a:cs typeface="+mn-cs"/>
            </a:endParaRPr>
          </a:p>
        </p:txBody>
      </p:sp>
    </p:spTree>
    <p:extLst>
      <p:ext uri="{BB962C8B-B14F-4D97-AF65-F5344CB8AC3E}">
        <p14:creationId xmlns:p14="http://schemas.microsoft.com/office/powerpoint/2010/main" val="243602274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Afbeelding 4">
            <a:extLst>
              <a:ext uri="{FF2B5EF4-FFF2-40B4-BE49-F238E27FC236}">
                <a16:creationId xmlns:a16="http://schemas.microsoft.com/office/drawing/2014/main" id="{A415E1F4-0A72-A5E8-05B9-1053438CFCE9}"/>
              </a:ext>
            </a:extLst>
          </p:cNvPr>
          <p:cNvPicPr>
            <a:picLocks noChangeAspect="1"/>
          </p:cNvPicPr>
          <p:nvPr/>
        </p:nvPicPr>
        <p:blipFill>
          <a:blip r:embed="rId2"/>
          <a:stretch>
            <a:fillRect/>
          </a:stretch>
        </p:blipFill>
        <p:spPr>
          <a:xfrm>
            <a:off x="0" y="1054051"/>
            <a:ext cx="11782097" cy="5530897"/>
          </a:xfrm>
          <a:prstGeom prst="rect">
            <a:avLst/>
          </a:prstGeom>
        </p:spPr>
      </p:pic>
      <p:sp>
        <p:nvSpPr>
          <p:cNvPr id="6" name="Titel 2">
            <a:extLst>
              <a:ext uri="{FF2B5EF4-FFF2-40B4-BE49-F238E27FC236}">
                <a16:creationId xmlns:a16="http://schemas.microsoft.com/office/drawing/2014/main" id="{6F1BB07F-C881-097B-B6E2-B7223B73ED7C}"/>
              </a:ext>
            </a:extLst>
          </p:cNvPr>
          <p:cNvSpPr txBox="1">
            <a:spLocks/>
          </p:cNvSpPr>
          <p:nvPr/>
        </p:nvSpPr>
        <p:spPr>
          <a:xfrm>
            <a:off x="394743" y="273052"/>
            <a:ext cx="11618824" cy="648481"/>
          </a:xfrm>
          <a:prstGeom prst="rect">
            <a:avLst/>
          </a:prstGeom>
        </p:spPr>
        <p:txBody>
          <a:bodyPr/>
          <a:lstStyle>
            <a:lvl1pPr algn="l" defTabSz="685783" rtl="0" eaLnBrk="1" latinLnBrk="0" hangingPunct="1">
              <a:spcBef>
                <a:spcPct val="0"/>
              </a:spcBef>
              <a:buNone/>
              <a:defRPr kumimoji="0" lang="nl-BE" sz="2400" b="0" kern="1200" cap="none" baseline="0" dirty="0" smtClean="0">
                <a:solidFill>
                  <a:srgbClr val="2D3E4E"/>
                </a:solidFill>
                <a:effectLst/>
                <a:latin typeface="Poppins ExtraBold" panose="00000900000000000000" pitchFamily="2" charset="0"/>
                <a:ea typeface="Roboto" pitchFamily="2" charset="0"/>
                <a:cs typeface="Poppins ExtraBold" panose="00000900000000000000" pitchFamily="2" charset="0"/>
              </a:defRPr>
            </a:lvl1pPr>
          </a:lstStyle>
          <a:p>
            <a:r>
              <a:rPr lang="nl-NL" sz="3600"/>
              <a:t>L1-L6: cluster ‘Inzicht in morfologische opbouw’</a:t>
            </a:r>
          </a:p>
        </p:txBody>
      </p:sp>
      <p:sp>
        <p:nvSpPr>
          <p:cNvPr id="2" name="Tekstvak 1">
            <a:extLst>
              <a:ext uri="{FF2B5EF4-FFF2-40B4-BE49-F238E27FC236}">
                <a16:creationId xmlns:a16="http://schemas.microsoft.com/office/drawing/2014/main" id="{CF45F094-EC49-A57F-A687-5585D349DF11}"/>
              </a:ext>
            </a:extLst>
          </p:cNvPr>
          <p:cNvSpPr txBox="1"/>
          <p:nvPr/>
        </p:nvSpPr>
        <p:spPr>
          <a:xfrm rot="191567">
            <a:off x="8617449" y="1575494"/>
            <a:ext cx="3344661" cy="1940957"/>
          </a:xfrm>
          <a:prstGeom prst="roundRect">
            <a:avLst/>
          </a:prstGeom>
          <a:solidFill>
            <a:schemeClr val="accent1"/>
          </a:solidFill>
          <a:ln>
            <a:solidFill>
              <a:schemeClr val="accent1"/>
            </a:solidFill>
          </a:ln>
        </p:spPr>
        <p:txBody>
          <a:bodyPr wrap="square" rtlCol="0">
            <a:spAutoFit/>
          </a:bodyPr>
          <a:lstStyle/>
          <a:p>
            <a:r>
              <a:rPr lang="nl-NL" sz="3600" dirty="0">
                <a:solidFill>
                  <a:schemeClr val="bg1"/>
                </a:solidFill>
              </a:rPr>
              <a:t>Wat is morfologische opbouw?</a:t>
            </a:r>
            <a:endParaRPr lang="nl-BE" sz="3600" dirty="0">
              <a:solidFill>
                <a:schemeClr val="bg1"/>
              </a:solidFill>
            </a:endParaRPr>
          </a:p>
        </p:txBody>
      </p:sp>
    </p:spTree>
    <p:extLst>
      <p:ext uri="{BB962C8B-B14F-4D97-AF65-F5344CB8AC3E}">
        <p14:creationId xmlns:p14="http://schemas.microsoft.com/office/powerpoint/2010/main" val="281475559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kstvak 2">
            <a:extLst>
              <a:ext uri="{FF2B5EF4-FFF2-40B4-BE49-F238E27FC236}">
                <a16:creationId xmlns:a16="http://schemas.microsoft.com/office/drawing/2014/main" id="{B707C9DE-B010-57D8-B740-96B55A0E059D}"/>
              </a:ext>
            </a:extLst>
          </p:cNvPr>
          <p:cNvSpPr txBox="1"/>
          <p:nvPr/>
        </p:nvSpPr>
        <p:spPr>
          <a:xfrm>
            <a:off x="432328" y="1435672"/>
            <a:ext cx="11473084" cy="4524315"/>
          </a:xfrm>
          <a:prstGeom prst="rect">
            <a:avLst/>
          </a:prstGeom>
          <a:noFill/>
        </p:spPr>
        <p:txBody>
          <a:bodyPr wrap="square">
            <a:spAutoFit/>
          </a:bodyPr>
          <a:lstStyle/>
          <a:p>
            <a:pPr marL="0" indent="0">
              <a:buNone/>
            </a:pPr>
            <a:r>
              <a:rPr lang="nl-BE" sz="3200" b="1">
                <a:solidFill>
                  <a:schemeClr val="accent4">
                    <a:lumMod val="75000"/>
                  </a:schemeClr>
                </a:solidFill>
                <a:sym typeface="Wingdings" panose="05000000000000000000" pitchFamily="2" charset="2"/>
              </a:rPr>
              <a:t></a:t>
            </a:r>
            <a:r>
              <a:rPr lang="nl-BE" sz="3200" b="1" i="1">
                <a:solidFill>
                  <a:schemeClr val="accent4">
                    <a:lumMod val="75000"/>
                  </a:schemeClr>
                </a:solidFill>
              </a:rPr>
              <a:t>We kunnen leerlingen niet alle woorden leren lezen</a:t>
            </a:r>
            <a:r>
              <a:rPr lang="nl-BE" sz="3200"/>
              <a:t>. </a:t>
            </a:r>
            <a:r>
              <a:rPr lang="nl-BE" sz="3200">
                <a:solidFill>
                  <a:schemeClr val="accent4">
                    <a:lumMod val="75000"/>
                  </a:schemeClr>
                </a:solidFill>
                <a:sym typeface="Wingdings" panose="05000000000000000000" pitchFamily="2" charset="2"/>
              </a:rPr>
              <a:t></a:t>
            </a:r>
            <a:r>
              <a:rPr lang="nl-BE" sz="3200" b="1" i="1">
                <a:solidFill>
                  <a:schemeClr val="accent4">
                    <a:lumMod val="75000"/>
                  </a:schemeClr>
                </a:solidFill>
              </a:rPr>
              <a:t>We kunnen ze wel betekenisvolle delen leren herkennen. </a:t>
            </a:r>
          </a:p>
          <a:p>
            <a:endParaRPr lang="nl-BE" sz="3200"/>
          </a:p>
          <a:p>
            <a:pPr marL="457200" lvl="0" indent="-457200">
              <a:buFont typeface="Arial" panose="020B0604020202020204" pitchFamily="34" charset="0"/>
              <a:buChar char="•"/>
            </a:pPr>
            <a:r>
              <a:rPr lang="nl-BE" sz="3200" b="1"/>
              <a:t>samenstelling</a:t>
            </a:r>
            <a:r>
              <a:rPr lang="nl-BE" sz="3200"/>
              <a:t>  broek + zak → </a:t>
            </a:r>
            <a:r>
              <a:rPr lang="nl-BE" sz="3200" i="1"/>
              <a:t>broekzak</a:t>
            </a:r>
            <a:r>
              <a:rPr lang="nl-BE" sz="3200"/>
              <a:t> </a:t>
            </a:r>
          </a:p>
          <a:p>
            <a:pPr marL="457200" lvl="0" indent="-457200">
              <a:buFont typeface="Arial" panose="020B0604020202020204" pitchFamily="34" charset="0"/>
              <a:buChar char="•"/>
            </a:pPr>
            <a:r>
              <a:rPr lang="nl-BE" sz="3200" b="1"/>
              <a:t>afleiding</a:t>
            </a:r>
            <a:r>
              <a:rPr lang="nl-BE" sz="3200"/>
              <a:t>	    on + lees + baar → </a:t>
            </a:r>
            <a:r>
              <a:rPr lang="nl-BE" sz="3200" i="1"/>
              <a:t>onleesbaar</a:t>
            </a:r>
            <a:r>
              <a:rPr lang="nl-BE" sz="3200"/>
              <a:t> </a:t>
            </a:r>
          </a:p>
          <a:p>
            <a:pPr marL="457200" lvl="0" indent="-457200">
              <a:buFont typeface="Arial" panose="020B0604020202020204" pitchFamily="34" charset="0"/>
              <a:buChar char="•"/>
            </a:pPr>
            <a:r>
              <a:rPr lang="nl-BE" sz="3200" b="1"/>
              <a:t>verbuiging</a:t>
            </a:r>
            <a:r>
              <a:rPr lang="nl-BE" sz="3200"/>
              <a:t> 	    mooi + e → </a:t>
            </a:r>
            <a:r>
              <a:rPr lang="nl-BE" sz="3200" i="1"/>
              <a:t>mooie</a:t>
            </a:r>
            <a:r>
              <a:rPr lang="nl-BE" sz="3200"/>
              <a:t> </a:t>
            </a:r>
          </a:p>
          <a:p>
            <a:pPr marL="457200" lvl="0" indent="-457200">
              <a:buFont typeface="Arial" panose="020B0604020202020204" pitchFamily="34" charset="0"/>
              <a:buChar char="•"/>
            </a:pPr>
            <a:r>
              <a:rPr lang="nl-BE" sz="3200" b="1"/>
              <a:t>vervoeging</a:t>
            </a:r>
            <a:r>
              <a:rPr lang="nl-BE" sz="3200"/>
              <a:t> 	    werk + te → </a:t>
            </a:r>
            <a:r>
              <a:rPr lang="nl-BE" sz="3200" i="1"/>
              <a:t>werkte</a:t>
            </a:r>
            <a:r>
              <a:rPr lang="nl-BE" sz="3200"/>
              <a:t> </a:t>
            </a:r>
          </a:p>
          <a:p>
            <a:endParaRPr lang="nl-BE" sz="3200" b="1"/>
          </a:p>
          <a:p>
            <a:endParaRPr lang="nl-BE" sz="3200"/>
          </a:p>
        </p:txBody>
      </p:sp>
      <p:sp>
        <p:nvSpPr>
          <p:cNvPr id="5" name="Titel 2">
            <a:extLst>
              <a:ext uri="{FF2B5EF4-FFF2-40B4-BE49-F238E27FC236}">
                <a16:creationId xmlns:a16="http://schemas.microsoft.com/office/drawing/2014/main" id="{AE9CB768-BD16-BF61-DDE9-C1B623B51518}"/>
              </a:ext>
            </a:extLst>
          </p:cNvPr>
          <p:cNvSpPr txBox="1">
            <a:spLocks/>
          </p:cNvSpPr>
          <p:nvPr/>
        </p:nvSpPr>
        <p:spPr>
          <a:xfrm>
            <a:off x="286588" y="405570"/>
            <a:ext cx="11618824" cy="648481"/>
          </a:xfrm>
          <a:prstGeom prst="rect">
            <a:avLst/>
          </a:prstGeom>
        </p:spPr>
        <p:txBody>
          <a:bodyPr/>
          <a:lstStyle>
            <a:lvl1pPr algn="l" defTabSz="685783" rtl="0" eaLnBrk="1" latinLnBrk="0" hangingPunct="1">
              <a:spcBef>
                <a:spcPct val="0"/>
              </a:spcBef>
              <a:buNone/>
              <a:defRPr kumimoji="0" lang="nl-BE" sz="2400" b="0" kern="1200" cap="none" baseline="0" dirty="0" smtClean="0">
                <a:solidFill>
                  <a:srgbClr val="2D3E4E"/>
                </a:solidFill>
                <a:effectLst/>
                <a:latin typeface="Poppins ExtraBold" panose="00000900000000000000" pitchFamily="2" charset="0"/>
                <a:ea typeface="Roboto" pitchFamily="2" charset="0"/>
                <a:cs typeface="Poppins ExtraBold" panose="00000900000000000000" pitchFamily="2" charset="0"/>
              </a:defRPr>
            </a:lvl1pPr>
          </a:lstStyle>
          <a:p>
            <a:r>
              <a:rPr lang="nl-NL" sz="3600"/>
              <a:t>L1-L6: cluster ‘Inzicht in morfologische opbouw’</a:t>
            </a:r>
          </a:p>
        </p:txBody>
      </p:sp>
    </p:spTree>
    <p:extLst>
      <p:ext uri="{BB962C8B-B14F-4D97-AF65-F5344CB8AC3E}">
        <p14:creationId xmlns:p14="http://schemas.microsoft.com/office/powerpoint/2010/main" val="16257134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1C6993-ADF6-7D6A-FFD7-056A4C2935B5}"/>
            </a:ext>
          </a:extLst>
        </p:cNvPr>
        <p:cNvGrpSpPr/>
        <p:nvPr/>
      </p:nvGrpSpPr>
      <p:grpSpPr>
        <a:xfrm>
          <a:off x="0" y="0"/>
          <a:ext cx="0" cy="0"/>
          <a:chOff x="0" y="0"/>
          <a:chExt cx="0" cy="0"/>
        </a:xfrm>
      </p:grpSpPr>
      <p:pic>
        <p:nvPicPr>
          <p:cNvPr id="8" name="Afbeelding 7">
            <a:extLst>
              <a:ext uri="{FF2B5EF4-FFF2-40B4-BE49-F238E27FC236}">
                <a16:creationId xmlns:a16="http://schemas.microsoft.com/office/drawing/2014/main" id="{D28798EF-EBBE-E809-D9F9-6800EEE6710B}"/>
              </a:ext>
            </a:extLst>
          </p:cNvPr>
          <p:cNvPicPr>
            <a:picLocks noChangeAspect="1"/>
          </p:cNvPicPr>
          <p:nvPr/>
        </p:nvPicPr>
        <p:blipFill>
          <a:blip r:embed="rId3"/>
          <a:stretch>
            <a:fillRect/>
          </a:stretch>
        </p:blipFill>
        <p:spPr>
          <a:xfrm>
            <a:off x="641118" y="833727"/>
            <a:ext cx="10445278" cy="5891844"/>
          </a:xfrm>
          <a:prstGeom prst="rect">
            <a:avLst/>
          </a:prstGeom>
        </p:spPr>
      </p:pic>
      <p:sp>
        <p:nvSpPr>
          <p:cNvPr id="43" name="Titel 1">
            <a:extLst>
              <a:ext uri="{FF2B5EF4-FFF2-40B4-BE49-F238E27FC236}">
                <a16:creationId xmlns:a16="http://schemas.microsoft.com/office/drawing/2014/main" id="{43F3C78D-60E8-EBDE-3F3E-2F5F6FF6FC80}"/>
              </a:ext>
            </a:extLst>
          </p:cNvPr>
          <p:cNvSpPr txBox="1">
            <a:spLocks/>
          </p:cNvSpPr>
          <p:nvPr/>
        </p:nvSpPr>
        <p:spPr>
          <a:xfrm>
            <a:off x="320073" y="0"/>
            <a:ext cx="10766323" cy="968653"/>
          </a:xfrm>
          <a:prstGeom prst="rect">
            <a:avLst/>
          </a:prstGeom>
        </p:spPr>
        <p:txBody>
          <a:bodyPr vert="horz" lIns="91440" tIns="45720" rIns="91440" bIns="45720" rtlCol="0" anchor="ctr">
            <a:normAutofit/>
          </a:bodyPr>
          <a:lstStyle>
            <a:lvl1pPr algn="l" defTabSz="685783" rtl="0" eaLnBrk="1" latinLnBrk="0" hangingPunct="1">
              <a:spcBef>
                <a:spcPct val="0"/>
              </a:spcBef>
              <a:buNone/>
              <a:defRPr kumimoji="0" lang="nl-BE" sz="2400" b="0" kern="1200" cap="none" baseline="0" dirty="0" smtClean="0">
                <a:solidFill>
                  <a:srgbClr val="2D3E4E"/>
                </a:solidFill>
                <a:effectLst/>
                <a:latin typeface="Poppins ExtraBold" panose="00000900000000000000" pitchFamily="2" charset="0"/>
                <a:ea typeface="Roboto" pitchFamily="2" charset="0"/>
                <a:cs typeface="Poppins ExtraBold" panose="00000900000000000000" pitchFamily="2" charset="0"/>
              </a:defRPr>
            </a:lvl1pPr>
          </a:lstStyle>
          <a:p>
            <a:pPr marL="0" marR="0" lvl="0" indent="0" algn="l" defTabSz="685783" rtl="0" eaLnBrk="1" fontAlgn="auto" latinLnBrk="0" hangingPunct="1">
              <a:lnSpc>
                <a:spcPct val="100000"/>
              </a:lnSpc>
              <a:spcBef>
                <a:spcPct val="0"/>
              </a:spcBef>
              <a:spcAft>
                <a:spcPts val="0"/>
              </a:spcAft>
              <a:buClrTx/>
              <a:buSzTx/>
              <a:buFontTx/>
              <a:buNone/>
              <a:tabLst/>
              <a:defRPr/>
            </a:pPr>
            <a:r>
              <a:rPr kumimoji="0" lang="nl-BE" sz="3600" b="1" i="0" u="none" strike="noStrike" kern="1200" cap="none" spc="0" normalizeH="0" baseline="0" noProof="0">
                <a:ln>
                  <a:noFill/>
                </a:ln>
                <a:solidFill>
                  <a:prstClr val="black"/>
                </a:solidFill>
                <a:effectLst/>
                <a:uLnTx/>
                <a:uFillTx/>
                <a:latin typeface="Poppins" panose="00000500000000000000" pitchFamily="2" charset="0"/>
                <a:ea typeface="Roboto" pitchFamily="2" charset="0"/>
                <a:cs typeface="Poppins" panose="00000500000000000000" pitchFamily="2" charset="0"/>
              </a:rPr>
              <a:t>Overzicht cluster</a:t>
            </a:r>
            <a:r>
              <a:rPr lang="nl-BE" sz="3600" b="1">
                <a:solidFill>
                  <a:prstClr val="black"/>
                </a:solidFill>
                <a:latin typeface="Poppins" panose="00000500000000000000" pitchFamily="2" charset="0"/>
                <a:cs typeface="Poppins" panose="00000500000000000000" pitchFamily="2" charset="0"/>
              </a:rPr>
              <a:t>s</a:t>
            </a:r>
            <a:endParaRPr kumimoji="0" lang="nl-BE" sz="3600" b="1" i="0" u="none" strike="noStrike" kern="1200" cap="none" spc="0" normalizeH="0" baseline="0" noProof="0">
              <a:ln>
                <a:noFill/>
              </a:ln>
              <a:solidFill>
                <a:prstClr val="black"/>
              </a:solidFill>
              <a:effectLst/>
              <a:uLnTx/>
              <a:uFillTx/>
              <a:latin typeface="Poppins" panose="00000500000000000000" pitchFamily="2" charset="0"/>
              <a:ea typeface="Roboto" pitchFamily="2" charset="0"/>
              <a:cs typeface="Poppins" panose="00000500000000000000" pitchFamily="2" charset="0"/>
            </a:endParaRPr>
          </a:p>
        </p:txBody>
      </p:sp>
      <p:sp>
        <p:nvSpPr>
          <p:cNvPr id="5" name="Tekstvak 4">
            <a:extLst>
              <a:ext uri="{FF2B5EF4-FFF2-40B4-BE49-F238E27FC236}">
                <a16:creationId xmlns:a16="http://schemas.microsoft.com/office/drawing/2014/main" id="{B3150589-9BE1-7AB5-513A-D96F99BA4E2D}"/>
              </a:ext>
            </a:extLst>
          </p:cNvPr>
          <p:cNvSpPr txBox="1"/>
          <p:nvPr/>
        </p:nvSpPr>
        <p:spPr>
          <a:xfrm>
            <a:off x="856262" y="5070580"/>
            <a:ext cx="7093609" cy="646331"/>
          </a:xfrm>
          <a:prstGeom prst="rect">
            <a:avLst/>
          </a:prstGeom>
          <a:solidFill>
            <a:schemeClr val="tx2"/>
          </a:solid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3600" b="0" i="0" u="none" strike="noStrike" kern="1200" cap="none" spc="0" normalizeH="0" baseline="0" noProof="0">
                <a:ln>
                  <a:noFill/>
                </a:ln>
                <a:solidFill>
                  <a:prstClr val="white"/>
                </a:solidFill>
                <a:effectLst/>
                <a:uLnTx/>
                <a:uFillTx/>
                <a:latin typeface="Trebuchet MS"/>
              </a:rPr>
              <a:t>Cluster ‘Zinnen en teksten lezen</a:t>
            </a:r>
            <a:r>
              <a:rPr lang="nl-NL" sz="3600">
                <a:solidFill>
                  <a:prstClr val="white"/>
                </a:solidFill>
                <a:latin typeface="Trebuchet MS"/>
              </a:rPr>
              <a:t>’</a:t>
            </a:r>
            <a:endParaRPr kumimoji="0" lang="nl-BE" sz="3600" b="0" i="0" u="none" strike="noStrike" kern="1200" cap="none" spc="0" normalizeH="0" baseline="0" noProof="0">
              <a:ln>
                <a:noFill/>
              </a:ln>
              <a:solidFill>
                <a:prstClr val="white"/>
              </a:solidFill>
              <a:effectLst/>
              <a:uLnTx/>
              <a:uFillTx/>
              <a:latin typeface="Trebuchet MS"/>
            </a:endParaRPr>
          </a:p>
        </p:txBody>
      </p:sp>
      <p:sp>
        <p:nvSpPr>
          <p:cNvPr id="7" name="Rechthoek 6">
            <a:extLst>
              <a:ext uri="{FF2B5EF4-FFF2-40B4-BE49-F238E27FC236}">
                <a16:creationId xmlns:a16="http://schemas.microsoft.com/office/drawing/2014/main" id="{D50D42E3-7027-9E94-E57A-F1DD79EE68CF}"/>
              </a:ext>
            </a:extLst>
          </p:cNvPr>
          <p:cNvSpPr/>
          <p:nvPr/>
        </p:nvSpPr>
        <p:spPr>
          <a:xfrm>
            <a:off x="3893574" y="6437222"/>
            <a:ext cx="3232783" cy="237379"/>
          </a:xfrm>
          <a:prstGeom prst="rect">
            <a:avLst/>
          </a:prstGeom>
          <a:noFill/>
          <a:ln w="57150">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nl-BE" sz="1800" b="0" i="0" u="none" strike="noStrike" kern="1200" cap="none" spc="0" normalizeH="0" baseline="0" noProof="0">
              <a:ln>
                <a:noFill/>
              </a:ln>
              <a:solidFill>
                <a:prstClr val="white"/>
              </a:solidFill>
              <a:effectLst/>
              <a:uLnTx/>
              <a:uFillTx/>
              <a:latin typeface="Trebuchet MS"/>
              <a:ea typeface="+mn-ea"/>
              <a:cs typeface="+mn-cs"/>
            </a:endParaRPr>
          </a:p>
        </p:txBody>
      </p:sp>
    </p:spTree>
    <p:extLst>
      <p:ext uri="{BB962C8B-B14F-4D97-AF65-F5344CB8AC3E}">
        <p14:creationId xmlns:p14="http://schemas.microsoft.com/office/powerpoint/2010/main" val="95343860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tekst 1">
            <a:extLst>
              <a:ext uri="{FF2B5EF4-FFF2-40B4-BE49-F238E27FC236}">
                <a16:creationId xmlns:a16="http://schemas.microsoft.com/office/drawing/2014/main" id="{DF748FBE-B769-BD60-2658-AF44D7F42881}"/>
              </a:ext>
            </a:extLst>
          </p:cNvPr>
          <p:cNvSpPr>
            <a:spLocks noGrp="1"/>
          </p:cNvSpPr>
          <p:nvPr>
            <p:ph type="body" sz="quarter" idx="10"/>
          </p:nvPr>
        </p:nvSpPr>
        <p:spPr>
          <a:xfrm>
            <a:off x="487342" y="1541971"/>
            <a:ext cx="6042434" cy="5021262"/>
          </a:xfrm>
        </p:spPr>
        <p:txBody>
          <a:bodyPr>
            <a:normAutofit/>
          </a:bodyPr>
          <a:lstStyle/>
          <a:p>
            <a:pPr marL="0" indent="0">
              <a:buNone/>
            </a:pPr>
            <a:r>
              <a:rPr lang="nl-BE" b="1"/>
              <a:t>Vlot en vloeiend lezen tot en met L6</a:t>
            </a:r>
            <a:endParaRPr lang="nl-BE"/>
          </a:p>
          <a:p>
            <a:endParaRPr lang="nl-BE"/>
          </a:p>
          <a:p>
            <a:pPr marL="0" indent="0">
              <a:buNone/>
            </a:pPr>
            <a:r>
              <a:rPr lang="nl-BE" b="1"/>
              <a:t>Doorheen de leerjaren</a:t>
            </a:r>
            <a:endParaRPr lang="nl-BE"/>
          </a:p>
          <a:p>
            <a:pPr lvl="0"/>
            <a:r>
              <a:rPr lang="nl-BE"/>
              <a:t>worden woorden en teksten complexer </a:t>
            </a:r>
          </a:p>
          <a:p>
            <a:pPr lvl="0"/>
            <a:r>
              <a:rPr lang="nl-BE"/>
              <a:t>neemt de automatisering toe</a:t>
            </a:r>
          </a:p>
          <a:p>
            <a:pPr lvl="0"/>
            <a:r>
              <a:rPr lang="nl-BE"/>
              <a:t>blijft oefenen met vlot en vloeiend lezen belangrijk</a:t>
            </a:r>
          </a:p>
          <a:p>
            <a:pPr marL="0" indent="0">
              <a:buNone/>
            </a:pPr>
            <a:endParaRPr lang="nl-BE" b="1"/>
          </a:p>
          <a:p>
            <a:pPr marL="0" indent="0">
              <a:buNone/>
            </a:pPr>
            <a:r>
              <a:rPr lang="nl-BE" b="1"/>
              <a:t>Vlot en vloeiend lezen ondersteunt tekstbegrip.</a:t>
            </a:r>
            <a:endParaRPr lang="nl-BE"/>
          </a:p>
          <a:p>
            <a:endParaRPr lang="nl-BE"/>
          </a:p>
        </p:txBody>
      </p:sp>
      <p:sp>
        <p:nvSpPr>
          <p:cNvPr id="3" name="Titel 2">
            <a:extLst>
              <a:ext uri="{FF2B5EF4-FFF2-40B4-BE49-F238E27FC236}">
                <a16:creationId xmlns:a16="http://schemas.microsoft.com/office/drawing/2014/main" id="{880A0A5A-05C2-EED9-8C16-1567E6E9FDA3}"/>
              </a:ext>
            </a:extLst>
          </p:cNvPr>
          <p:cNvSpPr>
            <a:spLocks noGrp="1"/>
          </p:cNvSpPr>
          <p:nvPr>
            <p:ph type="title"/>
          </p:nvPr>
        </p:nvSpPr>
        <p:spPr>
          <a:xfrm>
            <a:off x="319177" y="473076"/>
            <a:ext cx="10758726" cy="648481"/>
          </a:xfrm>
        </p:spPr>
        <p:txBody>
          <a:bodyPr/>
          <a:lstStyle/>
          <a:p>
            <a:r>
              <a:rPr lang="nl-NL"/>
              <a:t>L1-L6: van woorden naar zinnen en teksten</a:t>
            </a:r>
            <a:endParaRPr lang="nl-BE"/>
          </a:p>
        </p:txBody>
      </p:sp>
      <p:pic>
        <p:nvPicPr>
          <p:cNvPr id="5" name="Afbeelding 4">
            <a:extLst>
              <a:ext uri="{FF2B5EF4-FFF2-40B4-BE49-F238E27FC236}">
                <a16:creationId xmlns:a16="http://schemas.microsoft.com/office/drawing/2014/main" id="{D949B10E-BAD2-621F-6A37-D51968343383}"/>
              </a:ext>
            </a:extLst>
          </p:cNvPr>
          <p:cNvPicPr>
            <a:picLocks noChangeAspect="1"/>
          </p:cNvPicPr>
          <p:nvPr/>
        </p:nvPicPr>
        <p:blipFill>
          <a:blip r:embed="rId3"/>
          <a:stretch>
            <a:fillRect/>
          </a:stretch>
        </p:blipFill>
        <p:spPr>
          <a:xfrm>
            <a:off x="6232500" y="1394488"/>
            <a:ext cx="5639307" cy="4298390"/>
          </a:xfrm>
          <a:prstGeom prst="rect">
            <a:avLst/>
          </a:prstGeom>
        </p:spPr>
      </p:pic>
    </p:spTree>
    <p:extLst>
      <p:ext uri="{BB962C8B-B14F-4D97-AF65-F5344CB8AC3E}">
        <p14:creationId xmlns:p14="http://schemas.microsoft.com/office/powerpoint/2010/main" val="38066044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Afbeelding 2">
            <a:extLst>
              <a:ext uri="{FF2B5EF4-FFF2-40B4-BE49-F238E27FC236}">
                <a16:creationId xmlns:a16="http://schemas.microsoft.com/office/drawing/2014/main" id="{E657D027-06C4-9A83-05C2-8749AA819C82}"/>
              </a:ext>
            </a:extLst>
          </p:cNvPr>
          <p:cNvPicPr>
            <a:picLocks noChangeAspect="1"/>
          </p:cNvPicPr>
          <p:nvPr/>
        </p:nvPicPr>
        <p:blipFill>
          <a:blip r:embed="rId2"/>
          <a:stretch>
            <a:fillRect/>
          </a:stretch>
        </p:blipFill>
        <p:spPr>
          <a:xfrm>
            <a:off x="0" y="582424"/>
            <a:ext cx="12192000" cy="5693152"/>
          </a:xfrm>
          <a:prstGeom prst="rect">
            <a:avLst/>
          </a:prstGeom>
        </p:spPr>
      </p:pic>
      <p:sp>
        <p:nvSpPr>
          <p:cNvPr id="4" name="Rechthoek 3">
            <a:extLst>
              <a:ext uri="{FF2B5EF4-FFF2-40B4-BE49-F238E27FC236}">
                <a16:creationId xmlns:a16="http://schemas.microsoft.com/office/drawing/2014/main" id="{465058B2-5050-F4D0-0E3A-04B50AD122BE}"/>
              </a:ext>
            </a:extLst>
          </p:cNvPr>
          <p:cNvSpPr/>
          <p:nvPr/>
        </p:nvSpPr>
        <p:spPr>
          <a:xfrm>
            <a:off x="11698014" y="4056993"/>
            <a:ext cx="220717" cy="451945"/>
          </a:xfrm>
          <a:prstGeom prst="rect">
            <a:avLst/>
          </a:prstGeom>
          <a:noFill/>
          <a:ln w="3810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cxnSp>
        <p:nvCxnSpPr>
          <p:cNvPr id="6" name="Rechte verbindingslijn met pijl 5">
            <a:extLst>
              <a:ext uri="{FF2B5EF4-FFF2-40B4-BE49-F238E27FC236}">
                <a16:creationId xmlns:a16="http://schemas.microsoft.com/office/drawing/2014/main" id="{77A415DB-5F97-D55F-9385-09F3BFFCACE1}"/>
              </a:ext>
            </a:extLst>
          </p:cNvPr>
          <p:cNvCxnSpPr/>
          <p:nvPr/>
        </p:nvCxnSpPr>
        <p:spPr>
          <a:xfrm>
            <a:off x="9385738" y="1198179"/>
            <a:ext cx="2207172" cy="2858814"/>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2" name="Tekstvak 1">
            <a:extLst>
              <a:ext uri="{FF2B5EF4-FFF2-40B4-BE49-F238E27FC236}">
                <a16:creationId xmlns:a16="http://schemas.microsoft.com/office/drawing/2014/main" id="{F714BE84-4328-39BB-12E4-EE74AEEDD467}"/>
              </a:ext>
            </a:extLst>
          </p:cNvPr>
          <p:cNvSpPr txBox="1"/>
          <p:nvPr/>
        </p:nvSpPr>
        <p:spPr>
          <a:xfrm rot="21241256">
            <a:off x="562233" y="2573573"/>
            <a:ext cx="3027482" cy="2553891"/>
          </a:xfrm>
          <a:prstGeom prst="roundRect">
            <a:avLst/>
          </a:prstGeom>
          <a:solidFill>
            <a:schemeClr val="accent1"/>
          </a:solidFill>
        </p:spPr>
        <p:txBody>
          <a:bodyPr wrap="square" rtlCol="0">
            <a:spAutoFit/>
          </a:bodyPr>
          <a:lstStyle/>
          <a:p>
            <a:r>
              <a:rPr lang="nl-NL" sz="3600" dirty="0">
                <a:solidFill>
                  <a:schemeClr val="bg1"/>
                </a:solidFill>
              </a:rPr>
              <a:t>Waar vind je meer uitleg over ‘vlot lezen’?</a:t>
            </a:r>
            <a:endParaRPr lang="nl-BE" sz="3600" dirty="0">
              <a:solidFill>
                <a:schemeClr val="bg1"/>
              </a:solidFill>
            </a:endParaRPr>
          </a:p>
        </p:txBody>
      </p:sp>
      <p:sp>
        <p:nvSpPr>
          <p:cNvPr id="7" name="Rechthoek 6">
            <a:extLst>
              <a:ext uri="{FF2B5EF4-FFF2-40B4-BE49-F238E27FC236}">
                <a16:creationId xmlns:a16="http://schemas.microsoft.com/office/drawing/2014/main" id="{12F1CCB1-5551-F002-7194-67E633E6B11D}"/>
              </a:ext>
            </a:extLst>
          </p:cNvPr>
          <p:cNvSpPr/>
          <p:nvPr/>
        </p:nvSpPr>
        <p:spPr>
          <a:xfrm>
            <a:off x="8704049" y="831492"/>
            <a:ext cx="1363377" cy="366688"/>
          </a:xfrm>
          <a:prstGeom prst="rect">
            <a:avLst/>
          </a:prstGeom>
          <a:noFill/>
          <a:ln w="3810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Tree>
    <p:extLst>
      <p:ext uri="{BB962C8B-B14F-4D97-AF65-F5344CB8AC3E}">
        <p14:creationId xmlns:p14="http://schemas.microsoft.com/office/powerpoint/2010/main" val="4015251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Afbeelding 2">
            <a:extLst>
              <a:ext uri="{FF2B5EF4-FFF2-40B4-BE49-F238E27FC236}">
                <a16:creationId xmlns:a16="http://schemas.microsoft.com/office/drawing/2014/main" id="{9EA40FD7-4BAA-3E03-FDBA-B94145E48039}"/>
              </a:ext>
            </a:extLst>
          </p:cNvPr>
          <p:cNvPicPr>
            <a:picLocks noChangeAspect="1"/>
          </p:cNvPicPr>
          <p:nvPr/>
        </p:nvPicPr>
        <p:blipFill>
          <a:blip r:embed="rId3"/>
          <a:stretch>
            <a:fillRect/>
          </a:stretch>
        </p:blipFill>
        <p:spPr>
          <a:xfrm>
            <a:off x="0" y="552836"/>
            <a:ext cx="12192000" cy="5752328"/>
          </a:xfrm>
          <a:prstGeom prst="rect">
            <a:avLst/>
          </a:prstGeom>
        </p:spPr>
      </p:pic>
      <p:sp>
        <p:nvSpPr>
          <p:cNvPr id="4" name="Tekstvak 3">
            <a:extLst>
              <a:ext uri="{FF2B5EF4-FFF2-40B4-BE49-F238E27FC236}">
                <a16:creationId xmlns:a16="http://schemas.microsoft.com/office/drawing/2014/main" id="{A01A3CE6-CDAC-1716-2AD8-C45A98A11908}"/>
              </a:ext>
            </a:extLst>
          </p:cNvPr>
          <p:cNvSpPr txBox="1"/>
          <p:nvPr/>
        </p:nvSpPr>
        <p:spPr>
          <a:xfrm rot="21241256">
            <a:off x="849379" y="2554728"/>
            <a:ext cx="2288612" cy="1940957"/>
          </a:xfrm>
          <a:prstGeom prst="roundRect">
            <a:avLst/>
          </a:prstGeom>
          <a:solidFill>
            <a:schemeClr val="accent1"/>
          </a:solidFill>
        </p:spPr>
        <p:txBody>
          <a:bodyPr wrap="square" rtlCol="0">
            <a:spAutoFit/>
          </a:bodyPr>
          <a:lstStyle/>
          <a:p>
            <a:r>
              <a:rPr lang="nl-NL" sz="3600">
                <a:solidFill>
                  <a:schemeClr val="bg1"/>
                </a:solidFill>
              </a:rPr>
              <a:t>Wat is vlot lezen?</a:t>
            </a:r>
            <a:endParaRPr lang="nl-BE" sz="3600">
              <a:solidFill>
                <a:schemeClr val="bg1"/>
              </a:solidFill>
            </a:endParaRPr>
          </a:p>
        </p:txBody>
      </p:sp>
    </p:spTree>
    <p:extLst>
      <p:ext uri="{BB962C8B-B14F-4D97-AF65-F5344CB8AC3E}">
        <p14:creationId xmlns:p14="http://schemas.microsoft.com/office/powerpoint/2010/main" val="247891875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7362A4-5122-BBFA-39CF-66F89CF6A76B}"/>
            </a:ext>
          </a:extLst>
        </p:cNvPr>
        <p:cNvGrpSpPr/>
        <p:nvPr/>
      </p:nvGrpSpPr>
      <p:grpSpPr>
        <a:xfrm>
          <a:off x="0" y="0"/>
          <a:ext cx="0" cy="0"/>
          <a:chOff x="0" y="0"/>
          <a:chExt cx="0" cy="0"/>
        </a:xfrm>
      </p:grpSpPr>
      <p:sp>
        <p:nvSpPr>
          <p:cNvPr id="2" name="Tijdelijke aanduiding voor tekst 1">
            <a:extLst>
              <a:ext uri="{FF2B5EF4-FFF2-40B4-BE49-F238E27FC236}">
                <a16:creationId xmlns:a16="http://schemas.microsoft.com/office/drawing/2014/main" id="{1C04F0B4-FD5C-0F65-A897-FEC148AFCACE}"/>
              </a:ext>
            </a:extLst>
          </p:cNvPr>
          <p:cNvSpPr>
            <a:spLocks noGrp="1"/>
          </p:cNvSpPr>
          <p:nvPr>
            <p:ph type="body" sz="quarter" idx="10"/>
          </p:nvPr>
        </p:nvSpPr>
        <p:spPr>
          <a:xfrm>
            <a:off x="302772" y="1237345"/>
            <a:ext cx="9799638" cy="4460976"/>
          </a:xfrm>
        </p:spPr>
        <p:txBody>
          <a:bodyPr/>
          <a:lstStyle/>
          <a:p>
            <a:pPr marL="0" indent="0">
              <a:buNone/>
            </a:pPr>
            <a:r>
              <a:rPr lang="nl-BE"/>
              <a:t>     </a:t>
            </a:r>
          </a:p>
        </p:txBody>
      </p:sp>
      <p:sp>
        <p:nvSpPr>
          <p:cNvPr id="3" name="Titel 2">
            <a:extLst>
              <a:ext uri="{FF2B5EF4-FFF2-40B4-BE49-F238E27FC236}">
                <a16:creationId xmlns:a16="http://schemas.microsoft.com/office/drawing/2014/main" id="{93B4E7D0-1491-5386-A4CB-74780CEA6BB3}"/>
              </a:ext>
            </a:extLst>
          </p:cNvPr>
          <p:cNvSpPr>
            <a:spLocks noGrp="1"/>
          </p:cNvSpPr>
          <p:nvPr>
            <p:ph type="title"/>
          </p:nvPr>
        </p:nvSpPr>
        <p:spPr>
          <a:xfrm>
            <a:off x="302772" y="588864"/>
            <a:ext cx="11698652" cy="648481"/>
          </a:xfrm>
        </p:spPr>
        <p:txBody>
          <a:bodyPr/>
          <a:lstStyle/>
          <a:p>
            <a:r>
              <a:rPr lang="nl-NL"/>
              <a:t>Overzicht domeinen en </a:t>
            </a:r>
            <a:r>
              <a:rPr lang="nl-NL" err="1"/>
              <a:t>subdomeinen</a:t>
            </a:r>
            <a:r>
              <a:rPr lang="nl-NL"/>
              <a:t>       </a:t>
            </a:r>
            <a:endParaRPr lang="nl-BE"/>
          </a:p>
        </p:txBody>
      </p:sp>
      <p:graphicFrame>
        <p:nvGraphicFramePr>
          <p:cNvPr id="4" name="Tabel 3">
            <a:extLst>
              <a:ext uri="{FF2B5EF4-FFF2-40B4-BE49-F238E27FC236}">
                <a16:creationId xmlns:a16="http://schemas.microsoft.com/office/drawing/2014/main" id="{5BCDD149-D4EE-D387-BEA1-CED17C903010}"/>
              </a:ext>
            </a:extLst>
          </p:cNvPr>
          <p:cNvGraphicFramePr>
            <a:graphicFrameLocks noGrp="1"/>
          </p:cNvGraphicFramePr>
          <p:nvPr>
            <p:extLst>
              <p:ext uri="{D42A27DB-BD31-4B8C-83A1-F6EECF244321}">
                <p14:modId xmlns:p14="http://schemas.microsoft.com/office/powerpoint/2010/main" val="533686310"/>
              </p:ext>
            </p:extLst>
          </p:nvPr>
        </p:nvGraphicFramePr>
        <p:xfrm>
          <a:off x="68675" y="1464987"/>
          <a:ext cx="11766646" cy="4024250"/>
        </p:xfrm>
        <a:graphic>
          <a:graphicData uri="http://schemas.openxmlformats.org/drawingml/2006/table">
            <a:tbl>
              <a:tblPr firstRow="1" firstCol="1" bandRow="1">
                <a:tableStyleId>{00A15C55-8517-42AA-B614-E9B94910E393}</a:tableStyleId>
              </a:tblPr>
              <a:tblGrid>
                <a:gridCol w="1281895">
                  <a:extLst>
                    <a:ext uri="{9D8B030D-6E8A-4147-A177-3AD203B41FA5}">
                      <a16:colId xmlns:a16="http://schemas.microsoft.com/office/drawing/2014/main" val="1508298942"/>
                    </a:ext>
                  </a:extLst>
                </a:gridCol>
                <a:gridCol w="1659765">
                  <a:extLst>
                    <a:ext uri="{9D8B030D-6E8A-4147-A177-3AD203B41FA5}">
                      <a16:colId xmlns:a16="http://schemas.microsoft.com/office/drawing/2014/main" val="2708386498"/>
                    </a:ext>
                  </a:extLst>
                </a:gridCol>
                <a:gridCol w="1470831">
                  <a:extLst>
                    <a:ext uri="{9D8B030D-6E8A-4147-A177-3AD203B41FA5}">
                      <a16:colId xmlns:a16="http://schemas.microsoft.com/office/drawing/2014/main" val="543731686"/>
                    </a:ext>
                  </a:extLst>
                </a:gridCol>
                <a:gridCol w="1470831">
                  <a:extLst>
                    <a:ext uri="{9D8B030D-6E8A-4147-A177-3AD203B41FA5}">
                      <a16:colId xmlns:a16="http://schemas.microsoft.com/office/drawing/2014/main" val="2080033550"/>
                    </a:ext>
                  </a:extLst>
                </a:gridCol>
                <a:gridCol w="1470831">
                  <a:extLst>
                    <a:ext uri="{9D8B030D-6E8A-4147-A177-3AD203B41FA5}">
                      <a16:colId xmlns:a16="http://schemas.microsoft.com/office/drawing/2014/main" val="753425132"/>
                    </a:ext>
                  </a:extLst>
                </a:gridCol>
                <a:gridCol w="1470831">
                  <a:extLst>
                    <a:ext uri="{9D8B030D-6E8A-4147-A177-3AD203B41FA5}">
                      <a16:colId xmlns:a16="http://schemas.microsoft.com/office/drawing/2014/main" val="3571891535"/>
                    </a:ext>
                  </a:extLst>
                </a:gridCol>
                <a:gridCol w="1470831">
                  <a:extLst>
                    <a:ext uri="{9D8B030D-6E8A-4147-A177-3AD203B41FA5}">
                      <a16:colId xmlns:a16="http://schemas.microsoft.com/office/drawing/2014/main" val="41892137"/>
                    </a:ext>
                  </a:extLst>
                </a:gridCol>
                <a:gridCol w="1470831">
                  <a:extLst>
                    <a:ext uri="{9D8B030D-6E8A-4147-A177-3AD203B41FA5}">
                      <a16:colId xmlns:a16="http://schemas.microsoft.com/office/drawing/2014/main" val="1951302478"/>
                    </a:ext>
                  </a:extLst>
                </a:gridCol>
              </a:tblGrid>
              <a:tr h="561531">
                <a:tc>
                  <a:txBody>
                    <a:bodyPr/>
                    <a:lstStyle/>
                    <a:p>
                      <a:pPr fontAlgn="base">
                        <a:lnSpc>
                          <a:spcPct val="115000"/>
                        </a:lnSpc>
                        <a:spcAft>
                          <a:spcPts val="800"/>
                        </a:spcAft>
                        <a:buNone/>
                      </a:pPr>
                      <a:r>
                        <a:rPr lang="nl-BE" sz="1600" kern="0">
                          <a:effectLst/>
                        </a:rPr>
                        <a:t>Domeinen           </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NL" sz="1600" i="1" kern="100">
                          <a:effectLst/>
                          <a:latin typeface="Aptos"/>
                          <a:ea typeface="Aptos" panose="020B0004020202020204" pitchFamily="34" charset="0"/>
                          <a:cs typeface="Times New Roman"/>
                        </a:rPr>
                        <a:t>Communi- catieve fundamenten</a:t>
                      </a:r>
                      <a:endParaRPr lang="nl-BE" sz="1600" i="1"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Lezen</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Schrijven</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Mondeling taalgebruik</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Taalsysteem en taalgebruik</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solidFill>
                            <a:schemeClr val="accent5"/>
                          </a:solidFill>
                          <a:effectLst/>
                        </a:rPr>
                        <a:t>Literatuur</a:t>
                      </a:r>
                      <a:endParaRPr lang="nl-BE" sz="1600" kern="100">
                        <a:solidFill>
                          <a:schemeClr val="accent5"/>
                        </a:solidFill>
                        <a:effectLst/>
                        <a:latin typeface="Aptos"/>
                        <a:ea typeface="Aptos" panose="020B0004020202020204" pitchFamily="34" charset="0"/>
                        <a:cs typeface="Times New Roman"/>
                      </a:endParaRPr>
                    </a:p>
                  </a:txBody>
                  <a:tcPr marL="68580" marR="68580" marT="0" marB="0"/>
                </a:tc>
                <a:tc>
                  <a:txBody>
                    <a:bodyPr/>
                    <a:lstStyle/>
                    <a:p>
                      <a:pPr lvl="0">
                        <a:lnSpc>
                          <a:spcPct val="114999"/>
                        </a:lnSpc>
                        <a:spcAft>
                          <a:spcPts val="800"/>
                        </a:spcAft>
                        <a:buNone/>
                      </a:pPr>
                      <a:r>
                        <a:rPr lang="nl-BE" sz="1600" i="1" kern="0">
                          <a:effectLst/>
                        </a:rPr>
                        <a:t>Vlaamse gebarentaal</a:t>
                      </a:r>
                    </a:p>
                  </a:txBody>
                  <a:tcPr marL="68580" marR="68580" marT="0" marB="0"/>
                </a:tc>
                <a:extLst>
                  <a:ext uri="{0D108BD9-81ED-4DB2-BD59-A6C34878D82A}">
                    <a16:rowId xmlns:a16="http://schemas.microsoft.com/office/drawing/2014/main" val="165710177"/>
                  </a:ext>
                </a:extLst>
              </a:tr>
              <a:tr h="2959014">
                <a:tc>
                  <a:txBody>
                    <a:bodyPr/>
                    <a:lstStyle/>
                    <a:p>
                      <a:pPr fontAlgn="base">
                        <a:lnSpc>
                          <a:spcPct val="115000"/>
                        </a:lnSpc>
                        <a:spcAft>
                          <a:spcPts val="800"/>
                        </a:spcAft>
                        <a:buNone/>
                      </a:pPr>
                      <a:r>
                        <a:rPr lang="nl-BE" sz="1800" kern="0">
                          <a:solidFill>
                            <a:schemeClr val="bg1"/>
                          </a:solidFill>
                          <a:effectLst/>
                        </a:rPr>
                        <a:t>Sub-                                          domeinen</a:t>
                      </a:r>
                      <a:endParaRPr lang="nl-BE" sz="1800" kern="10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fontAlgn="base">
                        <a:lnSpc>
                          <a:spcPct val="115000"/>
                        </a:lnSpc>
                        <a:spcAft>
                          <a:spcPts val="800"/>
                        </a:spcAft>
                        <a:buNone/>
                      </a:pPr>
                      <a:r>
                        <a:rPr lang="nl-BE" sz="1600" b="0" i="1" kern="100">
                          <a:effectLst/>
                          <a:latin typeface="Aptos"/>
                          <a:ea typeface="Aptos" panose="020B0004020202020204" pitchFamily="34" charset="0"/>
                          <a:cs typeface="Times New Roman"/>
                        </a:rPr>
                        <a:t>Sociale aandacht</a:t>
                      </a:r>
                    </a:p>
                    <a:p>
                      <a:pPr lvl="0">
                        <a:lnSpc>
                          <a:spcPct val="114999"/>
                        </a:lnSpc>
                        <a:spcAft>
                          <a:spcPts val="800"/>
                        </a:spcAft>
                        <a:buNone/>
                      </a:pPr>
                      <a:r>
                        <a:rPr lang="nl-BE" sz="1600" b="0" i="1" kern="100">
                          <a:effectLst/>
                          <a:latin typeface="Aptos"/>
                          <a:ea typeface="Aptos" panose="020B0004020202020204" pitchFamily="34" charset="0"/>
                          <a:cs typeface="Times New Roman"/>
                        </a:rPr>
                        <a:t>Betekenisver-lening</a:t>
                      </a:r>
                    </a:p>
                    <a:p>
                      <a:pPr lvl="0">
                        <a:lnSpc>
                          <a:spcPct val="114999"/>
                        </a:lnSpc>
                        <a:spcAft>
                          <a:spcPts val="800"/>
                        </a:spcAft>
                        <a:buNone/>
                      </a:pPr>
                      <a:r>
                        <a:rPr lang="nl-BE" sz="1600" b="0" i="1" kern="100">
                          <a:effectLst/>
                          <a:latin typeface="Aptos"/>
                          <a:ea typeface="Aptos" panose="020B0004020202020204" pitchFamily="34" charset="0"/>
                          <a:cs typeface="Times New Roman"/>
                        </a:rPr>
                        <a:t>Communicatie-vormen</a:t>
                      </a:r>
                    </a:p>
                  </a:txBody>
                  <a:tcPr marL="68580" marR="68580" marT="0" marB="0"/>
                </a:tc>
                <a:tc>
                  <a:txBody>
                    <a:bodyPr/>
                    <a:lstStyle/>
                    <a:p>
                      <a:pPr marL="0" marR="0" lvl="0" indent="0" algn="l" defTabSz="685783" rtl="0" eaLnBrk="1" fontAlgn="base" latinLnBrk="0" hangingPunct="1">
                        <a:lnSpc>
                          <a:spcPct val="115000"/>
                        </a:lnSpc>
                        <a:spcBef>
                          <a:spcPts val="0"/>
                        </a:spcBef>
                        <a:spcAft>
                          <a:spcPts val="800"/>
                        </a:spcAft>
                        <a:buClrTx/>
                        <a:buSzTx/>
                        <a:buFontTx/>
                        <a:buNone/>
                        <a:tabLst/>
                        <a:defRPr/>
                      </a:pPr>
                      <a:r>
                        <a:rPr lang="nl-BE" sz="1600" b="0" i="1" kern="0">
                          <a:effectLst/>
                          <a:latin typeface="Aptos"/>
                          <a:ea typeface="Aptos" panose="020B0004020202020204" pitchFamily="34" charset="0"/>
                          <a:cs typeface="Times New Roman"/>
                        </a:rPr>
                        <a:t>Globaal lezen</a:t>
                      </a:r>
                    </a:p>
                    <a:p>
                      <a:pPr fontAlgn="base">
                        <a:lnSpc>
                          <a:spcPct val="115000"/>
                        </a:lnSpc>
                        <a:spcAft>
                          <a:spcPts val="800"/>
                        </a:spcAft>
                        <a:buNone/>
                      </a:pPr>
                      <a:r>
                        <a:rPr lang="nl-BE" sz="1600" b="0" kern="0">
                          <a:solidFill>
                            <a:schemeClr val="accent5"/>
                          </a:solidFill>
                          <a:effectLst/>
                          <a:latin typeface="Aptos"/>
                        </a:rPr>
                        <a:t>Vlot en vloeiend lezen</a:t>
                      </a:r>
                    </a:p>
                    <a:p>
                      <a:pPr fontAlgn="base">
                        <a:lnSpc>
                          <a:spcPct val="115000"/>
                        </a:lnSpc>
                        <a:spcAft>
                          <a:spcPts val="800"/>
                        </a:spcAft>
                        <a:buNone/>
                      </a:pPr>
                      <a:r>
                        <a:rPr lang="nl-BE" sz="1600" b="0" kern="0">
                          <a:effectLst/>
                          <a:latin typeface="Aptos"/>
                          <a:ea typeface="Aptos" panose="020B0004020202020204" pitchFamily="34" charset="0"/>
                          <a:cs typeface="Times New Roman"/>
                        </a:rPr>
                        <a:t>Tekstbegrip</a:t>
                      </a:r>
                    </a:p>
                    <a:p>
                      <a:pPr fontAlgn="base">
                        <a:lnSpc>
                          <a:spcPct val="115000"/>
                        </a:lnSpc>
                        <a:spcAft>
                          <a:spcPts val="800"/>
                        </a:spcAft>
                        <a:buNone/>
                      </a:pPr>
                      <a:r>
                        <a:rPr lang="nl-BE" sz="1600" b="0" kern="0">
                          <a:effectLst/>
                          <a:latin typeface="Aptos"/>
                          <a:ea typeface="Aptos" panose="020B0004020202020204" pitchFamily="34" charset="0"/>
                          <a:cs typeface="Times New Roman"/>
                        </a:rPr>
                        <a:t>Tekstsoorten en tekst-conventies</a:t>
                      </a:r>
                    </a:p>
                    <a:p>
                      <a:pPr lvl="0">
                        <a:lnSpc>
                          <a:spcPct val="114999"/>
                        </a:lnSpc>
                        <a:spcAft>
                          <a:spcPts val="800"/>
                        </a:spcAft>
                        <a:buNone/>
                      </a:pPr>
                      <a:r>
                        <a:rPr lang="nl-BE" sz="1600" b="0" i="1" kern="0">
                          <a:effectLst/>
                          <a:latin typeface="Aptos"/>
                          <a:ea typeface="Aptos" panose="020B0004020202020204" pitchFamily="34" charset="0"/>
                          <a:cs typeface="Times New Roman"/>
                        </a:rPr>
                        <a:t>Braille</a:t>
                      </a:r>
                    </a:p>
                  </a:txBody>
                  <a:tcPr marL="68580" marR="68580" marT="0" marB="0"/>
                </a:tc>
                <a:tc>
                  <a:txBody>
                    <a:bodyPr/>
                    <a:lstStyle/>
                    <a:p>
                      <a:pPr fontAlgn="base">
                        <a:lnSpc>
                          <a:spcPct val="115000"/>
                        </a:lnSpc>
                        <a:spcAft>
                          <a:spcPts val="800"/>
                        </a:spcAft>
                        <a:buNone/>
                      </a:pPr>
                      <a:r>
                        <a:rPr lang="nl-BE" sz="1600" b="0" kern="0">
                          <a:solidFill>
                            <a:schemeClr val="accent5"/>
                          </a:solidFill>
                          <a:effectLst/>
                          <a:latin typeface="Aptos"/>
                        </a:rPr>
                        <a:t>Handschrift en digitale vaardigheden</a:t>
                      </a:r>
                    </a:p>
                    <a:p>
                      <a:pPr fontAlgn="base">
                        <a:lnSpc>
                          <a:spcPct val="115000"/>
                        </a:lnSpc>
                        <a:spcAft>
                          <a:spcPts val="800"/>
                        </a:spcAft>
                        <a:buNone/>
                      </a:pPr>
                      <a:r>
                        <a:rPr lang="nl-BE" sz="1600" b="0" kern="0">
                          <a:solidFill>
                            <a:schemeClr val="tx1"/>
                          </a:solidFill>
                          <a:effectLst/>
                          <a:latin typeface="Aptos"/>
                          <a:ea typeface="Aptos" panose="020B0004020202020204" pitchFamily="34" charset="0"/>
                          <a:cs typeface="Times New Roman"/>
                        </a:rPr>
                        <a:t>Correct schrijven</a:t>
                      </a:r>
                    </a:p>
                    <a:p>
                      <a:pPr fontAlgn="base">
                        <a:lnSpc>
                          <a:spcPct val="115000"/>
                        </a:lnSpc>
                        <a:spcAft>
                          <a:spcPts val="800"/>
                        </a:spcAft>
                        <a:buNone/>
                      </a:pPr>
                      <a:r>
                        <a:rPr lang="nl-BE" sz="1600" b="0" kern="0">
                          <a:solidFill>
                            <a:schemeClr val="accent5"/>
                          </a:solidFill>
                          <a:effectLst/>
                          <a:latin typeface="Aptos"/>
                          <a:ea typeface="Aptos" panose="020B0004020202020204" pitchFamily="34" charset="0"/>
                          <a:cs typeface="Times New Roman"/>
                        </a:rPr>
                        <a:t>Schrijven om te leren</a:t>
                      </a:r>
                    </a:p>
                    <a:p>
                      <a:pPr fontAlgn="base">
                        <a:lnSpc>
                          <a:spcPct val="115000"/>
                        </a:lnSpc>
                        <a:spcAft>
                          <a:spcPts val="800"/>
                        </a:spcAft>
                        <a:buNone/>
                      </a:pPr>
                      <a:r>
                        <a:rPr lang="nl-BE" sz="1600" b="0" kern="0">
                          <a:solidFill>
                            <a:schemeClr val="tx1"/>
                          </a:solidFill>
                          <a:effectLst/>
                          <a:latin typeface="Aptos"/>
                          <a:ea typeface="Aptos" panose="020B0004020202020204" pitchFamily="34" charset="0"/>
                          <a:cs typeface="Times New Roman"/>
                        </a:rPr>
                        <a:t>Schrijven om te delen</a:t>
                      </a:r>
                    </a:p>
                    <a:p>
                      <a:pPr lvl="0">
                        <a:lnSpc>
                          <a:spcPct val="114999"/>
                        </a:lnSpc>
                        <a:spcAft>
                          <a:spcPts val="800"/>
                        </a:spcAft>
                        <a:buNone/>
                      </a:pPr>
                      <a:r>
                        <a:rPr lang="nl-BE" sz="1600" b="0" i="1" kern="0">
                          <a:solidFill>
                            <a:schemeClr val="tx1"/>
                          </a:solidFill>
                          <a:effectLst/>
                          <a:latin typeface="Aptos"/>
                          <a:ea typeface="Aptos" panose="020B0004020202020204" pitchFamily="34" charset="0"/>
                          <a:cs typeface="Times New Roman"/>
                        </a:rPr>
                        <a:t>Braille</a:t>
                      </a:r>
                    </a:p>
                  </a:txBody>
                  <a:tcPr marL="68580" marR="68580" marT="0" marB="0"/>
                </a:tc>
                <a:tc>
                  <a:txBody>
                    <a:bodyPr/>
                    <a:lstStyle/>
                    <a:p>
                      <a:pPr fontAlgn="base">
                        <a:lnSpc>
                          <a:spcPct val="115000"/>
                        </a:lnSpc>
                        <a:spcAft>
                          <a:spcPts val="800"/>
                        </a:spcAft>
                        <a:buNone/>
                      </a:pPr>
                      <a:r>
                        <a:rPr lang="nl-BE" sz="1600" b="0" kern="0">
                          <a:effectLst/>
                          <a:latin typeface="Aptos"/>
                        </a:rPr>
                        <a:t>Luisterbegrip</a:t>
                      </a:r>
                    </a:p>
                    <a:p>
                      <a:pPr fontAlgn="base">
                        <a:lnSpc>
                          <a:spcPct val="115000"/>
                        </a:lnSpc>
                        <a:spcAft>
                          <a:spcPts val="800"/>
                        </a:spcAft>
                        <a:buNone/>
                      </a:pPr>
                      <a:r>
                        <a:rPr lang="nl-BE" sz="1600" b="0" kern="0">
                          <a:effectLst/>
                          <a:latin typeface="Aptos"/>
                          <a:ea typeface="Aptos" panose="020B0004020202020204" pitchFamily="34" charset="0"/>
                          <a:cs typeface="Times New Roman"/>
                        </a:rPr>
                        <a:t>Spreken, </a:t>
                      </a:r>
                      <a:r>
                        <a:rPr lang="nl-BE" sz="1600" b="0" kern="0">
                          <a:solidFill>
                            <a:schemeClr val="accent5"/>
                          </a:solidFill>
                          <a:effectLst/>
                          <a:latin typeface="Aptos"/>
                          <a:ea typeface="Aptos" panose="020B0004020202020204" pitchFamily="34" charset="0"/>
                          <a:cs typeface="Times New Roman"/>
                        </a:rPr>
                        <a:t>presenteren</a:t>
                      </a:r>
                      <a:r>
                        <a:rPr lang="nl-BE" sz="1600" b="0" kern="0">
                          <a:effectLst/>
                          <a:latin typeface="Aptos"/>
                          <a:ea typeface="Aptos" panose="020B0004020202020204" pitchFamily="34" charset="0"/>
                          <a:cs typeface="Times New Roman"/>
                        </a:rPr>
                        <a:t> en </a:t>
                      </a:r>
                      <a:r>
                        <a:rPr lang="nl-BE" sz="1600" b="0" kern="0">
                          <a:solidFill>
                            <a:schemeClr val="accent5"/>
                          </a:solidFill>
                          <a:effectLst/>
                          <a:latin typeface="Aptos"/>
                          <a:ea typeface="Aptos" panose="020B0004020202020204" pitchFamily="34" charset="0"/>
                          <a:cs typeface="Times New Roman"/>
                        </a:rPr>
                        <a:t>vertellen</a:t>
                      </a:r>
                    </a:p>
                    <a:p>
                      <a:pPr fontAlgn="base">
                        <a:lnSpc>
                          <a:spcPct val="115000"/>
                        </a:lnSpc>
                        <a:spcAft>
                          <a:spcPts val="800"/>
                        </a:spcAft>
                        <a:buNone/>
                      </a:pPr>
                      <a:r>
                        <a:rPr lang="nl-BE" sz="1600" b="0" kern="0">
                          <a:solidFill>
                            <a:schemeClr val="tx1"/>
                          </a:solidFill>
                          <a:effectLst/>
                          <a:latin typeface="Aptos"/>
                          <a:ea typeface="Aptos" panose="020B0004020202020204" pitchFamily="34" charset="0"/>
                          <a:cs typeface="Times New Roman"/>
                        </a:rPr>
                        <a:t>Mondelinge interactievaar-</a:t>
                      </a:r>
                      <a:r>
                        <a:rPr lang="nl-BE" sz="1600" b="0" kern="0" err="1">
                          <a:solidFill>
                            <a:schemeClr val="tx1"/>
                          </a:solidFill>
                          <a:effectLst/>
                          <a:latin typeface="Aptos"/>
                          <a:ea typeface="Aptos" panose="020B0004020202020204" pitchFamily="34" charset="0"/>
                          <a:cs typeface="Times New Roman"/>
                        </a:rPr>
                        <a:t>digheden</a:t>
                      </a:r>
                      <a:endParaRPr lang="nl-BE" sz="1600" b="0" kern="0">
                        <a:solidFill>
                          <a:schemeClr val="tx1"/>
                        </a:solidFill>
                        <a:effectLst/>
                        <a:latin typeface="Aptos"/>
                        <a:ea typeface="Aptos" panose="020B0004020202020204" pitchFamily="34" charset="0"/>
                        <a:cs typeface="Times New Roman"/>
                      </a:endParaRPr>
                    </a:p>
                    <a:p>
                      <a:pPr lvl="0">
                        <a:lnSpc>
                          <a:spcPct val="114999"/>
                        </a:lnSpc>
                        <a:spcAft>
                          <a:spcPts val="800"/>
                        </a:spcAft>
                        <a:buNone/>
                      </a:pPr>
                      <a:endParaRPr lang="nl-BE" sz="1600" b="0" kern="0">
                        <a:solidFill>
                          <a:schemeClr val="tx1"/>
                        </a:solidFill>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b="0" kern="100">
                          <a:solidFill>
                            <a:schemeClr val="accent5"/>
                          </a:solidFill>
                          <a:effectLst/>
                          <a:latin typeface="Aptos"/>
                          <a:ea typeface="Aptos" panose="020B0004020202020204" pitchFamily="34" charset="0"/>
                          <a:cs typeface="Times New Roman"/>
                        </a:rPr>
                        <a:t>Woordenschat</a:t>
                      </a:r>
                    </a:p>
                    <a:p>
                      <a:pPr fontAlgn="base">
                        <a:lnSpc>
                          <a:spcPct val="115000"/>
                        </a:lnSpc>
                        <a:spcAft>
                          <a:spcPts val="800"/>
                        </a:spcAft>
                        <a:buNone/>
                      </a:pPr>
                      <a:r>
                        <a:rPr lang="nl-BE" sz="1600" b="0" kern="100">
                          <a:solidFill>
                            <a:schemeClr val="tx1"/>
                          </a:solidFill>
                          <a:effectLst/>
                          <a:latin typeface="Aptos"/>
                          <a:ea typeface="Aptos" panose="020B0004020202020204" pitchFamily="34" charset="0"/>
                          <a:cs typeface="Times New Roman"/>
                        </a:rPr>
                        <a:t>Taalsysteem (klanken, spelling, grammatica)</a:t>
                      </a:r>
                    </a:p>
                    <a:p>
                      <a:pPr fontAlgn="base">
                        <a:lnSpc>
                          <a:spcPct val="115000"/>
                        </a:lnSpc>
                        <a:spcAft>
                          <a:spcPts val="800"/>
                        </a:spcAft>
                        <a:buNone/>
                      </a:pPr>
                      <a:r>
                        <a:rPr lang="nl-BE" sz="1600" b="0" kern="100">
                          <a:solidFill>
                            <a:schemeClr val="tx1"/>
                          </a:solidFill>
                          <a:effectLst/>
                          <a:latin typeface="Aptos"/>
                          <a:ea typeface="Aptos" panose="020B0004020202020204" pitchFamily="34" charset="0"/>
                          <a:cs typeface="Times New Roman"/>
                        </a:rPr>
                        <a:t>Taalgebruik en </a:t>
                      </a:r>
                      <a:r>
                        <a:rPr lang="nl-BE" sz="1600" b="0" kern="100">
                          <a:solidFill>
                            <a:schemeClr val="accent5"/>
                          </a:solidFill>
                          <a:effectLst/>
                          <a:latin typeface="Aptos"/>
                          <a:ea typeface="Aptos" panose="020B0004020202020204" pitchFamily="34" charset="0"/>
                          <a:cs typeface="Times New Roman"/>
                        </a:rPr>
                        <a:t>taalweten-schap</a:t>
                      </a:r>
                    </a:p>
                    <a:p>
                      <a:pPr fontAlgn="base">
                        <a:lnSpc>
                          <a:spcPct val="115000"/>
                        </a:lnSpc>
                        <a:spcAft>
                          <a:spcPts val="800"/>
                        </a:spcAft>
                        <a:buNone/>
                      </a:pPr>
                      <a:endParaRPr lang="nl-BE" sz="1600" b="0" kern="100">
                        <a:solidFill>
                          <a:srgbClr val="FF0000"/>
                        </a:solidFill>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b="0" kern="0">
                          <a:solidFill>
                            <a:schemeClr val="accent5"/>
                          </a:solidFill>
                          <a:effectLst/>
                          <a:latin typeface="Aptos"/>
                        </a:rPr>
                        <a:t>Interactie met literatuur</a:t>
                      </a:r>
                      <a:endParaRPr lang="nl-BE" sz="1600" b="0" kern="0">
                        <a:effectLst/>
                        <a:latin typeface="Aptos"/>
                      </a:endParaRPr>
                    </a:p>
                    <a:p>
                      <a:pPr fontAlgn="base">
                        <a:lnSpc>
                          <a:spcPct val="115000"/>
                        </a:lnSpc>
                        <a:spcAft>
                          <a:spcPts val="800"/>
                        </a:spcAft>
                        <a:buNone/>
                      </a:pPr>
                      <a:r>
                        <a:rPr lang="nl-BE" sz="1600" b="0" kern="0">
                          <a:solidFill>
                            <a:schemeClr val="accent5"/>
                          </a:solidFill>
                          <a:effectLst/>
                          <a:latin typeface="Aptos"/>
                        </a:rPr>
                        <a:t>Creatieve expressie en taal</a:t>
                      </a:r>
                    </a:p>
                    <a:p>
                      <a:pPr fontAlgn="base">
                        <a:lnSpc>
                          <a:spcPct val="115000"/>
                        </a:lnSpc>
                        <a:spcAft>
                          <a:spcPts val="800"/>
                        </a:spcAft>
                        <a:buNone/>
                      </a:pPr>
                      <a:endParaRPr lang="nl-BE" sz="1600" b="0" kern="100">
                        <a:effectLst/>
                        <a:latin typeface="Aptos"/>
                        <a:ea typeface="Aptos" panose="020B0004020202020204" pitchFamily="34" charset="0"/>
                        <a:cs typeface="Times New Roman"/>
                      </a:endParaRPr>
                    </a:p>
                  </a:txBody>
                  <a:tcPr marL="68580" marR="68580" marT="0" marB="0"/>
                </a:tc>
                <a:tc>
                  <a:txBody>
                    <a:bodyPr/>
                    <a:lstStyle/>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Attitudes</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Lezen</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Taalgebruik</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Taalbe-schouwing</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Taalvorm</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Taalinhoud</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Hulpmiddelen</a:t>
                      </a:r>
                      <a:endParaRPr kumimoji="0" lang="nl-BE"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endParaRPr>
                    </a:p>
                  </a:txBody>
                  <a:tcPr marL="68580" marR="68580" marT="0" marB="0"/>
                </a:tc>
                <a:extLst>
                  <a:ext uri="{0D108BD9-81ED-4DB2-BD59-A6C34878D82A}">
                    <a16:rowId xmlns:a16="http://schemas.microsoft.com/office/drawing/2014/main" val="3885815535"/>
                  </a:ext>
                </a:extLst>
              </a:tr>
            </a:tbl>
          </a:graphicData>
        </a:graphic>
      </p:graphicFrame>
      <p:sp>
        <p:nvSpPr>
          <p:cNvPr id="6" name="Tekstvak 5">
            <a:extLst>
              <a:ext uri="{FF2B5EF4-FFF2-40B4-BE49-F238E27FC236}">
                <a16:creationId xmlns:a16="http://schemas.microsoft.com/office/drawing/2014/main" id="{8A759326-0CA2-2491-17B1-AEC0EC71BAD6}"/>
              </a:ext>
            </a:extLst>
          </p:cNvPr>
          <p:cNvSpPr txBox="1"/>
          <p:nvPr/>
        </p:nvSpPr>
        <p:spPr>
          <a:xfrm>
            <a:off x="422031" y="5531835"/>
            <a:ext cx="857124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800" b="1" i="0" u="none" strike="noStrike" kern="1200" cap="none" spc="0" normalizeH="0" baseline="0" noProof="0">
                <a:ln>
                  <a:noFill/>
                </a:ln>
                <a:solidFill>
                  <a:prstClr val="black"/>
                </a:solidFill>
                <a:effectLst/>
                <a:uLnTx/>
                <a:uFillTx/>
                <a:latin typeface="Trebuchet MS"/>
                <a:ea typeface="+mn-ea"/>
                <a:cs typeface="+mn-cs"/>
              </a:rPr>
              <a:t>Legende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800" b="0" i="0" u="none" strike="noStrike" kern="1200" cap="none" spc="0" normalizeH="0" baseline="0" noProof="0">
                <a:ln>
                  <a:noFill/>
                </a:ln>
                <a:solidFill>
                  <a:srgbClr val="0070C0"/>
                </a:solidFill>
                <a:effectLst/>
                <a:uLnTx/>
                <a:uFillTx/>
                <a:latin typeface="Trebuchet MS"/>
                <a:ea typeface="+mn-ea"/>
                <a:cs typeface="+mn-cs"/>
              </a:rPr>
              <a:t>Blauw</a:t>
            </a:r>
            <a:r>
              <a:rPr kumimoji="0" lang="nl-NL" sz="1800" b="0" i="0" u="none" strike="noStrike" kern="1200" cap="none" spc="0" normalizeH="0" baseline="0" noProof="0">
                <a:ln>
                  <a:noFill/>
                </a:ln>
                <a:solidFill>
                  <a:prstClr val="black"/>
                </a:solidFill>
                <a:effectLst/>
                <a:uLnTx/>
                <a:uFillTx/>
                <a:latin typeface="Trebuchet MS"/>
                <a:ea typeface="+mn-ea"/>
                <a:cs typeface="+mn-cs"/>
              </a:rPr>
              <a:t>: nu meer onder de aandacht of nieuw</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800" b="0" i="1" u="none" strike="noStrike" kern="1200" cap="none" spc="0" normalizeH="0" baseline="0" noProof="0">
                <a:ln>
                  <a:noFill/>
                </a:ln>
                <a:solidFill>
                  <a:prstClr val="black"/>
                </a:solidFill>
                <a:effectLst/>
                <a:uLnTx/>
                <a:uFillTx/>
                <a:latin typeface="Trebuchet MS"/>
                <a:ea typeface="+mn-ea"/>
                <a:cs typeface="+mn-cs"/>
              </a:rPr>
              <a:t>Cursief</a:t>
            </a:r>
            <a:r>
              <a:rPr kumimoji="0" lang="nl-NL" sz="1800" b="0" i="0" u="none" strike="noStrike" kern="1200" cap="none" spc="0" normalizeH="0" baseline="0" noProof="0">
                <a:ln>
                  <a:noFill/>
                </a:ln>
                <a:solidFill>
                  <a:prstClr val="black"/>
                </a:solidFill>
                <a:effectLst/>
                <a:uLnTx/>
                <a:uFillTx/>
                <a:latin typeface="Trebuchet MS"/>
                <a:ea typeface="+mn-ea"/>
                <a:cs typeface="+mn-cs"/>
              </a:rPr>
              <a:t>: geen gemeenschappelijke doelen (vanuit leerplan voor iedereen)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nl-BE" sz="1800" b="0" i="0" u="none" strike="noStrike" kern="1200" cap="none" spc="0" normalizeH="0" baseline="0" noProof="0">
              <a:ln>
                <a:noFill/>
              </a:ln>
              <a:solidFill>
                <a:prstClr val="black"/>
              </a:solidFill>
              <a:effectLst/>
              <a:uLnTx/>
              <a:uFillTx/>
              <a:latin typeface="Trebuchet MS"/>
              <a:ea typeface="+mn-ea"/>
              <a:cs typeface="+mn-cs"/>
            </a:endParaRPr>
          </a:p>
        </p:txBody>
      </p:sp>
      <p:sp>
        <p:nvSpPr>
          <p:cNvPr id="7" name="Rechthoek: afgeronde hoeken 6">
            <a:extLst>
              <a:ext uri="{FF2B5EF4-FFF2-40B4-BE49-F238E27FC236}">
                <a16:creationId xmlns:a16="http://schemas.microsoft.com/office/drawing/2014/main" id="{8C5E35DA-B53B-5DCB-4D08-2C7149E786C6}"/>
              </a:ext>
            </a:extLst>
          </p:cNvPr>
          <p:cNvSpPr/>
          <p:nvPr/>
        </p:nvSpPr>
        <p:spPr>
          <a:xfrm>
            <a:off x="2970910" y="1321495"/>
            <a:ext cx="1488190" cy="4215009"/>
          </a:xfrm>
          <a:prstGeom prst="roundRect">
            <a:avLst/>
          </a:prstGeom>
          <a:noFill/>
          <a:ln w="5715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
        <p:nvSpPr>
          <p:cNvPr id="5" name="Pijl: rechts 4">
            <a:extLst>
              <a:ext uri="{FF2B5EF4-FFF2-40B4-BE49-F238E27FC236}">
                <a16:creationId xmlns:a16="http://schemas.microsoft.com/office/drawing/2014/main" id="{63577D76-4C7E-1A77-638E-44A1F56416F9}"/>
              </a:ext>
            </a:extLst>
          </p:cNvPr>
          <p:cNvSpPr/>
          <p:nvPr/>
        </p:nvSpPr>
        <p:spPr>
          <a:xfrm>
            <a:off x="1896142" y="3172550"/>
            <a:ext cx="1114096" cy="612228"/>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Tree>
    <p:extLst>
      <p:ext uri="{BB962C8B-B14F-4D97-AF65-F5344CB8AC3E}">
        <p14:creationId xmlns:p14="http://schemas.microsoft.com/office/powerpoint/2010/main" val="246240844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tekst 1">
            <a:extLst>
              <a:ext uri="{FF2B5EF4-FFF2-40B4-BE49-F238E27FC236}">
                <a16:creationId xmlns:a16="http://schemas.microsoft.com/office/drawing/2014/main" id="{C636ECB1-25D2-0580-314A-455784A5545B}"/>
              </a:ext>
            </a:extLst>
          </p:cNvPr>
          <p:cNvSpPr>
            <a:spLocks noGrp="1"/>
          </p:cNvSpPr>
          <p:nvPr>
            <p:ph type="body" sz="quarter" idx="10"/>
          </p:nvPr>
        </p:nvSpPr>
        <p:spPr>
          <a:xfrm>
            <a:off x="570271" y="1882690"/>
            <a:ext cx="10844123" cy="988706"/>
          </a:xfrm>
        </p:spPr>
        <p:txBody>
          <a:bodyPr/>
          <a:lstStyle/>
          <a:p>
            <a:pPr marL="0" indent="0">
              <a:buNone/>
            </a:pPr>
            <a:r>
              <a:rPr lang="nl-BE"/>
              <a:t>De clusters maken zichtbaar welke leesprocessen leerlingen ontwikkelen:</a:t>
            </a:r>
          </a:p>
        </p:txBody>
      </p:sp>
      <p:sp>
        <p:nvSpPr>
          <p:cNvPr id="3" name="Titel 2">
            <a:extLst>
              <a:ext uri="{FF2B5EF4-FFF2-40B4-BE49-F238E27FC236}">
                <a16:creationId xmlns:a16="http://schemas.microsoft.com/office/drawing/2014/main" id="{6FA0A653-1B0F-E71B-E1CD-CA66872375BA}"/>
              </a:ext>
            </a:extLst>
          </p:cNvPr>
          <p:cNvSpPr>
            <a:spLocks noGrp="1"/>
          </p:cNvSpPr>
          <p:nvPr>
            <p:ph type="title"/>
          </p:nvPr>
        </p:nvSpPr>
        <p:spPr>
          <a:xfrm>
            <a:off x="319177" y="650056"/>
            <a:ext cx="11576147" cy="648481"/>
          </a:xfrm>
        </p:spPr>
        <p:txBody>
          <a:bodyPr/>
          <a:lstStyle/>
          <a:p>
            <a:r>
              <a:rPr lang="nl-BE"/>
              <a:t>Tekstbegrip: wat leren leerlingen met teksten doen?</a:t>
            </a:r>
          </a:p>
        </p:txBody>
      </p:sp>
      <p:graphicFrame>
        <p:nvGraphicFramePr>
          <p:cNvPr id="4" name="Tabel 3">
            <a:extLst>
              <a:ext uri="{FF2B5EF4-FFF2-40B4-BE49-F238E27FC236}">
                <a16:creationId xmlns:a16="http://schemas.microsoft.com/office/drawing/2014/main" id="{100C6A9D-D758-05D5-40BE-93578A662204}"/>
              </a:ext>
            </a:extLst>
          </p:cNvPr>
          <p:cNvGraphicFramePr>
            <a:graphicFrameLocks noGrp="1"/>
          </p:cNvGraphicFramePr>
          <p:nvPr>
            <p:extLst>
              <p:ext uri="{D42A27DB-BD31-4B8C-83A1-F6EECF244321}">
                <p14:modId xmlns:p14="http://schemas.microsoft.com/office/powerpoint/2010/main" val="3783952668"/>
              </p:ext>
            </p:extLst>
          </p:nvPr>
        </p:nvGraphicFramePr>
        <p:xfrm>
          <a:off x="570271" y="2625212"/>
          <a:ext cx="11325053" cy="2738627"/>
        </p:xfrm>
        <a:graphic>
          <a:graphicData uri="http://schemas.openxmlformats.org/drawingml/2006/table">
            <a:tbl>
              <a:tblPr firstRow="1" firstCol="1" bandRow="1">
                <a:tableStyleId>{00A15C55-8517-42AA-B614-E9B94910E393}</a:tableStyleId>
              </a:tblPr>
              <a:tblGrid>
                <a:gridCol w="1307690">
                  <a:extLst>
                    <a:ext uri="{9D8B030D-6E8A-4147-A177-3AD203B41FA5}">
                      <a16:colId xmlns:a16="http://schemas.microsoft.com/office/drawing/2014/main" val="3811954699"/>
                    </a:ext>
                  </a:extLst>
                </a:gridCol>
                <a:gridCol w="1632155">
                  <a:extLst>
                    <a:ext uri="{9D8B030D-6E8A-4147-A177-3AD203B41FA5}">
                      <a16:colId xmlns:a16="http://schemas.microsoft.com/office/drawing/2014/main" val="638047328"/>
                    </a:ext>
                  </a:extLst>
                </a:gridCol>
                <a:gridCol w="3528853">
                  <a:extLst>
                    <a:ext uri="{9D8B030D-6E8A-4147-A177-3AD203B41FA5}">
                      <a16:colId xmlns:a16="http://schemas.microsoft.com/office/drawing/2014/main" val="3564532731"/>
                    </a:ext>
                  </a:extLst>
                </a:gridCol>
                <a:gridCol w="256566">
                  <a:extLst>
                    <a:ext uri="{9D8B030D-6E8A-4147-A177-3AD203B41FA5}">
                      <a16:colId xmlns:a16="http://schemas.microsoft.com/office/drawing/2014/main" val="3290368633"/>
                    </a:ext>
                  </a:extLst>
                </a:gridCol>
                <a:gridCol w="403419">
                  <a:extLst>
                    <a:ext uri="{9D8B030D-6E8A-4147-A177-3AD203B41FA5}">
                      <a16:colId xmlns:a16="http://schemas.microsoft.com/office/drawing/2014/main" val="222134686"/>
                    </a:ext>
                  </a:extLst>
                </a:gridCol>
                <a:gridCol w="572825">
                  <a:extLst>
                    <a:ext uri="{9D8B030D-6E8A-4147-A177-3AD203B41FA5}">
                      <a16:colId xmlns:a16="http://schemas.microsoft.com/office/drawing/2014/main" val="2184084278"/>
                    </a:ext>
                  </a:extLst>
                </a:gridCol>
                <a:gridCol w="489504">
                  <a:extLst>
                    <a:ext uri="{9D8B030D-6E8A-4147-A177-3AD203B41FA5}">
                      <a16:colId xmlns:a16="http://schemas.microsoft.com/office/drawing/2014/main" val="3332995751"/>
                    </a:ext>
                  </a:extLst>
                </a:gridCol>
                <a:gridCol w="437429">
                  <a:extLst>
                    <a:ext uri="{9D8B030D-6E8A-4147-A177-3AD203B41FA5}">
                      <a16:colId xmlns:a16="http://schemas.microsoft.com/office/drawing/2014/main" val="1142888588"/>
                    </a:ext>
                  </a:extLst>
                </a:gridCol>
                <a:gridCol w="479088">
                  <a:extLst>
                    <a:ext uri="{9D8B030D-6E8A-4147-A177-3AD203B41FA5}">
                      <a16:colId xmlns:a16="http://schemas.microsoft.com/office/drawing/2014/main" val="606345293"/>
                    </a:ext>
                  </a:extLst>
                </a:gridCol>
                <a:gridCol w="562409">
                  <a:extLst>
                    <a:ext uri="{9D8B030D-6E8A-4147-A177-3AD203B41FA5}">
                      <a16:colId xmlns:a16="http://schemas.microsoft.com/office/drawing/2014/main" val="3688558178"/>
                    </a:ext>
                  </a:extLst>
                </a:gridCol>
                <a:gridCol w="458260">
                  <a:extLst>
                    <a:ext uri="{9D8B030D-6E8A-4147-A177-3AD203B41FA5}">
                      <a16:colId xmlns:a16="http://schemas.microsoft.com/office/drawing/2014/main" val="66321931"/>
                    </a:ext>
                  </a:extLst>
                </a:gridCol>
                <a:gridCol w="562409">
                  <a:extLst>
                    <a:ext uri="{9D8B030D-6E8A-4147-A177-3AD203B41FA5}">
                      <a16:colId xmlns:a16="http://schemas.microsoft.com/office/drawing/2014/main" val="1455877576"/>
                    </a:ext>
                  </a:extLst>
                </a:gridCol>
                <a:gridCol w="423928">
                  <a:extLst>
                    <a:ext uri="{9D8B030D-6E8A-4147-A177-3AD203B41FA5}">
                      <a16:colId xmlns:a16="http://schemas.microsoft.com/office/drawing/2014/main" val="2998874200"/>
                    </a:ext>
                  </a:extLst>
                </a:gridCol>
                <a:gridCol w="210518">
                  <a:extLst>
                    <a:ext uri="{9D8B030D-6E8A-4147-A177-3AD203B41FA5}">
                      <a16:colId xmlns:a16="http://schemas.microsoft.com/office/drawing/2014/main" val="3385179659"/>
                    </a:ext>
                  </a:extLst>
                </a:gridCol>
              </a:tblGrid>
              <a:tr h="263280">
                <a:tc rowSpan="2">
                  <a:txBody>
                    <a:bodyPr/>
                    <a:lstStyle/>
                    <a:p>
                      <a:pPr marL="60960" marR="60960" algn="l">
                        <a:lnSpc>
                          <a:spcPct val="130000"/>
                        </a:lnSpc>
                        <a:spcBef>
                          <a:spcPts val="300"/>
                        </a:spcBef>
                        <a:spcAft>
                          <a:spcPts val="300"/>
                        </a:spcAft>
                        <a:buNone/>
                      </a:pPr>
                      <a:r>
                        <a:rPr lang="nl-BE" sz="2000">
                          <a:effectLst/>
                        </a:rPr>
                        <a:t>Domein</a:t>
                      </a:r>
                      <a:endPar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rowSpan="2">
                  <a:txBody>
                    <a:bodyPr/>
                    <a:lstStyle/>
                    <a:p>
                      <a:pPr marL="60960" marR="60960" algn="l">
                        <a:lnSpc>
                          <a:spcPct val="130000"/>
                        </a:lnSpc>
                        <a:spcBef>
                          <a:spcPts val="300"/>
                        </a:spcBef>
                        <a:spcAft>
                          <a:spcPts val="300"/>
                        </a:spcAft>
                        <a:buNone/>
                      </a:pPr>
                      <a:r>
                        <a:rPr lang="nl-BE" sz="2000">
                          <a:effectLst/>
                        </a:rPr>
                        <a:t>Subdomein</a:t>
                      </a:r>
                      <a:endPar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rowSpan="2">
                  <a:txBody>
                    <a:bodyPr/>
                    <a:lstStyle/>
                    <a:p>
                      <a:pPr marL="60960" marR="60960" algn="l">
                        <a:lnSpc>
                          <a:spcPct val="130000"/>
                        </a:lnSpc>
                        <a:spcBef>
                          <a:spcPts val="300"/>
                        </a:spcBef>
                        <a:spcAft>
                          <a:spcPts val="300"/>
                        </a:spcAft>
                        <a:buNone/>
                      </a:pPr>
                      <a:r>
                        <a:rPr lang="nl-BE" sz="2000">
                          <a:effectLst/>
                        </a:rPr>
                        <a:t>Cluster</a:t>
                      </a:r>
                      <a:endPar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rowSpan="2">
                  <a:txBody>
                    <a:bodyPr/>
                    <a:lstStyle/>
                    <a:p>
                      <a:pPr marL="60960" marR="60960" algn="ctr">
                        <a:lnSpc>
                          <a:spcPct val="130000"/>
                        </a:lnSpc>
                        <a:spcBef>
                          <a:spcPts val="300"/>
                        </a:spcBef>
                        <a:spcAft>
                          <a:spcPts val="300"/>
                        </a:spcAft>
                        <a:buNone/>
                      </a:pPr>
                      <a:r>
                        <a:rPr lang="nl-BE" sz="1000">
                          <a:effectLst/>
                        </a:rPr>
                        <a:t>P</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gridSpan="9">
                  <a:txBody>
                    <a:bodyPr/>
                    <a:lstStyle/>
                    <a:p>
                      <a:pPr marL="60960" marR="60960" algn="ctr">
                        <a:lnSpc>
                          <a:spcPct val="130000"/>
                        </a:lnSpc>
                        <a:spcBef>
                          <a:spcPts val="300"/>
                        </a:spcBef>
                        <a:spcAft>
                          <a:spcPts val="300"/>
                        </a:spcAft>
                        <a:buNone/>
                      </a:pPr>
                      <a:r>
                        <a:rPr lang="nl-BE" sz="1000">
                          <a:effectLst/>
                        </a:rPr>
                        <a:t>G</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rowSpan="2">
                  <a:txBody>
                    <a:bodyPr/>
                    <a:lstStyle/>
                    <a:p>
                      <a:pPr marL="60960" marR="60960" algn="ctr">
                        <a:lnSpc>
                          <a:spcPct val="130000"/>
                        </a:lnSpc>
                        <a:spcBef>
                          <a:spcPts val="300"/>
                        </a:spcBef>
                        <a:spcAft>
                          <a:spcPts val="300"/>
                        </a:spcAft>
                        <a:buNone/>
                      </a:pPr>
                      <a:r>
                        <a:rPr lang="nl-BE" sz="1000">
                          <a:effectLst/>
                        </a:rPr>
                        <a:t>S</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extLst>
                  <a:ext uri="{0D108BD9-81ED-4DB2-BD59-A6C34878D82A}">
                    <a16:rowId xmlns:a16="http://schemas.microsoft.com/office/drawing/2014/main" val="1653871182"/>
                  </a:ext>
                </a:extLst>
              </a:tr>
              <a:tr h="555485">
                <a:tc vMerge="1">
                  <a:txBody>
                    <a:bodyPr/>
                    <a:lstStyle/>
                    <a:p>
                      <a:endParaRPr lang="nl-BE"/>
                    </a:p>
                  </a:txBody>
                  <a:tcPr/>
                </a:tc>
                <a:tc vMerge="1">
                  <a:txBody>
                    <a:bodyPr/>
                    <a:lstStyle/>
                    <a:p>
                      <a:endParaRPr lang="nl-BE"/>
                    </a:p>
                  </a:txBody>
                  <a:tcPr/>
                </a:tc>
                <a:tc vMerge="1">
                  <a:txBody>
                    <a:bodyPr/>
                    <a:lstStyle/>
                    <a:p>
                      <a:endParaRPr lang="nl-BE"/>
                    </a:p>
                  </a:txBody>
                  <a:tcPr/>
                </a:tc>
                <a:tc vMerge="1">
                  <a:txBody>
                    <a:bodyPr/>
                    <a:lstStyle/>
                    <a:p>
                      <a:endParaRPr lang="nl-BE"/>
                    </a:p>
                  </a:txBody>
                  <a:tcPr/>
                </a:tc>
                <a:tc>
                  <a:txBody>
                    <a:bodyPr/>
                    <a:lstStyle/>
                    <a:p>
                      <a:pPr marL="60960" marR="60960" algn="ctr">
                        <a:lnSpc>
                          <a:spcPct val="130000"/>
                        </a:lnSpc>
                        <a:spcBef>
                          <a:spcPts val="300"/>
                        </a:spcBef>
                        <a:spcAft>
                          <a:spcPts val="300"/>
                        </a:spcAft>
                        <a:buNone/>
                      </a:pPr>
                      <a:r>
                        <a:rPr lang="nl-BE" sz="1000">
                          <a:effectLst/>
                        </a:rPr>
                        <a:t>JK</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Bef>
                          <a:spcPts val="300"/>
                        </a:spcBef>
                        <a:spcAft>
                          <a:spcPts val="300"/>
                        </a:spcAft>
                        <a:buNone/>
                      </a:pPr>
                      <a:r>
                        <a:rPr lang="nl-BE" sz="1000">
                          <a:effectLst/>
                        </a:rPr>
                        <a:t>K2</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Bef>
                          <a:spcPts val="300"/>
                        </a:spcBef>
                        <a:spcAft>
                          <a:spcPts val="300"/>
                        </a:spcAft>
                        <a:buNone/>
                      </a:pPr>
                      <a:r>
                        <a:rPr lang="nl-BE" sz="1000">
                          <a:effectLst/>
                        </a:rPr>
                        <a:t>K3</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Bef>
                          <a:spcPts val="300"/>
                        </a:spcBef>
                        <a:spcAft>
                          <a:spcPts val="300"/>
                        </a:spcAft>
                        <a:buNone/>
                      </a:pPr>
                      <a:r>
                        <a:rPr lang="nl-BE" sz="1000">
                          <a:effectLst/>
                        </a:rPr>
                        <a:t>L1</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Bef>
                          <a:spcPts val="300"/>
                        </a:spcBef>
                        <a:spcAft>
                          <a:spcPts val="300"/>
                        </a:spcAft>
                        <a:buNone/>
                      </a:pPr>
                      <a:r>
                        <a:rPr lang="nl-BE" sz="1000">
                          <a:effectLst/>
                        </a:rPr>
                        <a:t>L2</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Bef>
                          <a:spcPts val="300"/>
                        </a:spcBef>
                        <a:spcAft>
                          <a:spcPts val="300"/>
                        </a:spcAft>
                        <a:buNone/>
                      </a:pPr>
                      <a:r>
                        <a:rPr lang="nl-BE" sz="1000">
                          <a:effectLst/>
                        </a:rPr>
                        <a:t>L3</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Bef>
                          <a:spcPts val="300"/>
                        </a:spcBef>
                        <a:spcAft>
                          <a:spcPts val="300"/>
                        </a:spcAft>
                        <a:buNone/>
                      </a:pPr>
                      <a:r>
                        <a:rPr lang="nl-BE" sz="1000">
                          <a:effectLst/>
                        </a:rPr>
                        <a:t>L4</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Bef>
                          <a:spcPts val="300"/>
                        </a:spcBef>
                        <a:spcAft>
                          <a:spcPts val="300"/>
                        </a:spcAft>
                        <a:buNone/>
                      </a:pPr>
                      <a:r>
                        <a:rPr lang="nl-BE" sz="1000">
                          <a:effectLst/>
                        </a:rPr>
                        <a:t>L5</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Bef>
                          <a:spcPts val="300"/>
                        </a:spcBef>
                        <a:spcAft>
                          <a:spcPts val="300"/>
                        </a:spcAft>
                        <a:buNone/>
                      </a:pPr>
                      <a:r>
                        <a:rPr lang="nl-BE" sz="1000">
                          <a:effectLst/>
                        </a:rPr>
                        <a:t>L6</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vMerge="1">
                  <a:txBody>
                    <a:bodyPr/>
                    <a:lstStyle/>
                    <a:p>
                      <a:endParaRPr lang="nl-BE"/>
                    </a:p>
                  </a:txBody>
                  <a:tcPr/>
                </a:tc>
                <a:extLst>
                  <a:ext uri="{0D108BD9-81ED-4DB2-BD59-A6C34878D82A}">
                    <a16:rowId xmlns:a16="http://schemas.microsoft.com/office/drawing/2014/main" val="3597707237"/>
                  </a:ext>
                </a:extLst>
              </a:tr>
              <a:tr h="262681">
                <a:tc rowSpan="6">
                  <a:txBody>
                    <a:bodyPr/>
                    <a:lstStyle/>
                    <a:p>
                      <a:pPr marL="60960" marR="60960" algn="l">
                        <a:lnSpc>
                          <a:spcPct val="130000"/>
                        </a:lnSpc>
                        <a:spcAft>
                          <a:spcPts val="1000"/>
                        </a:spcAft>
                        <a:buNone/>
                      </a:pPr>
                      <a:r>
                        <a:rPr lang="nl-BE" sz="1800">
                          <a:effectLst/>
                        </a:rPr>
                        <a:t>Lezen</a:t>
                      </a:r>
                      <a:endPar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rowSpan="6">
                  <a:txBody>
                    <a:bodyPr/>
                    <a:lstStyle/>
                    <a:p>
                      <a:pPr marL="60960" marR="60960" algn="l">
                        <a:lnSpc>
                          <a:spcPct val="130000"/>
                        </a:lnSpc>
                        <a:spcAft>
                          <a:spcPts val="1000"/>
                        </a:spcAft>
                        <a:buNone/>
                      </a:pPr>
                      <a:r>
                        <a:rPr lang="nl-BE" sz="1800">
                          <a:effectLst/>
                        </a:rPr>
                        <a:t>Tekstbegrip</a:t>
                      </a:r>
                      <a:endPar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a:txBody>
                    <a:bodyPr/>
                    <a:lstStyle/>
                    <a:p>
                      <a:pPr marL="60960" marR="60960" algn="l">
                        <a:lnSpc>
                          <a:spcPct val="130000"/>
                        </a:lnSpc>
                        <a:spcAft>
                          <a:spcPts val="1000"/>
                        </a:spcAft>
                        <a:buNone/>
                      </a:pPr>
                      <a:r>
                        <a:rPr lang="nl-BE" sz="1800">
                          <a:effectLst/>
                        </a:rPr>
                        <a:t> </a:t>
                      </a:r>
                      <a:endPar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a:txBody>
                    <a:bodyPr/>
                    <a:lstStyle/>
                    <a:p>
                      <a:pPr marL="60960" marR="60960" algn="ctr">
                        <a:lnSpc>
                          <a:spcPct val="130000"/>
                        </a:lnSpc>
                        <a:spcAft>
                          <a:spcPts val="1000"/>
                        </a:spcAft>
                        <a:buNone/>
                      </a:pPr>
                      <a:r>
                        <a:rPr lang="nl-BE" sz="10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extLst>
                  <a:ext uri="{0D108BD9-81ED-4DB2-BD59-A6C34878D82A}">
                    <a16:rowId xmlns:a16="http://schemas.microsoft.com/office/drawing/2014/main" val="2214713181"/>
                  </a:ext>
                </a:extLst>
              </a:tr>
              <a:tr h="236404">
                <a:tc vMerge="1">
                  <a:txBody>
                    <a:bodyPr/>
                    <a:lstStyle/>
                    <a:p>
                      <a:endParaRPr lang="nl-BE"/>
                    </a:p>
                  </a:txBody>
                  <a:tcPr/>
                </a:tc>
                <a:tc vMerge="1">
                  <a:txBody>
                    <a:bodyPr/>
                    <a:lstStyle/>
                    <a:p>
                      <a:endParaRPr lang="nl-BE"/>
                    </a:p>
                  </a:txBody>
                  <a:tcPr/>
                </a:tc>
                <a:tc>
                  <a:txBody>
                    <a:bodyPr/>
                    <a:lstStyle/>
                    <a:p>
                      <a:pPr marL="60960" marR="60960" algn="l">
                        <a:lnSpc>
                          <a:spcPct val="130000"/>
                        </a:lnSpc>
                        <a:spcAft>
                          <a:spcPts val="1000"/>
                        </a:spcAft>
                        <a:buNone/>
                      </a:pPr>
                      <a:r>
                        <a:rPr lang="nl-BE" sz="1800">
                          <a:effectLst/>
                        </a:rPr>
                        <a:t>Expliciete informatie vinden</a:t>
                      </a:r>
                      <a:endPar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extLst>
                  <a:ext uri="{0D108BD9-81ED-4DB2-BD59-A6C34878D82A}">
                    <a16:rowId xmlns:a16="http://schemas.microsoft.com/office/drawing/2014/main" val="3417155337"/>
                  </a:ext>
                </a:extLst>
              </a:tr>
              <a:tr h="236404">
                <a:tc vMerge="1">
                  <a:txBody>
                    <a:bodyPr/>
                    <a:lstStyle/>
                    <a:p>
                      <a:endParaRPr lang="nl-BE"/>
                    </a:p>
                  </a:txBody>
                  <a:tcPr/>
                </a:tc>
                <a:tc vMerge="1">
                  <a:txBody>
                    <a:bodyPr/>
                    <a:lstStyle/>
                    <a:p>
                      <a:endParaRPr lang="nl-BE"/>
                    </a:p>
                  </a:txBody>
                  <a:tcPr/>
                </a:tc>
                <a:tc>
                  <a:txBody>
                    <a:bodyPr/>
                    <a:lstStyle/>
                    <a:p>
                      <a:pPr marL="60960" marR="60960" algn="l">
                        <a:lnSpc>
                          <a:spcPct val="130000"/>
                        </a:lnSpc>
                        <a:spcAft>
                          <a:spcPts val="1000"/>
                        </a:spcAft>
                        <a:buNone/>
                      </a:pPr>
                      <a:r>
                        <a:rPr lang="nl-BE" sz="1800">
                          <a:effectLst/>
                        </a:rPr>
                        <a:t>Verbanden leggen en afleiden</a:t>
                      </a:r>
                      <a:endPar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extLst>
                  <a:ext uri="{0D108BD9-81ED-4DB2-BD59-A6C34878D82A}">
                    <a16:rowId xmlns:a16="http://schemas.microsoft.com/office/drawing/2014/main" val="910507319"/>
                  </a:ext>
                </a:extLst>
              </a:tr>
              <a:tr h="236404">
                <a:tc vMerge="1">
                  <a:txBody>
                    <a:bodyPr/>
                    <a:lstStyle/>
                    <a:p>
                      <a:endParaRPr lang="nl-BE"/>
                    </a:p>
                  </a:txBody>
                  <a:tcPr/>
                </a:tc>
                <a:tc vMerge="1">
                  <a:txBody>
                    <a:bodyPr/>
                    <a:lstStyle/>
                    <a:p>
                      <a:endParaRPr lang="nl-BE"/>
                    </a:p>
                  </a:txBody>
                  <a:tcPr/>
                </a:tc>
                <a:tc>
                  <a:txBody>
                    <a:bodyPr/>
                    <a:lstStyle/>
                    <a:p>
                      <a:pPr marL="60960" marR="60960" algn="l">
                        <a:lnSpc>
                          <a:spcPct val="130000"/>
                        </a:lnSpc>
                        <a:spcAft>
                          <a:spcPts val="1000"/>
                        </a:spcAft>
                        <a:buNone/>
                      </a:pPr>
                      <a:r>
                        <a:rPr lang="nl-BE" sz="1800">
                          <a:effectLst/>
                        </a:rPr>
                        <a:t>Teksten beoordelen</a:t>
                      </a:r>
                      <a:endPar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extLst>
                  <a:ext uri="{0D108BD9-81ED-4DB2-BD59-A6C34878D82A}">
                    <a16:rowId xmlns:a16="http://schemas.microsoft.com/office/drawing/2014/main" val="4061938230"/>
                  </a:ext>
                </a:extLst>
              </a:tr>
              <a:tr h="236404">
                <a:tc vMerge="1">
                  <a:txBody>
                    <a:bodyPr/>
                    <a:lstStyle/>
                    <a:p>
                      <a:endParaRPr lang="nl-BE"/>
                    </a:p>
                  </a:txBody>
                  <a:tcPr/>
                </a:tc>
                <a:tc vMerge="1">
                  <a:txBody>
                    <a:bodyPr/>
                    <a:lstStyle/>
                    <a:p>
                      <a:endParaRPr lang="nl-BE"/>
                    </a:p>
                  </a:txBody>
                  <a:tcPr/>
                </a:tc>
                <a:tc>
                  <a:txBody>
                    <a:bodyPr/>
                    <a:lstStyle/>
                    <a:p>
                      <a:pPr marL="60960" marR="60960" algn="l">
                        <a:lnSpc>
                          <a:spcPct val="130000"/>
                        </a:lnSpc>
                        <a:spcAft>
                          <a:spcPts val="1000"/>
                        </a:spcAft>
                        <a:buNone/>
                      </a:pPr>
                      <a:r>
                        <a:rPr lang="nl-BE" sz="1800">
                          <a:effectLst/>
                        </a:rPr>
                        <a:t>Tekstinformatie gebruiken</a:t>
                      </a:r>
                      <a:endPar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extLst>
                  <a:ext uri="{0D108BD9-81ED-4DB2-BD59-A6C34878D82A}">
                    <a16:rowId xmlns:a16="http://schemas.microsoft.com/office/drawing/2014/main" val="136518358"/>
                  </a:ext>
                </a:extLst>
              </a:tr>
              <a:tr h="236404">
                <a:tc vMerge="1">
                  <a:txBody>
                    <a:bodyPr/>
                    <a:lstStyle/>
                    <a:p>
                      <a:endParaRPr lang="nl-BE"/>
                    </a:p>
                  </a:txBody>
                  <a:tcPr/>
                </a:tc>
                <a:tc vMerge="1">
                  <a:txBody>
                    <a:bodyPr/>
                    <a:lstStyle/>
                    <a:p>
                      <a:endParaRPr lang="nl-BE"/>
                    </a:p>
                  </a:txBody>
                  <a:tcPr/>
                </a:tc>
                <a:tc>
                  <a:txBody>
                    <a:bodyPr/>
                    <a:lstStyle/>
                    <a:p>
                      <a:pPr marL="60960" marR="60960" algn="l">
                        <a:lnSpc>
                          <a:spcPct val="130000"/>
                        </a:lnSpc>
                        <a:spcAft>
                          <a:spcPts val="1000"/>
                        </a:spcAft>
                        <a:buNone/>
                      </a:pPr>
                      <a:r>
                        <a:rPr lang="nl-BE" sz="1800">
                          <a:effectLst/>
                        </a:rPr>
                        <a:t>Het leerproces reguleren</a:t>
                      </a:r>
                      <a:endPar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extLst>
                  <a:ext uri="{0D108BD9-81ED-4DB2-BD59-A6C34878D82A}">
                    <a16:rowId xmlns:a16="http://schemas.microsoft.com/office/drawing/2014/main" val="1409989383"/>
                  </a:ext>
                </a:extLst>
              </a:tr>
            </a:tbl>
          </a:graphicData>
        </a:graphic>
      </p:graphicFrame>
    </p:spTree>
    <p:extLst>
      <p:ext uri="{BB962C8B-B14F-4D97-AF65-F5344CB8AC3E}">
        <p14:creationId xmlns:p14="http://schemas.microsoft.com/office/powerpoint/2010/main" val="416835073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07C443-69EC-DE5C-7243-CFE7779629BD}"/>
            </a:ext>
          </a:extLst>
        </p:cNvPr>
        <p:cNvGrpSpPr/>
        <p:nvPr/>
      </p:nvGrpSpPr>
      <p:grpSpPr>
        <a:xfrm>
          <a:off x="0" y="0"/>
          <a:ext cx="0" cy="0"/>
          <a:chOff x="0" y="0"/>
          <a:chExt cx="0" cy="0"/>
        </a:xfrm>
      </p:grpSpPr>
      <p:sp>
        <p:nvSpPr>
          <p:cNvPr id="3" name="Titel 2">
            <a:extLst>
              <a:ext uri="{FF2B5EF4-FFF2-40B4-BE49-F238E27FC236}">
                <a16:creationId xmlns:a16="http://schemas.microsoft.com/office/drawing/2014/main" id="{30CBA354-13AF-30F4-2AFB-6024A79D570A}"/>
              </a:ext>
            </a:extLst>
          </p:cNvPr>
          <p:cNvSpPr>
            <a:spLocks noGrp="1"/>
          </p:cNvSpPr>
          <p:nvPr>
            <p:ph type="title"/>
          </p:nvPr>
        </p:nvSpPr>
        <p:spPr>
          <a:xfrm>
            <a:off x="307925" y="532696"/>
            <a:ext cx="11576147" cy="648481"/>
          </a:xfrm>
        </p:spPr>
        <p:txBody>
          <a:bodyPr/>
          <a:lstStyle/>
          <a:p>
            <a:r>
              <a:rPr lang="nl-BE"/>
              <a:t>Verbanden leggen en afleiden</a:t>
            </a:r>
          </a:p>
        </p:txBody>
      </p:sp>
      <p:graphicFrame>
        <p:nvGraphicFramePr>
          <p:cNvPr id="4" name="Tabel 3">
            <a:extLst>
              <a:ext uri="{FF2B5EF4-FFF2-40B4-BE49-F238E27FC236}">
                <a16:creationId xmlns:a16="http://schemas.microsoft.com/office/drawing/2014/main" id="{20C46BB3-34CE-DBF4-B8EA-5726B87AD9D7}"/>
              </a:ext>
            </a:extLst>
          </p:cNvPr>
          <p:cNvGraphicFramePr>
            <a:graphicFrameLocks noGrp="1"/>
          </p:cNvGraphicFramePr>
          <p:nvPr>
            <p:extLst>
              <p:ext uri="{D42A27DB-BD31-4B8C-83A1-F6EECF244321}">
                <p14:modId xmlns:p14="http://schemas.microsoft.com/office/powerpoint/2010/main" val="741918589"/>
              </p:ext>
            </p:extLst>
          </p:nvPr>
        </p:nvGraphicFramePr>
        <p:xfrm>
          <a:off x="433473" y="3225161"/>
          <a:ext cx="11325053" cy="2738627"/>
        </p:xfrm>
        <a:graphic>
          <a:graphicData uri="http://schemas.openxmlformats.org/drawingml/2006/table">
            <a:tbl>
              <a:tblPr firstRow="1" firstCol="1" bandRow="1">
                <a:tableStyleId>{00A15C55-8517-42AA-B614-E9B94910E393}</a:tableStyleId>
              </a:tblPr>
              <a:tblGrid>
                <a:gridCol w="1307690">
                  <a:extLst>
                    <a:ext uri="{9D8B030D-6E8A-4147-A177-3AD203B41FA5}">
                      <a16:colId xmlns:a16="http://schemas.microsoft.com/office/drawing/2014/main" val="3811954699"/>
                    </a:ext>
                  </a:extLst>
                </a:gridCol>
                <a:gridCol w="1632155">
                  <a:extLst>
                    <a:ext uri="{9D8B030D-6E8A-4147-A177-3AD203B41FA5}">
                      <a16:colId xmlns:a16="http://schemas.microsoft.com/office/drawing/2014/main" val="638047328"/>
                    </a:ext>
                  </a:extLst>
                </a:gridCol>
                <a:gridCol w="3528853">
                  <a:extLst>
                    <a:ext uri="{9D8B030D-6E8A-4147-A177-3AD203B41FA5}">
                      <a16:colId xmlns:a16="http://schemas.microsoft.com/office/drawing/2014/main" val="3564532731"/>
                    </a:ext>
                  </a:extLst>
                </a:gridCol>
                <a:gridCol w="256566">
                  <a:extLst>
                    <a:ext uri="{9D8B030D-6E8A-4147-A177-3AD203B41FA5}">
                      <a16:colId xmlns:a16="http://schemas.microsoft.com/office/drawing/2014/main" val="3290368633"/>
                    </a:ext>
                  </a:extLst>
                </a:gridCol>
                <a:gridCol w="403419">
                  <a:extLst>
                    <a:ext uri="{9D8B030D-6E8A-4147-A177-3AD203B41FA5}">
                      <a16:colId xmlns:a16="http://schemas.microsoft.com/office/drawing/2014/main" val="222134686"/>
                    </a:ext>
                  </a:extLst>
                </a:gridCol>
                <a:gridCol w="572825">
                  <a:extLst>
                    <a:ext uri="{9D8B030D-6E8A-4147-A177-3AD203B41FA5}">
                      <a16:colId xmlns:a16="http://schemas.microsoft.com/office/drawing/2014/main" val="2184084278"/>
                    </a:ext>
                  </a:extLst>
                </a:gridCol>
                <a:gridCol w="489504">
                  <a:extLst>
                    <a:ext uri="{9D8B030D-6E8A-4147-A177-3AD203B41FA5}">
                      <a16:colId xmlns:a16="http://schemas.microsoft.com/office/drawing/2014/main" val="3332995751"/>
                    </a:ext>
                  </a:extLst>
                </a:gridCol>
                <a:gridCol w="437429">
                  <a:extLst>
                    <a:ext uri="{9D8B030D-6E8A-4147-A177-3AD203B41FA5}">
                      <a16:colId xmlns:a16="http://schemas.microsoft.com/office/drawing/2014/main" val="1142888588"/>
                    </a:ext>
                  </a:extLst>
                </a:gridCol>
                <a:gridCol w="479088">
                  <a:extLst>
                    <a:ext uri="{9D8B030D-6E8A-4147-A177-3AD203B41FA5}">
                      <a16:colId xmlns:a16="http://schemas.microsoft.com/office/drawing/2014/main" val="606345293"/>
                    </a:ext>
                  </a:extLst>
                </a:gridCol>
                <a:gridCol w="562409">
                  <a:extLst>
                    <a:ext uri="{9D8B030D-6E8A-4147-A177-3AD203B41FA5}">
                      <a16:colId xmlns:a16="http://schemas.microsoft.com/office/drawing/2014/main" val="3688558178"/>
                    </a:ext>
                  </a:extLst>
                </a:gridCol>
                <a:gridCol w="458260">
                  <a:extLst>
                    <a:ext uri="{9D8B030D-6E8A-4147-A177-3AD203B41FA5}">
                      <a16:colId xmlns:a16="http://schemas.microsoft.com/office/drawing/2014/main" val="66321931"/>
                    </a:ext>
                  </a:extLst>
                </a:gridCol>
                <a:gridCol w="562409">
                  <a:extLst>
                    <a:ext uri="{9D8B030D-6E8A-4147-A177-3AD203B41FA5}">
                      <a16:colId xmlns:a16="http://schemas.microsoft.com/office/drawing/2014/main" val="1455877576"/>
                    </a:ext>
                  </a:extLst>
                </a:gridCol>
                <a:gridCol w="423928">
                  <a:extLst>
                    <a:ext uri="{9D8B030D-6E8A-4147-A177-3AD203B41FA5}">
                      <a16:colId xmlns:a16="http://schemas.microsoft.com/office/drawing/2014/main" val="2998874200"/>
                    </a:ext>
                  </a:extLst>
                </a:gridCol>
                <a:gridCol w="210518">
                  <a:extLst>
                    <a:ext uri="{9D8B030D-6E8A-4147-A177-3AD203B41FA5}">
                      <a16:colId xmlns:a16="http://schemas.microsoft.com/office/drawing/2014/main" val="3385179659"/>
                    </a:ext>
                  </a:extLst>
                </a:gridCol>
              </a:tblGrid>
              <a:tr h="263280">
                <a:tc rowSpan="2">
                  <a:txBody>
                    <a:bodyPr/>
                    <a:lstStyle/>
                    <a:p>
                      <a:pPr marL="60960" marR="60960" algn="l">
                        <a:lnSpc>
                          <a:spcPct val="130000"/>
                        </a:lnSpc>
                        <a:spcBef>
                          <a:spcPts val="300"/>
                        </a:spcBef>
                        <a:spcAft>
                          <a:spcPts val="300"/>
                        </a:spcAft>
                        <a:buNone/>
                      </a:pPr>
                      <a:r>
                        <a:rPr lang="nl-BE" sz="2000">
                          <a:effectLst/>
                        </a:rPr>
                        <a:t>Domein</a:t>
                      </a:r>
                      <a:endPar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rowSpan="2">
                  <a:txBody>
                    <a:bodyPr/>
                    <a:lstStyle/>
                    <a:p>
                      <a:pPr marL="60960" marR="60960" algn="l">
                        <a:lnSpc>
                          <a:spcPct val="130000"/>
                        </a:lnSpc>
                        <a:spcBef>
                          <a:spcPts val="300"/>
                        </a:spcBef>
                        <a:spcAft>
                          <a:spcPts val="300"/>
                        </a:spcAft>
                        <a:buNone/>
                      </a:pPr>
                      <a:r>
                        <a:rPr lang="nl-BE" sz="2000">
                          <a:effectLst/>
                        </a:rPr>
                        <a:t>Subdomein</a:t>
                      </a:r>
                      <a:endPar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rowSpan="2">
                  <a:txBody>
                    <a:bodyPr/>
                    <a:lstStyle/>
                    <a:p>
                      <a:pPr marL="60960" marR="60960" algn="l">
                        <a:lnSpc>
                          <a:spcPct val="130000"/>
                        </a:lnSpc>
                        <a:spcBef>
                          <a:spcPts val="300"/>
                        </a:spcBef>
                        <a:spcAft>
                          <a:spcPts val="300"/>
                        </a:spcAft>
                        <a:buNone/>
                      </a:pPr>
                      <a:r>
                        <a:rPr lang="nl-BE" sz="2000">
                          <a:effectLst/>
                        </a:rPr>
                        <a:t>Cluster</a:t>
                      </a:r>
                      <a:endPar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rowSpan="2">
                  <a:txBody>
                    <a:bodyPr/>
                    <a:lstStyle/>
                    <a:p>
                      <a:pPr marL="60960" marR="60960" algn="ctr">
                        <a:lnSpc>
                          <a:spcPct val="130000"/>
                        </a:lnSpc>
                        <a:spcBef>
                          <a:spcPts val="300"/>
                        </a:spcBef>
                        <a:spcAft>
                          <a:spcPts val="300"/>
                        </a:spcAft>
                        <a:buNone/>
                      </a:pPr>
                      <a:r>
                        <a:rPr lang="nl-BE" sz="1000">
                          <a:effectLst/>
                        </a:rPr>
                        <a:t>P</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gridSpan="9">
                  <a:txBody>
                    <a:bodyPr/>
                    <a:lstStyle/>
                    <a:p>
                      <a:pPr marL="60960" marR="60960" algn="ctr">
                        <a:lnSpc>
                          <a:spcPct val="130000"/>
                        </a:lnSpc>
                        <a:spcBef>
                          <a:spcPts val="300"/>
                        </a:spcBef>
                        <a:spcAft>
                          <a:spcPts val="300"/>
                        </a:spcAft>
                        <a:buNone/>
                      </a:pPr>
                      <a:r>
                        <a:rPr lang="nl-BE" sz="1000">
                          <a:effectLst/>
                        </a:rPr>
                        <a:t>G</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rowSpan="2">
                  <a:txBody>
                    <a:bodyPr/>
                    <a:lstStyle/>
                    <a:p>
                      <a:pPr marL="60960" marR="60960" algn="ctr">
                        <a:lnSpc>
                          <a:spcPct val="130000"/>
                        </a:lnSpc>
                        <a:spcBef>
                          <a:spcPts val="300"/>
                        </a:spcBef>
                        <a:spcAft>
                          <a:spcPts val="300"/>
                        </a:spcAft>
                        <a:buNone/>
                      </a:pPr>
                      <a:r>
                        <a:rPr lang="nl-BE" sz="1000">
                          <a:effectLst/>
                        </a:rPr>
                        <a:t>S</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extLst>
                  <a:ext uri="{0D108BD9-81ED-4DB2-BD59-A6C34878D82A}">
                    <a16:rowId xmlns:a16="http://schemas.microsoft.com/office/drawing/2014/main" val="1653871182"/>
                  </a:ext>
                </a:extLst>
              </a:tr>
              <a:tr h="555485">
                <a:tc vMerge="1">
                  <a:txBody>
                    <a:bodyPr/>
                    <a:lstStyle/>
                    <a:p>
                      <a:endParaRPr lang="nl-BE"/>
                    </a:p>
                  </a:txBody>
                  <a:tcPr/>
                </a:tc>
                <a:tc vMerge="1">
                  <a:txBody>
                    <a:bodyPr/>
                    <a:lstStyle/>
                    <a:p>
                      <a:endParaRPr lang="nl-BE"/>
                    </a:p>
                  </a:txBody>
                  <a:tcPr/>
                </a:tc>
                <a:tc vMerge="1">
                  <a:txBody>
                    <a:bodyPr/>
                    <a:lstStyle/>
                    <a:p>
                      <a:endParaRPr lang="nl-BE"/>
                    </a:p>
                  </a:txBody>
                  <a:tcPr/>
                </a:tc>
                <a:tc vMerge="1">
                  <a:txBody>
                    <a:bodyPr/>
                    <a:lstStyle/>
                    <a:p>
                      <a:endParaRPr lang="nl-BE"/>
                    </a:p>
                  </a:txBody>
                  <a:tcPr/>
                </a:tc>
                <a:tc>
                  <a:txBody>
                    <a:bodyPr/>
                    <a:lstStyle/>
                    <a:p>
                      <a:pPr marL="60960" marR="60960" algn="ctr">
                        <a:lnSpc>
                          <a:spcPct val="130000"/>
                        </a:lnSpc>
                        <a:spcBef>
                          <a:spcPts val="300"/>
                        </a:spcBef>
                        <a:spcAft>
                          <a:spcPts val="300"/>
                        </a:spcAft>
                        <a:buNone/>
                      </a:pPr>
                      <a:r>
                        <a:rPr lang="nl-BE" sz="1000">
                          <a:effectLst/>
                        </a:rPr>
                        <a:t>JK</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Bef>
                          <a:spcPts val="300"/>
                        </a:spcBef>
                        <a:spcAft>
                          <a:spcPts val="300"/>
                        </a:spcAft>
                        <a:buNone/>
                      </a:pPr>
                      <a:r>
                        <a:rPr lang="nl-BE" sz="1000">
                          <a:effectLst/>
                        </a:rPr>
                        <a:t>K2</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Bef>
                          <a:spcPts val="300"/>
                        </a:spcBef>
                        <a:spcAft>
                          <a:spcPts val="300"/>
                        </a:spcAft>
                        <a:buNone/>
                      </a:pPr>
                      <a:r>
                        <a:rPr lang="nl-BE" sz="1000">
                          <a:effectLst/>
                        </a:rPr>
                        <a:t>K3</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Bef>
                          <a:spcPts val="300"/>
                        </a:spcBef>
                        <a:spcAft>
                          <a:spcPts val="300"/>
                        </a:spcAft>
                        <a:buNone/>
                      </a:pPr>
                      <a:r>
                        <a:rPr lang="nl-BE" sz="1000">
                          <a:effectLst/>
                        </a:rPr>
                        <a:t>L1</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Bef>
                          <a:spcPts val="300"/>
                        </a:spcBef>
                        <a:spcAft>
                          <a:spcPts val="300"/>
                        </a:spcAft>
                        <a:buNone/>
                      </a:pPr>
                      <a:r>
                        <a:rPr lang="nl-BE" sz="1000">
                          <a:effectLst/>
                        </a:rPr>
                        <a:t>L2</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Bef>
                          <a:spcPts val="300"/>
                        </a:spcBef>
                        <a:spcAft>
                          <a:spcPts val="300"/>
                        </a:spcAft>
                        <a:buNone/>
                      </a:pPr>
                      <a:r>
                        <a:rPr lang="nl-BE" sz="1000">
                          <a:effectLst/>
                        </a:rPr>
                        <a:t>L3</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Bef>
                          <a:spcPts val="300"/>
                        </a:spcBef>
                        <a:spcAft>
                          <a:spcPts val="300"/>
                        </a:spcAft>
                        <a:buNone/>
                      </a:pPr>
                      <a:r>
                        <a:rPr lang="nl-BE" sz="1000">
                          <a:effectLst/>
                        </a:rPr>
                        <a:t>L4</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Bef>
                          <a:spcPts val="300"/>
                        </a:spcBef>
                        <a:spcAft>
                          <a:spcPts val="300"/>
                        </a:spcAft>
                        <a:buNone/>
                      </a:pPr>
                      <a:r>
                        <a:rPr lang="nl-BE" sz="1000">
                          <a:effectLst/>
                        </a:rPr>
                        <a:t>L5</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Bef>
                          <a:spcPts val="300"/>
                        </a:spcBef>
                        <a:spcAft>
                          <a:spcPts val="300"/>
                        </a:spcAft>
                        <a:buNone/>
                      </a:pPr>
                      <a:r>
                        <a:rPr lang="nl-BE" sz="1000">
                          <a:effectLst/>
                        </a:rPr>
                        <a:t>L6</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vMerge="1">
                  <a:txBody>
                    <a:bodyPr/>
                    <a:lstStyle/>
                    <a:p>
                      <a:endParaRPr lang="nl-BE"/>
                    </a:p>
                  </a:txBody>
                  <a:tcPr/>
                </a:tc>
                <a:extLst>
                  <a:ext uri="{0D108BD9-81ED-4DB2-BD59-A6C34878D82A}">
                    <a16:rowId xmlns:a16="http://schemas.microsoft.com/office/drawing/2014/main" val="3597707237"/>
                  </a:ext>
                </a:extLst>
              </a:tr>
              <a:tr h="262681">
                <a:tc rowSpan="6">
                  <a:txBody>
                    <a:bodyPr/>
                    <a:lstStyle/>
                    <a:p>
                      <a:pPr marL="60960" marR="60960" algn="l">
                        <a:lnSpc>
                          <a:spcPct val="130000"/>
                        </a:lnSpc>
                        <a:spcAft>
                          <a:spcPts val="1000"/>
                        </a:spcAft>
                        <a:buNone/>
                      </a:pPr>
                      <a:r>
                        <a:rPr lang="nl-BE" sz="1800">
                          <a:effectLst/>
                        </a:rPr>
                        <a:t>Lezen</a:t>
                      </a:r>
                      <a:endPar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rowSpan="6">
                  <a:txBody>
                    <a:bodyPr/>
                    <a:lstStyle/>
                    <a:p>
                      <a:pPr marL="60960" marR="60960" algn="l">
                        <a:lnSpc>
                          <a:spcPct val="130000"/>
                        </a:lnSpc>
                        <a:spcAft>
                          <a:spcPts val="1000"/>
                        </a:spcAft>
                        <a:buNone/>
                      </a:pPr>
                      <a:r>
                        <a:rPr lang="nl-BE" sz="1800">
                          <a:effectLst/>
                        </a:rPr>
                        <a:t>Tekstbegrip</a:t>
                      </a:r>
                      <a:endPar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a:txBody>
                    <a:bodyPr/>
                    <a:lstStyle/>
                    <a:p>
                      <a:pPr marL="60960" marR="60960" algn="l">
                        <a:lnSpc>
                          <a:spcPct val="130000"/>
                        </a:lnSpc>
                        <a:spcAft>
                          <a:spcPts val="1000"/>
                        </a:spcAft>
                        <a:buNone/>
                      </a:pPr>
                      <a:r>
                        <a:rPr lang="nl-BE" sz="1800">
                          <a:effectLst/>
                        </a:rPr>
                        <a:t> </a:t>
                      </a:r>
                      <a:endPar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a:txBody>
                    <a:bodyPr/>
                    <a:lstStyle/>
                    <a:p>
                      <a:pPr marL="60960" marR="60960" algn="ctr">
                        <a:lnSpc>
                          <a:spcPct val="130000"/>
                        </a:lnSpc>
                        <a:spcAft>
                          <a:spcPts val="1000"/>
                        </a:spcAft>
                        <a:buNone/>
                      </a:pPr>
                      <a:r>
                        <a:rPr lang="nl-BE" sz="10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extLst>
                  <a:ext uri="{0D108BD9-81ED-4DB2-BD59-A6C34878D82A}">
                    <a16:rowId xmlns:a16="http://schemas.microsoft.com/office/drawing/2014/main" val="2214713181"/>
                  </a:ext>
                </a:extLst>
              </a:tr>
              <a:tr h="236404">
                <a:tc vMerge="1">
                  <a:txBody>
                    <a:bodyPr/>
                    <a:lstStyle/>
                    <a:p>
                      <a:endParaRPr lang="nl-BE"/>
                    </a:p>
                  </a:txBody>
                  <a:tcPr/>
                </a:tc>
                <a:tc vMerge="1">
                  <a:txBody>
                    <a:bodyPr/>
                    <a:lstStyle/>
                    <a:p>
                      <a:endParaRPr lang="nl-BE"/>
                    </a:p>
                  </a:txBody>
                  <a:tcPr/>
                </a:tc>
                <a:tc>
                  <a:txBody>
                    <a:bodyPr/>
                    <a:lstStyle/>
                    <a:p>
                      <a:pPr marL="60960" marR="60960" algn="l">
                        <a:lnSpc>
                          <a:spcPct val="130000"/>
                        </a:lnSpc>
                        <a:spcAft>
                          <a:spcPts val="1000"/>
                        </a:spcAft>
                        <a:buNone/>
                      </a:pPr>
                      <a:r>
                        <a:rPr lang="nl-BE" sz="1800">
                          <a:effectLst/>
                        </a:rPr>
                        <a:t>Expliciete informatie vinden</a:t>
                      </a:r>
                      <a:endPar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extLst>
                  <a:ext uri="{0D108BD9-81ED-4DB2-BD59-A6C34878D82A}">
                    <a16:rowId xmlns:a16="http://schemas.microsoft.com/office/drawing/2014/main" val="3417155337"/>
                  </a:ext>
                </a:extLst>
              </a:tr>
              <a:tr h="236404">
                <a:tc vMerge="1">
                  <a:txBody>
                    <a:bodyPr/>
                    <a:lstStyle/>
                    <a:p>
                      <a:endParaRPr lang="nl-BE"/>
                    </a:p>
                  </a:txBody>
                  <a:tcPr/>
                </a:tc>
                <a:tc vMerge="1">
                  <a:txBody>
                    <a:bodyPr/>
                    <a:lstStyle/>
                    <a:p>
                      <a:endParaRPr lang="nl-BE"/>
                    </a:p>
                  </a:txBody>
                  <a:tcPr/>
                </a:tc>
                <a:tc>
                  <a:txBody>
                    <a:bodyPr/>
                    <a:lstStyle/>
                    <a:p>
                      <a:pPr marL="60960" marR="60960" algn="l">
                        <a:lnSpc>
                          <a:spcPct val="130000"/>
                        </a:lnSpc>
                        <a:spcAft>
                          <a:spcPts val="1000"/>
                        </a:spcAft>
                        <a:buNone/>
                      </a:pPr>
                      <a:r>
                        <a:rPr lang="nl-BE" sz="1800">
                          <a:effectLst/>
                        </a:rPr>
                        <a:t>Verbanden leggen en afleiden</a:t>
                      </a:r>
                      <a:endPar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extLst>
                  <a:ext uri="{0D108BD9-81ED-4DB2-BD59-A6C34878D82A}">
                    <a16:rowId xmlns:a16="http://schemas.microsoft.com/office/drawing/2014/main" val="910507319"/>
                  </a:ext>
                </a:extLst>
              </a:tr>
              <a:tr h="236404">
                <a:tc vMerge="1">
                  <a:txBody>
                    <a:bodyPr/>
                    <a:lstStyle/>
                    <a:p>
                      <a:endParaRPr lang="nl-BE"/>
                    </a:p>
                  </a:txBody>
                  <a:tcPr/>
                </a:tc>
                <a:tc vMerge="1">
                  <a:txBody>
                    <a:bodyPr/>
                    <a:lstStyle/>
                    <a:p>
                      <a:endParaRPr lang="nl-BE"/>
                    </a:p>
                  </a:txBody>
                  <a:tcPr/>
                </a:tc>
                <a:tc>
                  <a:txBody>
                    <a:bodyPr/>
                    <a:lstStyle/>
                    <a:p>
                      <a:pPr marL="60960" marR="60960" algn="l">
                        <a:lnSpc>
                          <a:spcPct val="130000"/>
                        </a:lnSpc>
                        <a:spcAft>
                          <a:spcPts val="1000"/>
                        </a:spcAft>
                        <a:buNone/>
                      </a:pPr>
                      <a:r>
                        <a:rPr lang="nl-BE" sz="1800">
                          <a:effectLst/>
                        </a:rPr>
                        <a:t>Teksten beoordelen</a:t>
                      </a:r>
                      <a:endPar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extLst>
                  <a:ext uri="{0D108BD9-81ED-4DB2-BD59-A6C34878D82A}">
                    <a16:rowId xmlns:a16="http://schemas.microsoft.com/office/drawing/2014/main" val="4061938230"/>
                  </a:ext>
                </a:extLst>
              </a:tr>
              <a:tr h="236404">
                <a:tc vMerge="1">
                  <a:txBody>
                    <a:bodyPr/>
                    <a:lstStyle/>
                    <a:p>
                      <a:endParaRPr lang="nl-BE"/>
                    </a:p>
                  </a:txBody>
                  <a:tcPr/>
                </a:tc>
                <a:tc vMerge="1">
                  <a:txBody>
                    <a:bodyPr/>
                    <a:lstStyle/>
                    <a:p>
                      <a:endParaRPr lang="nl-BE"/>
                    </a:p>
                  </a:txBody>
                  <a:tcPr/>
                </a:tc>
                <a:tc>
                  <a:txBody>
                    <a:bodyPr/>
                    <a:lstStyle/>
                    <a:p>
                      <a:pPr marL="60960" marR="60960" algn="l">
                        <a:lnSpc>
                          <a:spcPct val="130000"/>
                        </a:lnSpc>
                        <a:spcAft>
                          <a:spcPts val="1000"/>
                        </a:spcAft>
                        <a:buNone/>
                      </a:pPr>
                      <a:r>
                        <a:rPr lang="nl-BE" sz="1800">
                          <a:effectLst/>
                        </a:rPr>
                        <a:t>Tekstinformatie gebruiken</a:t>
                      </a:r>
                      <a:endPar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extLst>
                  <a:ext uri="{0D108BD9-81ED-4DB2-BD59-A6C34878D82A}">
                    <a16:rowId xmlns:a16="http://schemas.microsoft.com/office/drawing/2014/main" val="136518358"/>
                  </a:ext>
                </a:extLst>
              </a:tr>
              <a:tr h="236404">
                <a:tc vMerge="1">
                  <a:txBody>
                    <a:bodyPr/>
                    <a:lstStyle/>
                    <a:p>
                      <a:endParaRPr lang="nl-BE"/>
                    </a:p>
                  </a:txBody>
                  <a:tcPr/>
                </a:tc>
                <a:tc vMerge="1">
                  <a:txBody>
                    <a:bodyPr/>
                    <a:lstStyle/>
                    <a:p>
                      <a:endParaRPr lang="nl-BE"/>
                    </a:p>
                  </a:txBody>
                  <a:tcPr/>
                </a:tc>
                <a:tc>
                  <a:txBody>
                    <a:bodyPr/>
                    <a:lstStyle/>
                    <a:p>
                      <a:pPr marL="60960" marR="60960" algn="l">
                        <a:lnSpc>
                          <a:spcPct val="130000"/>
                        </a:lnSpc>
                        <a:spcAft>
                          <a:spcPts val="1000"/>
                        </a:spcAft>
                        <a:buNone/>
                      </a:pPr>
                      <a:r>
                        <a:rPr lang="nl-BE" sz="1800">
                          <a:effectLst/>
                        </a:rPr>
                        <a:t>Het leerproces reguleren</a:t>
                      </a:r>
                      <a:endPar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extLst>
                  <a:ext uri="{0D108BD9-81ED-4DB2-BD59-A6C34878D82A}">
                    <a16:rowId xmlns:a16="http://schemas.microsoft.com/office/drawing/2014/main" val="1409989383"/>
                  </a:ext>
                </a:extLst>
              </a:tr>
            </a:tbl>
          </a:graphicData>
        </a:graphic>
      </p:graphicFrame>
      <p:sp>
        <p:nvSpPr>
          <p:cNvPr id="7" name="Rechthoek: afgeronde hoeken 6">
            <a:extLst>
              <a:ext uri="{FF2B5EF4-FFF2-40B4-BE49-F238E27FC236}">
                <a16:creationId xmlns:a16="http://schemas.microsoft.com/office/drawing/2014/main" id="{D7095F7D-2D1A-95BB-EB76-EEDF3A9E4B77}"/>
              </a:ext>
            </a:extLst>
          </p:cNvPr>
          <p:cNvSpPr/>
          <p:nvPr/>
        </p:nvSpPr>
        <p:spPr>
          <a:xfrm>
            <a:off x="3265714" y="4653467"/>
            <a:ext cx="3570515" cy="390481"/>
          </a:xfrm>
          <a:prstGeom prst="roundRect">
            <a:avLst/>
          </a:prstGeom>
          <a:noFill/>
          <a:ln w="38100">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
        <p:nvSpPr>
          <p:cNvPr id="8" name="Tekstvak 7">
            <a:extLst>
              <a:ext uri="{FF2B5EF4-FFF2-40B4-BE49-F238E27FC236}">
                <a16:creationId xmlns:a16="http://schemas.microsoft.com/office/drawing/2014/main" id="{58DC1D03-E44B-5E14-85F4-9E7A6FA56318}"/>
              </a:ext>
            </a:extLst>
          </p:cNvPr>
          <p:cNvSpPr txBox="1"/>
          <p:nvPr/>
        </p:nvSpPr>
        <p:spPr>
          <a:xfrm>
            <a:off x="1901370" y="1400840"/>
            <a:ext cx="8171777" cy="1384995"/>
          </a:xfrm>
          <a:prstGeom prst="rect">
            <a:avLst/>
          </a:prstGeom>
          <a:noFill/>
        </p:spPr>
        <p:txBody>
          <a:bodyPr wrap="square" rtlCol="0">
            <a:spAutoFit/>
          </a:bodyPr>
          <a:lstStyle/>
          <a:p>
            <a:pPr marL="285750" indent="-285750">
              <a:buFont typeface="Arial" panose="020B0604020202020204" pitchFamily="34" charset="0"/>
              <a:buChar char="•"/>
            </a:pPr>
            <a:r>
              <a:rPr lang="nl-NL" sz="2800"/>
              <a:t>in een tekst</a:t>
            </a:r>
          </a:p>
          <a:p>
            <a:pPr marL="285750" indent="-285750">
              <a:buFont typeface="Arial" panose="020B0604020202020204" pitchFamily="34" charset="0"/>
              <a:buChar char="•"/>
            </a:pPr>
            <a:r>
              <a:rPr lang="nl-NL" sz="2800"/>
              <a:t>tussen teksten onderling</a:t>
            </a:r>
          </a:p>
          <a:p>
            <a:pPr marL="285750" indent="-285750">
              <a:buFont typeface="Arial" panose="020B0604020202020204" pitchFamily="34" charset="0"/>
              <a:buChar char="•"/>
            </a:pPr>
            <a:r>
              <a:rPr lang="nl-NL" sz="2800"/>
              <a:t>met je vakspecifieke kennis en voorkennis </a:t>
            </a:r>
            <a:endParaRPr lang="nl-BE" sz="2800"/>
          </a:p>
        </p:txBody>
      </p:sp>
    </p:spTree>
    <p:extLst>
      <p:ext uri="{BB962C8B-B14F-4D97-AF65-F5344CB8AC3E}">
        <p14:creationId xmlns:p14="http://schemas.microsoft.com/office/powerpoint/2010/main" val="166241886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Afbeelding 2">
            <a:extLst>
              <a:ext uri="{FF2B5EF4-FFF2-40B4-BE49-F238E27FC236}">
                <a16:creationId xmlns:a16="http://schemas.microsoft.com/office/drawing/2014/main" id="{0F9B476A-9F72-C810-7269-5F94781FF329}"/>
              </a:ext>
            </a:extLst>
          </p:cNvPr>
          <p:cNvPicPr>
            <a:picLocks noChangeAspect="1"/>
          </p:cNvPicPr>
          <p:nvPr/>
        </p:nvPicPr>
        <p:blipFill>
          <a:blip r:embed="rId3"/>
          <a:stretch>
            <a:fillRect/>
          </a:stretch>
        </p:blipFill>
        <p:spPr>
          <a:xfrm>
            <a:off x="0" y="2448232"/>
            <a:ext cx="12085106" cy="3935227"/>
          </a:xfrm>
          <a:prstGeom prst="rect">
            <a:avLst/>
          </a:prstGeom>
        </p:spPr>
      </p:pic>
      <p:sp>
        <p:nvSpPr>
          <p:cNvPr id="4" name="Rechthoek: afgeronde hoeken 3">
            <a:extLst>
              <a:ext uri="{FF2B5EF4-FFF2-40B4-BE49-F238E27FC236}">
                <a16:creationId xmlns:a16="http://schemas.microsoft.com/office/drawing/2014/main" id="{F73DCAAE-B749-583A-BCDC-6EEED54D3A9D}"/>
              </a:ext>
            </a:extLst>
          </p:cNvPr>
          <p:cNvSpPr/>
          <p:nvPr/>
        </p:nvSpPr>
        <p:spPr>
          <a:xfrm>
            <a:off x="7895771" y="3767861"/>
            <a:ext cx="1698172" cy="377372"/>
          </a:xfrm>
          <a:prstGeom prst="roundRect">
            <a:avLst/>
          </a:prstGeom>
          <a:noFill/>
          <a:ln w="57150">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nl-NL"/>
              <a:t> </a:t>
            </a:r>
            <a:endParaRPr lang="nl-BE"/>
          </a:p>
        </p:txBody>
      </p:sp>
      <p:sp>
        <p:nvSpPr>
          <p:cNvPr id="6" name="Rechthoek: afgeronde hoeken 5">
            <a:extLst>
              <a:ext uri="{FF2B5EF4-FFF2-40B4-BE49-F238E27FC236}">
                <a16:creationId xmlns:a16="http://schemas.microsoft.com/office/drawing/2014/main" id="{5CB712F0-90D3-7C5B-37D6-53AF3361FBDE}"/>
              </a:ext>
            </a:extLst>
          </p:cNvPr>
          <p:cNvSpPr/>
          <p:nvPr/>
        </p:nvSpPr>
        <p:spPr>
          <a:xfrm>
            <a:off x="7580671" y="4642931"/>
            <a:ext cx="2742736" cy="377372"/>
          </a:xfrm>
          <a:prstGeom prst="roundRect">
            <a:avLst/>
          </a:prstGeom>
          <a:noFill/>
          <a:ln w="57150">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nl-NL"/>
              <a:t>                     </a:t>
            </a:r>
            <a:endParaRPr lang="nl-BE"/>
          </a:p>
        </p:txBody>
      </p:sp>
      <p:sp>
        <p:nvSpPr>
          <p:cNvPr id="8" name="Rechthoek: afgeronde hoeken 7">
            <a:extLst>
              <a:ext uri="{FF2B5EF4-FFF2-40B4-BE49-F238E27FC236}">
                <a16:creationId xmlns:a16="http://schemas.microsoft.com/office/drawing/2014/main" id="{F7F284A2-EEEB-FF84-A2AE-6EE65A261F5C}"/>
              </a:ext>
            </a:extLst>
          </p:cNvPr>
          <p:cNvSpPr/>
          <p:nvPr/>
        </p:nvSpPr>
        <p:spPr>
          <a:xfrm>
            <a:off x="1868593" y="4985134"/>
            <a:ext cx="3588309" cy="383458"/>
          </a:xfrm>
          <a:prstGeom prst="roundRect">
            <a:avLst/>
          </a:prstGeom>
          <a:noFill/>
          <a:ln w="57150">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
        <p:nvSpPr>
          <p:cNvPr id="9" name="Titel 2">
            <a:extLst>
              <a:ext uri="{FF2B5EF4-FFF2-40B4-BE49-F238E27FC236}">
                <a16:creationId xmlns:a16="http://schemas.microsoft.com/office/drawing/2014/main" id="{48006F75-A118-D767-678A-87221A2444EF}"/>
              </a:ext>
            </a:extLst>
          </p:cNvPr>
          <p:cNvSpPr txBox="1">
            <a:spLocks/>
          </p:cNvSpPr>
          <p:nvPr/>
        </p:nvSpPr>
        <p:spPr>
          <a:xfrm>
            <a:off x="307925" y="532696"/>
            <a:ext cx="11576147" cy="648481"/>
          </a:xfrm>
          <a:prstGeom prst="rect">
            <a:avLst/>
          </a:prstGeom>
        </p:spPr>
        <p:txBody>
          <a:bodyPr/>
          <a:lstStyle>
            <a:lvl1pPr algn="l" defTabSz="685783" rtl="0" eaLnBrk="1" latinLnBrk="0" hangingPunct="1">
              <a:spcBef>
                <a:spcPct val="0"/>
              </a:spcBef>
              <a:buNone/>
              <a:defRPr kumimoji="0" lang="nl-BE" sz="2400" b="0" kern="1200" cap="none" baseline="0" dirty="0" smtClean="0">
                <a:solidFill>
                  <a:srgbClr val="2D3E4E"/>
                </a:solidFill>
                <a:effectLst/>
                <a:latin typeface="Poppins ExtraBold" panose="00000900000000000000" pitchFamily="2" charset="0"/>
                <a:ea typeface="Roboto" pitchFamily="2" charset="0"/>
                <a:cs typeface="Poppins ExtraBold" panose="00000900000000000000" pitchFamily="2" charset="0"/>
              </a:defRPr>
            </a:lvl1pPr>
          </a:lstStyle>
          <a:p>
            <a:r>
              <a:rPr lang="nl-BE" sz="3600"/>
              <a:t>Verbanden leggen en afleiden: JK</a:t>
            </a:r>
          </a:p>
        </p:txBody>
      </p:sp>
    </p:spTree>
    <p:extLst>
      <p:ext uri="{BB962C8B-B14F-4D97-AF65-F5344CB8AC3E}">
        <p14:creationId xmlns:p14="http://schemas.microsoft.com/office/powerpoint/2010/main" val="166110790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Afbeelding 2">
            <a:extLst>
              <a:ext uri="{FF2B5EF4-FFF2-40B4-BE49-F238E27FC236}">
                <a16:creationId xmlns:a16="http://schemas.microsoft.com/office/drawing/2014/main" id="{5640986A-66CB-514F-9AF5-551E2CB8E991}"/>
              </a:ext>
            </a:extLst>
          </p:cNvPr>
          <p:cNvPicPr>
            <a:picLocks noChangeAspect="1"/>
          </p:cNvPicPr>
          <p:nvPr/>
        </p:nvPicPr>
        <p:blipFill>
          <a:blip r:embed="rId3"/>
          <a:stretch>
            <a:fillRect/>
          </a:stretch>
        </p:blipFill>
        <p:spPr>
          <a:xfrm>
            <a:off x="169154" y="3322989"/>
            <a:ext cx="11604439" cy="2384635"/>
          </a:xfrm>
          <a:prstGeom prst="rect">
            <a:avLst/>
          </a:prstGeom>
        </p:spPr>
      </p:pic>
      <p:sp>
        <p:nvSpPr>
          <p:cNvPr id="5" name="Rechthoek: afgeronde hoeken 4">
            <a:extLst>
              <a:ext uri="{FF2B5EF4-FFF2-40B4-BE49-F238E27FC236}">
                <a16:creationId xmlns:a16="http://schemas.microsoft.com/office/drawing/2014/main" id="{73CC8E72-9FA3-8981-D6B8-011235B1E92B}"/>
              </a:ext>
            </a:extLst>
          </p:cNvPr>
          <p:cNvSpPr/>
          <p:nvPr/>
        </p:nvSpPr>
        <p:spPr>
          <a:xfrm>
            <a:off x="5927129" y="4950541"/>
            <a:ext cx="5846464" cy="405582"/>
          </a:xfrm>
          <a:prstGeom prst="roundRect">
            <a:avLst/>
          </a:prstGeom>
          <a:noFill/>
          <a:ln w="57150">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
        <p:nvSpPr>
          <p:cNvPr id="7" name="Rechthoek: afgeronde hoeken 6">
            <a:extLst>
              <a:ext uri="{FF2B5EF4-FFF2-40B4-BE49-F238E27FC236}">
                <a16:creationId xmlns:a16="http://schemas.microsoft.com/office/drawing/2014/main" id="{E2942438-D362-83EA-CF7C-3D211CC6C497}"/>
              </a:ext>
            </a:extLst>
          </p:cNvPr>
          <p:cNvSpPr/>
          <p:nvPr/>
        </p:nvSpPr>
        <p:spPr>
          <a:xfrm>
            <a:off x="5246914" y="4129388"/>
            <a:ext cx="1281705" cy="405582"/>
          </a:xfrm>
          <a:prstGeom prst="roundRect">
            <a:avLst/>
          </a:prstGeom>
          <a:noFill/>
          <a:ln w="57150">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
        <p:nvSpPr>
          <p:cNvPr id="8" name="Titel 2">
            <a:extLst>
              <a:ext uri="{FF2B5EF4-FFF2-40B4-BE49-F238E27FC236}">
                <a16:creationId xmlns:a16="http://schemas.microsoft.com/office/drawing/2014/main" id="{B32E862B-6A17-EEB0-F6A6-B7B862D0D2CC}"/>
              </a:ext>
            </a:extLst>
          </p:cNvPr>
          <p:cNvSpPr txBox="1">
            <a:spLocks/>
          </p:cNvSpPr>
          <p:nvPr/>
        </p:nvSpPr>
        <p:spPr>
          <a:xfrm>
            <a:off x="307926" y="501895"/>
            <a:ext cx="11576147" cy="648481"/>
          </a:xfrm>
          <a:prstGeom prst="rect">
            <a:avLst/>
          </a:prstGeom>
        </p:spPr>
        <p:txBody>
          <a:bodyPr/>
          <a:lstStyle>
            <a:lvl1pPr algn="l" defTabSz="685783" rtl="0" eaLnBrk="1" latinLnBrk="0" hangingPunct="1">
              <a:spcBef>
                <a:spcPct val="0"/>
              </a:spcBef>
              <a:buNone/>
              <a:defRPr kumimoji="0" lang="nl-BE" sz="2400" b="0" kern="1200" cap="none" baseline="0" dirty="0" smtClean="0">
                <a:solidFill>
                  <a:srgbClr val="2D3E4E"/>
                </a:solidFill>
                <a:effectLst/>
                <a:latin typeface="Poppins ExtraBold" panose="00000900000000000000" pitchFamily="2" charset="0"/>
                <a:ea typeface="Roboto" pitchFamily="2" charset="0"/>
                <a:cs typeface="Poppins ExtraBold" panose="00000900000000000000" pitchFamily="2" charset="0"/>
              </a:defRPr>
            </a:lvl1pPr>
          </a:lstStyle>
          <a:p>
            <a:r>
              <a:rPr lang="nl-BE" sz="3600"/>
              <a:t>Verbanden leggen en afleiden: L4</a:t>
            </a:r>
          </a:p>
        </p:txBody>
      </p:sp>
    </p:spTree>
    <p:extLst>
      <p:ext uri="{BB962C8B-B14F-4D97-AF65-F5344CB8AC3E}">
        <p14:creationId xmlns:p14="http://schemas.microsoft.com/office/powerpoint/2010/main" val="158217967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Afbeelding 2">
            <a:extLst>
              <a:ext uri="{FF2B5EF4-FFF2-40B4-BE49-F238E27FC236}">
                <a16:creationId xmlns:a16="http://schemas.microsoft.com/office/drawing/2014/main" id="{B9386BBB-3B07-700B-E41E-A5C7C5705235}"/>
              </a:ext>
            </a:extLst>
          </p:cNvPr>
          <p:cNvPicPr>
            <a:picLocks noChangeAspect="1"/>
          </p:cNvPicPr>
          <p:nvPr/>
        </p:nvPicPr>
        <p:blipFill>
          <a:blip r:embed="rId2"/>
          <a:stretch>
            <a:fillRect/>
          </a:stretch>
        </p:blipFill>
        <p:spPr>
          <a:xfrm>
            <a:off x="486331" y="2684207"/>
            <a:ext cx="11219337" cy="2282629"/>
          </a:xfrm>
          <a:prstGeom prst="rect">
            <a:avLst/>
          </a:prstGeom>
        </p:spPr>
      </p:pic>
      <p:sp>
        <p:nvSpPr>
          <p:cNvPr id="5" name="Rechthoek: afgeronde hoeken 4">
            <a:extLst>
              <a:ext uri="{FF2B5EF4-FFF2-40B4-BE49-F238E27FC236}">
                <a16:creationId xmlns:a16="http://schemas.microsoft.com/office/drawing/2014/main" id="{90909CAD-5C71-0B4D-83A2-5848F91C5E04}"/>
              </a:ext>
            </a:extLst>
          </p:cNvPr>
          <p:cNvSpPr/>
          <p:nvPr/>
        </p:nvSpPr>
        <p:spPr>
          <a:xfrm>
            <a:off x="3687098" y="3480620"/>
            <a:ext cx="4100051" cy="369653"/>
          </a:xfrm>
          <a:prstGeom prst="roundRect">
            <a:avLst/>
          </a:prstGeom>
          <a:noFill/>
          <a:ln w="57150">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nl-NL"/>
              <a:t>                     </a:t>
            </a:r>
            <a:endParaRPr lang="nl-BE"/>
          </a:p>
        </p:txBody>
      </p:sp>
      <p:sp>
        <p:nvSpPr>
          <p:cNvPr id="7" name="Rechthoek: afgeronde hoeken 6">
            <a:extLst>
              <a:ext uri="{FF2B5EF4-FFF2-40B4-BE49-F238E27FC236}">
                <a16:creationId xmlns:a16="http://schemas.microsoft.com/office/drawing/2014/main" id="{228A07CD-F695-13A0-59FD-4412C18AF376}"/>
              </a:ext>
            </a:extLst>
          </p:cNvPr>
          <p:cNvSpPr/>
          <p:nvPr/>
        </p:nvSpPr>
        <p:spPr>
          <a:xfrm>
            <a:off x="5279923" y="4311445"/>
            <a:ext cx="5648632" cy="369653"/>
          </a:xfrm>
          <a:prstGeom prst="roundRect">
            <a:avLst/>
          </a:prstGeom>
          <a:noFill/>
          <a:ln w="57150">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nl-NL"/>
              <a:t>                     </a:t>
            </a:r>
            <a:endParaRPr lang="nl-BE"/>
          </a:p>
        </p:txBody>
      </p:sp>
      <p:sp>
        <p:nvSpPr>
          <p:cNvPr id="9" name="Titel 2">
            <a:extLst>
              <a:ext uri="{FF2B5EF4-FFF2-40B4-BE49-F238E27FC236}">
                <a16:creationId xmlns:a16="http://schemas.microsoft.com/office/drawing/2014/main" id="{0D6FFC49-92D9-6624-90E0-9F6F6069F440}"/>
              </a:ext>
            </a:extLst>
          </p:cNvPr>
          <p:cNvSpPr txBox="1">
            <a:spLocks/>
          </p:cNvSpPr>
          <p:nvPr/>
        </p:nvSpPr>
        <p:spPr>
          <a:xfrm>
            <a:off x="307925" y="532696"/>
            <a:ext cx="11576147" cy="648481"/>
          </a:xfrm>
          <a:prstGeom prst="rect">
            <a:avLst/>
          </a:prstGeom>
        </p:spPr>
        <p:txBody>
          <a:bodyPr/>
          <a:lstStyle>
            <a:lvl1pPr algn="l" defTabSz="685783" rtl="0" eaLnBrk="1" latinLnBrk="0" hangingPunct="1">
              <a:spcBef>
                <a:spcPct val="0"/>
              </a:spcBef>
              <a:buNone/>
              <a:defRPr kumimoji="0" lang="nl-BE" sz="2400" b="0" kern="1200" cap="none" baseline="0" dirty="0" smtClean="0">
                <a:solidFill>
                  <a:srgbClr val="2D3E4E"/>
                </a:solidFill>
                <a:effectLst/>
                <a:latin typeface="Poppins ExtraBold" panose="00000900000000000000" pitchFamily="2" charset="0"/>
                <a:ea typeface="Roboto" pitchFamily="2" charset="0"/>
                <a:cs typeface="Poppins ExtraBold" panose="00000900000000000000" pitchFamily="2" charset="0"/>
              </a:defRPr>
            </a:lvl1pPr>
          </a:lstStyle>
          <a:p>
            <a:r>
              <a:rPr lang="nl-BE" sz="3600"/>
              <a:t>Verbanden leggen en afleiden: L6</a:t>
            </a:r>
          </a:p>
        </p:txBody>
      </p:sp>
    </p:spTree>
    <p:extLst>
      <p:ext uri="{BB962C8B-B14F-4D97-AF65-F5344CB8AC3E}">
        <p14:creationId xmlns:p14="http://schemas.microsoft.com/office/powerpoint/2010/main" val="404208635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5A3750-46F5-B1C2-47B3-2D903C04420B}"/>
            </a:ext>
          </a:extLst>
        </p:cNvPr>
        <p:cNvGrpSpPr/>
        <p:nvPr/>
      </p:nvGrpSpPr>
      <p:grpSpPr>
        <a:xfrm>
          <a:off x="0" y="0"/>
          <a:ext cx="0" cy="0"/>
          <a:chOff x="0" y="0"/>
          <a:chExt cx="0" cy="0"/>
        </a:xfrm>
      </p:grpSpPr>
      <p:sp>
        <p:nvSpPr>
          <p:cNvPr id="3" name="Titel 2">
            <a:extLst>
              <a:ext uri="{FF2B5EF4-FFF2-40B4-BE49-F238E27FC236}">
                <a16:creationId xmlns:a16="http://schemas.microsoft.com/office/drawing/2014/main" id="{0C8FFFF7-C4F2-8F95-DBD0-951175BEA8BE}"/>
              </a:ext>
            </a:extLst>
          </p:cNvPr>
          <p:cNvSpPr>
            <a:spLocks noGrp="1"/>
          </p:cNvSpPr>
          <p:nvPr>
            <p:ph type="title"/>
          </p:nvPr>
        </p:nvSpPr>
        <p:spPr>
          <a:xfrm>
            <a:off x="307925" y="532696"/>
            <a:ext cx="11576147" cy="648481"/>
          </a:xfrm>
        </p:spPr>
        <p:txBody>
          <a:bodyPr/>
          <a:lstStyle/>
          <a:p>
            <a:r>
              <a:rPr lang="nl-BE"/>
              <a:t>Tekstinformatie gebruiken</a:t>
            </a:r>
          </a:p>
        </p:txBody>
      </p:sp>
      <p:graphicFrame>
        <p:nvGraphicFramePr>
          <p:cNvPr id="4" name="Tabel 3">
            <a:extLst>
              <a:ext uri="{FF2B5EF4-FFF2-40B4-BE49-F238E27FC236}">
                <a16:creationId xmlns:a16="http://schemas.microsoft.com/office/drawing/2014/main" id="{1AC09227-A2FF-29A2-7F2C-CF6FD56A8F5E}"/>
              </a:ext>
            </a:extLst>
          </p:cNvPr>
          <p:cNvGraphicFramePr>
            <a:graphicFrameLocks noGrp="1"/>
          </p:cNvGraphicFramePr>
          <p:nvPr>
            <p:extLst>
              <p:ext uri="{D42A27DB-BD31-4B8C-83A1-F6EECF244321}">
                <p14:modId xmlns:p14="http://schemas.microsoft.com/office/powerpoint/2010/main" val="1382104321"/>
              </p:ext>
            </p:extLst>
          </p:nvPr>
        </p:nvGraphicFramePr>
        <p:xfrm>
          <a:off x="433473" y="2134918"/>
          <a:ext cx="11325053" cy="2738627"/>
        </p:xfrm>
        <a:graphic>
          <a:graphicData uri="http://schemas.openxmlformats.org/drawingml/2006/table">
            <a:tbl>
              <a:tblPr firstRow="1" firstCol="1" bandRow="1">
                <a:tableStyleId>{00A15C55-8517-42AA-B614-E9B94910E393}</a:tableStyleId>
              </a:tblPr>
              <a:tblGrid>
                <a:gridCol w="1307690">
                  <a:extLst>
                    <a:ext uri="{9D8B030D-6E8A-4147-A177-3AD203B41FA5}">
                      <a16:colId xmlns:a16="http://schemas.microsoft.com/office/drawing/2014/main" val="3811954699"/>
                    </a:ext>
                  </a:extLst>
                </a:gridCol>
                <a:gridCol w="1632155">
                  <a:extLst>
                    <a:ext uri="{9D8B030D-6E8A-4147-A177-3AD203B41FA5}">
                      <a16:colId xmlns:a16="http://schemas.microsoft.com/office/drawing/2014/main" val="638047328"/>
                    </a:ext>
                  </a:extLst>
                </a:gridCol>
                <a:gridCol w="3528853">
                  <a:extLst>
                    <a:ext uri="{9D8B030D-6E8A-4147-A177-3AD203B41FA5}">
                      <a16:colId xmlns:a16="http://schemas.microsoft.com/office/drawing/2014/main" val="3564532731"/>
                    </a:ext>
                  </a:extLst>
                </a:gridCol>
                <a:gridCol w="256566">
                  <a:extLst>
                    <a:ext uri="{9D8B030D-6E8A-4147-A177-3AD203B41FA5}">
                      <a16:colId xmlns:a16="http://schemas.microsoft.com/office/drawing/2014/main" val="3290368633"/>
                    </a:ext>
                  </a:extLst>
                </a:gridCol>
                <a:gridCol w="403419">
                  <a:extLst>
                    <a:ext uri="{9D8B030D-6E8A-4147-A177-3AD203B41FA5}">
                      <a16:colId xmlns:a16="http://schemas.microsoft.com/office/drawing/2014/main" val="222134686"/>
                    </a:ext>
                  </a:extLst>
                </a:gridCol>
                <a:gridCol w="572825">
                  <a:extLst>
                    <a:ext uri="{9D8B030D-6E8A-4147-A177-3AD203B41FA5}">
                      <a16:colId xmlns:a16="http://schemas.microsoft.com/office/drawing/2014/main" val="2184084278"/>
                    </a:ext>
                  </a:extLst>
                </a:gridCol>
                <a:gridCol w="489504">
                  <a:extLst>
                    <a:ext uri="{9D8B030D-6E8A-4147-A177-3AD203B41FA5}">
                      <a16:colId xmlns:a16="http://schemas.microsoft.com/office/drawing/2014/main" val="3332995751"/>
                    </a:ext>
                  </a:extLst>
                </a:gridCol>
                <a:gridCol w="437429">
                  <a:extLst>
                    <a:ext uri="{9D8B030D-6E8A-4147-A177-3AD203B41FA5}">
                      <a16:colId xmlns:a16="http://schemas.microsoft.com/office/drawing/2014/main" val="1142888588"/>
                    </a:ext>
                  </a:extLst>
                </a:gridCol>
                <a:gridCol w="479088">
                  <a:extLst>
                    <a:ext uri="{9D8B030D-6E8A-4147-A177-3AD203B41FA5}">
                      <a16:colId xmlns:a16="http://schemas.microsoft.com/office/drawing/2014/main" val="606345293"/>
                    </a:ext>
                  </a:extLst>
                </a:gridCol>
                <a:gridCol w="562409">
                  <a:extLst>
                    <a:ext uri="{9D8B030D-6E8A-4147-A177-3AD203B41FA5}">
                      <a16:colId xmlns:a16="http://schemas.microsoft.com/office/drawing/2014/main" val="3688558178"/>
                    </a:ext>
                  </a:extLst>
                </a:gridCol>
                <a:gridCol w="458260">
                  <a:extLst>
                    <a:ext uri="{9D8B030D-6E8A-4147-A177-3AD203B41FA5}">
                      <a16:colId xmlns:a16="http://schemas.microsoft.com/office/drawing/2014/main" val="66321931"/>
                    </a:ext>
                  </a:extLst>
                </a:gridCol>
                <a:gridCol w="562409">
                  <a:extLst>
                    <a:ext uri="{9D8B030D-6E8A-4147-A177-3AD203B41FA5}">
                      <a16:colId xmlns:a16="http://schemas.microsoft.com/office/drawing/2014/main" val="1455877576"/>
                    </a:ext>
                  </a:extLst>
                </a:gridCol>
                <a:gridCol w="423928">
                  <a:extLst>
                    <a:ext uri="{9D8B030D-6E8A-4147-A177-3AD203B41FA5}">
                      <a16:colId xmlns:a16="http://schemas.microsoft.com/office/drawing/2014/main" val="2998874200"/>
                    </a:ext>
                  </a:extLst>
                </a:gridCol>
                <a:gridCol w="210518">
                  <a:extLst>
                    <a:ext uri="{9D8B030D-6E8A-4147-A177-3AD203B41FA5}">
                      <a16:colId xmlns:a16="http://schemas.microsoft.com/office/drawing/2014/main" val="3385179659"/>
                    </a:ext>
                  </a:extLst>
                </a:gridCol>
              </a:tblGrid>
              <a:tr h="263280">
                <a:tc rowSpan="2">
                  <a:txBody>
                    <a:bodyPr/>
                    <a:lstStyle/>
                    <a:p>
                      <a:pPr marL="60960" marR="60960" algn="l">
                        <a:lnSpc>
                          <a:spcPct val="130000"/>
                        </a:lnSpc>
                        <a:spcBef>
                          <a:spcPts val="300"/>
                        </a:spcBef>
                        <a:spcAft>
                          <a:spcPts val="300"/>
                        </a:spcAft>
                        <a:buNone/>
                      </a:pPr>
                      <a:r>
                        <a:rPr lang="nl-BE" sz="2000">
                          <a:effectLst/>
                        </a:rPr>
                        <a:t>Domein</a:t>
                      </a:r>
                      <a:endPar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rowSpan="2">
                  <a:txBody>
                    <a:bodyPr/>
                    <a:lstStyle/>
                    <a:p>
                      <a:pPr marL="60960" marR="60960" algn="l">
                        <a:lnSpc>
                          <a:spcPct val="130000"/>
                        </a:lnSpc>
                        <a:spcBef>
                          <a:spcPts val="300"/>
                        </a:spcBef>
                        <a:spcAft>
                          <a:spcPts val="300"/>
                        </a:spcAft>
                        <a:buNone/>
                      </a:pPr>
                      <a:r>
                        <a:rPr lang="nl-BE" sz="2000">
                          <a:effectLst/>
                        </a:rPr>
                        <a:t>Subdomein</a:t>
                      </a:r>
                      <a:endPar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rowSpan="2">
                  <a:txBody>
                    <a:bodyPr/>
                    <a:lstStyle/>
                    <a:p>
                      <a:pPr marL="60960" marR="60960" algn="l">
                        <a:lnSpc>
                          <a:spcPct val="130000"/>
                        </a:lnSpc>
                        <a:spcBef>
                          <a:spcPts val="300"/>
                        </a:spcBef>
                        <a:spcAft>
                          <a:spcPts val="300"/>
                        </a:spcAft>
                        <a:buNone/>
                      </a:pPr>
                      <a:r>
                        <a:rPr lang="nl-BE" sz="2000">
                          <a:effectLst/>
                        </a:rPr>
                        <a:t>Cluster</a:t>
                      </a:r>
                      <a:endPar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rowSpan="2">
                  <a:txBody>
                    <a:bodyPr/>
                    <a:lstStyle/>
                    <a:p>
                      <a:pPr marL="60960" marR="60960" algn="ctr">
                        <a:lnSpc>
                          <a:spcPct val="130000"/>
                        </a:lnSpc>
                        <a:spcBef>
                          <a:spcPts val="300"/>
                        </a:spcBef>
                        <a:spcAft>
                          <a:spcPts val="300"/>
                        </a:spcAft>
                        <a:buNone/>
                      </a:pPr>
                      <a:r>
                        <a:rPr lang="nl-BE" sz="1000">
                          <a:effectLst/>
                        </a:rPr>
                        <a:t>P</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gridSpan="9">
                  <a:txBody>
                    <a:bodyPr/>
                    <a:lstStyle/>
                    <a:p>
                      <a:pPr marL="60960" marR="60960" algn="ctr">
                        <a:lnSpc>
                          <a:spcPct val="130000"/>
                        </a:lnSpc>
                        <a:spcBef>
                          <a:spcPts val="300"/>
                        </a:spcBef>
                        <a:spcAft>
                          <a:spcPts val="300"/>
                        </a:spcAft>
                        <a:buNone/>
                      </a:pPr>
                      <a:r>
                        <a:rPr lang="nl-BE" sz="1000">
                          <a:effectLst/>
                        </a:rPr>
                        <a:t>G</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rowSpan="2">
                  <a:txBody>
                    <a:bodyPr/>
                    <a:lstStyle/>
                    <a:p>
                      <a:pPr marL="60960" marR="60960" algn="ctr">
                        <a:lnSpc>
                          <a:spcPct val="130000"/>
                        </a:lnSpc>
                        <a:spcBef>
                          <a:spcPts val="300"/>
                        </a:spcBef>
                        <a:spcAft>
                          <a:spcPts val="300"/>
                        </a:spcAft>
                        <a:buNone/>
                      </a:pPr>
                      <a:r>
                        <a:rPr lang="nl-BE" sz="1000">
                          <a:effectLst/>
                        </a:rPr>
                        <a:t>S</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extLst>
                  <a:ext uri="{0D108BD9-81ED-4DB2-BD59-A6C34878D82A}">
                    <a16:rowId xmlns:a16="http://schemas.microsoft.com/office/drawing/2014/main" val="1653871182"/>
                  </a:ext>
                </a:extLst>
              </a:tr>
              <a:tr h="555485">
                <a:tc vMerge="1">
                  <a:txBody>
                    <a:bodyPr/>
                    <a:lstStyle/>
                    <a:p>
                      <a:endParaRPr lang="nl-BE"/>
                    </a:p>
                  </a:txBody>
                  <a:tcPr/>
                </a:tc>
                <a:tc vMerge="1">
                  <a:txBody>
                    <a:bodyPr/>
                    <a:lstStyle/>
                    <a:p>
                      <a:endParaRPr lang="nl-BE"/>
                    </a:p>
                  </a:txBody>
                  <a:tcPr/>
                </a:tc>
                <a:tc vMerge="1">
                  <a:txBody>
                    <a:bodyPr/>
                    <a:lstStyle/>
                    <a:p>
                      <a:endParaRPr lang="nl-BE"/>
                    </a:p>
                  </a:txBody>
                  <a:tcPr/>
                </a:tc>
                <a:tc vMerge="1">
                  <a:txBody>
                    <a:bodyPr/>
                    <a:lstStyle/>
                    <a:p>
                      <a:endParaRPr lang="nl-BE"/>
                    </a:p>
                  </a:txBody>
                  <a:tcPr/>
                </a:tc>
                <a:tc>
                  <a:txBody>
                    <a:bodyPr/>
                    <a:lstStyle/>
                    <a:p>
                      <a:pPr marL="60960" marR="60960" algn="ctr">
                        <a:lnSpc>
                          <a:spcPct val="130000"/>
                        </a:lnSpc>
                        <a:spcBef>
                          <a:spcPts val="300"/>
                        </a:spcBef>
                        <a:spcAft>
                          <a:spcPts val="300"/>
                        </a:spcAft>
                        <a:buNone/>
                      </a:pPr>
                      <a:r>
                        <a:rPr lang="nl-BE" sz="1000">
                          <a:effectLst/>
                        </a:rPr>
                        <a:t>JK</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Bef>
                          <a:spcPts val="300"/>
                        </a:spcBef>
                        <a:spcAft>
                          <a:spcPts val="300"/>
                        </a:spcAft>
                        <a:buNone/>
                      </a:pPr>
                      <a:r>
                        <a:rPr lang="nl-BE" sz="1000">
                          <a:effectLst/>
                        </a:rPr>
                        <a:t>K2</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Bef>
                          <a:spcPts val="300"/>
                        </a:spcBef>
                        <a:spcAft>
                          <a:spcPts val="300"/>
                        </a:spcAft>
                        <a:buNone/>
                      </a:pPr>
                      <a:r>
                        <a:rPr lang="nl-BE" sz="1000">
                          <a:effectLst/>
                        </a:rPr>
                        <a:t>K3</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Bef>
                          <a:spcPts val="300"/>
                        </a:spcBef>
                        <a:spcAft>
                          <a:spcPts val="300"/>
                        </a:spcAft>
                        <a:buNone/>
                      </a:pPr>
                      <a:r>
                        <a:rPr lang="nl-BE" sz="1000">
                          <a:effectLst/>
                        </a:rPr>
                        <a:t>L1</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Bef>
                          <a:spcPts val="300"/>
                        </a:spcBef>
                        <a:spcAft>
                          <a:spcPts val="300"/>
                        </a:spcAft>
                        <a:buNone/>
                      </a:pPr>
                      <a:r>
                        <a:rPr lang="nl-BE" sz="1000">
                          <a:effectLst/>
                        </a:rPr>
                        <a:t>L2</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Bef>
                          <a:spcPts val="300"/>
                        </a:spcBef>
                        <a:spcAft>
                          <a:spcPts val="300"/>
                        </a:spcAft>
                        <a:buNone/>
                      </a:pPr>
                      <a:r>
                        <a:rPr lang="nl-BE" sz="1000">
                          <a:effectLst/>
                        </a:rPr>
                        <a:t>L3</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Bef>
                          <a:spcPts val="300"/>
                        </a:spcBef>
                        <a:spcAft>
                          <a:spcPts val="300"/>
                        </a:spcAft>
                        <a:buNone/>
                      </a:pPr>
                      <a:r>
                        <a:rPr lang="nl-BE" sz="1000">
                          <a:effectLst/>
                        </a:rPr>
                        <a:t>L4</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Bef>
                          <a:spcPts val="300"/>
                        </a:spcBef>
                        <a:spcAft>
                          <a:spcPts val="300"/>
                        </a:spcAft>
                        <a:buNone/>
                      </a:pPr>
                      <a:r>
                        <a:rPr lang="nl-BE" sz="1000">
                          <a:effectLst/>
                        </a:rPr>
                        <a:t>L5</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Bef>
                          <a:spcPts val="300"/>
                        </a:spcBef>
                        <a:spcAft>
                          <a:spcPts val="300"/>
                        </a:spcAft>
                        <a:buNone/>
                      </a:pPr>
                      <a:r>
                        <a:rPr lang="nl-BE" sz="1000">
                          <a:effectLst/>
                        </a:rPr>
                        <a:t>L6</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vMerge="1">
                  <a:txBody>
                    <a:bodyPr/>
                    <a:lstStyle/>
                    <a:p>
                      <a:endParaRPr lang="nl-BE"/>
                    </a:p>
                  </a:txBody>
                  <a:tcPr/>
                </a:tc>
                <a:extLst>
                  <a:ext uri="{0D108BD9-81ED-4DB2-BD59-A6C34878D82A}">
                    <a16:rowId xmlns:a16="http://schemas.microsoft.com/office/drawing/2014/main" val="3597707237"/>
                  </a:ext>
                </a:extLst>
              </a:tr>
              <a:tr h="262681">
                <a:tc rowSpan="6">
                  <a:txBody>
                    <a:bodyPr/>
                    <a:lstStyle/>
                    <a:p>
                      <a:pPr marL="60960" marR="60960" algn="l">
                        <a:lnSpc>
                          <a:spcPct val="130000"/>
                        </a:lnSpc>
                        <a:spcAft>
                          <a:spcPts val="1000"/>
                        </a:spcAft>
                        <a:buNone/>
                      </a:pPr>
                      <a:r>
                        <a:rPr lang="nl-BE" sz="1800">
                          <a:effectLst/>
                        </a:rPr>
                        <a:t>Lezen</a:t>
                      </a:r>
                      <a:endPar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rowSpan="6">
                  <a:txBody>
                    <a:bodyPr/>
                    <a:lstStyle/>
                    <a:p>
                      <a:pPr marL="60960" marR="60960" algn="l">
                        <a:lnSpc>
                          <a:spcPct val="130000"/>
                        </a:lnSpc>
                        <a:spcAft>
                          <a:spcPts val="1000"/>
                        </a:spcAft>
                        <a:buNone/>
                      </a:pPr>
                      <a:r>
                        <a:rPr lang="nl-BE" sz="1800">
                          <a:effectLst/>
                        </a:rPr>
                        <a:t>Tekstbegrip</a:t>
                      </a:r>
                      <a:endPar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a:txBody>
                    <a:bodyPr/>
                    <a:lstStyle/>
                    <a:p>
                      <a:pPr marL="60960" marR="60960" algn="l">
                        <a:lnSpc>
                          <a:spcPct val="130000"/>
                        </a:lnSpc>
                        <a:spcAft>
                          <a:spcPts val="1000"/>
                        </a:spcAft>
                        <a:buNone/>
                      </a:pPr>
                      <a:r>
                        <a:rPr lang="nl-BE" sz="1800">
                          <a:effectLst/>
                        </a:rPr>
                        <a:t> </a:t>
                      </a:r>
                      <a:endPar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a:txBody>
                    <a:bodyPr/>
                    <a:lstStyle/>
                    <a:p>
                      <a:pPr marL="60960" marR="60960" algn="ctr">
                        <a:lnSpc>
                          <a:spcPct val="130000"/>
                        </a:lnSpc>
                        <a:spcAft>
                          <a:spcPts val="1000"/>
                        </a:spcAft>
                        <a:buNone/>
                      </a:pPr>
                      <a:r>
                        <a:rPr lang="nl-BE" sz="10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extLst>
                  <a:ext uri="{0D108BD9-81ED-4DB2-BD59-A6C34878D82A}">
                    <a16:rowId xmlns:a16="http://schemas.microsoft.com/office/drawing/2014/main" val="2214713181"/>
                  </a:ext>
                </a:extLst>
              </a:tr>
              <a:tr h="236404">
                <a:tc vMerge="1">
                  <a:txBody>
                    <a:bodyPr/>
                    <a:lstStyle/>
                    <a:p>
                      <a:endParaRPr lang="nl-BE"/>
                    </a:p>
                  </a:txBody>
                  <a:tcPr/>
                </a:tc>
                <a:tc vMerge="1">
                  <a:txBody>
                    <a:bodyPr/>
                    <a:lstStyle/>
                    <a:p>
                      <a:endParaRPr lang="nl-BE"/>
                    </a:p>
                  </a:txBody>
                  <a:tcPr/>
                </a:tc>
                <a:tc>
                  <a:txBody>
                    <a:bodyPr/>
                    <a:lstStyle/>
                    <a:p>
                      <a:pPr marL="60960" marR="60960" algn="l">
                        <a:lnSpc>
                          <a:spcPct val="130000"/>
                        </a:lnSpc>
                        <a:spcAft>
                          <a:spcPts val="1000"/>
                        </a:spcAft>
                        <a:buNone/>
                      </a:pPr>
                      <a:r>
                        <a:rPr lang="nl-BE" sz="1800">
                          <a:effectLst/>
                        </a:rPr>
                        <a:t>Expliciete informatie vinden</a:t>
                      </a:r>
                      <a:endPar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extLst>
                  <a:ext uri="{0D108BD9-81ED-4DB2-BD59-A6C34878D82A}">
                    <a16:rowId xmlns:a16="http://schemas.microsoft.com/office/drawing/2014/main" val="3417155337"/>
                  </a:ext>
                </a:extLst>
              </a:tr>
              <a:tr h="236404">
                <a:tc vMerge="1">
                  <a:txBody>
                    <a:bodyPr/>
                    <a:lstStyle/>
                    <a:p>
                      <a:endParaRPr lang="nl-BE"/>
                    </a:p>
                  </a:txBody>
                  <a:tcPr/>
                </a:tc>
                <a:tc vMerge="1">
                  <a:txBody>
                    <a:bodyPr/>
                    <a:lstStyle/>
                    <a:p>
                      <a:endParaRPr lang="nl-BE"/>
                    </a:p>
                  </a:txBody>
                  <a:tcPr/>
                </a:tc>
                <a:tc>
                  <a:txBody>
                    <a:bodyPr/>
                    <a:lstStyle/>
                    <a:p>
                      <a:pPr marL="60960" marR="60960" algn="l">
                        <a:lnSpc>
                          <a:spcPct val="130000"/>
                        </a:lnSpc>
                        <a:spcAft>
                          <a:spcPts val="1000"/>
                        </a:spcAft>
                        <a:buNone/>
                      </a:pPr>
                      <a:r>
                        <a:rPr lang="nl-BE" sz="1800">
                          <a:effectLst/>
                        </a:rPr>
                        <a:t>Verbanden leggen en afleiden</a:t>
                      </a:r>
                      <a:endPar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extLst>
                  <a:ext uri="{0D108BD9-81ED-4DB2-BD59-A6C34878D82A}">
                    <a16:rowId xmlns:a16="http://schemas.microsoft.com/office/drawing/2014/main" val="910507319"/>
                  </a:ext>
                </a:extLst>
              </a:tr>
              <a:tr h="236404">
                <a:tc vMerge="1">
                  <a:txBody>
                    <a:bodyPr/>
                    <a:lstStyle/>
                    <a:p>
                      <a:endParaRPr lang="nl-BE"/>
                    </a:p>
                  </a:txBody>
                  <a:tcPr/>
                </a:tc>
                <a:tc vMerge="1">
                  <a:txBody>
                    <a:bodyPr/>
                    <a:lstStyle/>
                    <a:p>
                      <a:endParaRPr lang="nl-BE"/>
                    </a:p>
                  </a:txBody>
                  <a:tcPr/>
                </a:tc>
                <a:tc>
                  <a:txBody>
                    <a:bodyPr/>
                    <a:lstStyle/>
                    <a:p>
                      <a:pPr marL="60960" marR="60960" algn="l">
                        <a:lnSpc>
                          <a:spcPct val="130000"/>
                        </a:lnSpc>
                        <a:spcAft>
                          <a:spcPts val="1000"/>
                        </a:spcAft>
                        <a:buNone/>
                      </a:pPr>
                      <a:r>
                        <a:rPr lang="nl-BE" sz="1800">
                          <a:effectLst/>
                        </a:rPr>
                        <a:t>Teksten beoordelen</a:t>
                      </a:r>
                      <a:endPar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extLst>
                  <a:ext uri="{0D108BD9-81ED-4DB2-BD59-A6C34878D82A}">
                    <a16:rowId xmlns:a16="http://schemas.microsoft.com/office/drawing/2014/main" val="4061938230"/>
                  </a:ext>
                </a:extLst>
              </a:tr>
              <a:tr h="236404">
                <a:tc vMerge="1">
                  <a:txBody>
                    <a:bodyPr/>
                    <a:lstStyle/>
                    <a:p>
                      <a:endParaRPr lang="nl-BE"/>
                    </a:p>
                  </a:txBody>
                  <a:tcPr/>
                </a:tc>
                <a:tc vMerge="1">
                  <a:txBody>
                    <a:bodyPr/>
                    <a:lstStyle/>
                    <a:p>
                      <a:endParaRPr lang="nl-BE"/>
                    </a:p>
                  </a:txBody>
                  <a:tcPr/>
                </a:tc>
                <a:tc>
                  <a:txBody>
                    <a:bodyPr/>
                    <a:lstStyle/>
                    <a:p>
                      <a:pPr marL="60960" marR="60960" algn="l">
                        <a:lnSpc>
                          <a:spcPct val="130000"/>
                        </a:lnSpc>
                        <a:spcAft>
                          <a:spcPts val="1000"/>
                        </a:spcAft>
                        <a:buNone/>
                      </a:pPr>
                      <a:r>
                        <a:rPr lang="nl-BE" sz="1800">
                          <a:effectLst/>
                        </a:rPr>
                        <a:t>Tekstinformatie gebruiken</a:t>
                      </a:r>
                      <a:endPar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extLst>
                  <a:ext uri="{0D108BD9-81ED-4DB2-BD59-A6C34878D82A}">
                    <a16:rowId xmlns:a16="http://schemas.microsoft.com/office/drawing/2014/main" val="136518358"/>
                  </a:ext>
                </a:extLst>
              </a:tr>
              <a:tr h="236404">
                <a:tc vMerge="1">
                  <a:txBody>
                    <a:bodyPr/>
                    <a:lstStyle/>
                    <a:p>
                      <a:endParaRPr lang="nl-BE"/>
                    </a:p>
                  </a:txBody>
                  <a:tcPr/>
                </a:tc>
                <a:tc vMerge="1">
                  <a:txBody>
                    <a:bodyPr/>
                    <a:lstStyle/>
                    <a:p>
                      <a:endParaRPr lang="nl-BE"/>
                    </a:p>
                  </a:txBody>
                  <a:tcPr/>
                </a:tc>
                <a:tc>
                  <a:txBody>
                    <a:bodyPr/>
                    <a:lstStyle/>
                    <a:p>
                      <a:pPr marL="60960" marR="60960" algn="l">
                        <a:lnSpc>
                          <a:spcPct val="130000"/>
                        </a:lnSpc>
                        <a:spcAft>
                          <a:spcPts val="1000"/>
                        </a:spcAft>
                        <a:buNone/>
                      </a:pPr>
                      <a:r>
                        <a:rPr lang="nl-BE" sz="1800">
                          <a:effectLst/>
                        </a:rPr>
                        <a:t>Het leerproces reguleren</a:t>
                      </a:r>
                      <a:endPar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extLst>
                  <a:ext uri="{0D108BD9-81ED-4DB2-BD59-A6C34878D82A}">
                    <a16:rowId xmlns:a16="http://schemas.microsoft.com/office/drawing/2014/main" val="1409989383"/>
                  </a:ext>
                </a:extLst>
              </a:tr>
            </a:tbl>
          </a:graphicData>
        </a:graphic>
      </p:graphicFrame>
      <p:sp>
        <p:nvSpPr>
          <p:cNvPr id="7" name="Rechthoek: afgeronde hoeken 6">
            <a:extLst>
              <a:ext uri="{FF2B5EF4-FFF2-40B4-BE49-F238E27FC236}">
                <a16:creationId xmlns:a16="http://schemas.microsoft.com/office/drawing/2014/main" id="{DC632F94-F919-47C4-2C30-24E414ED2B7F}"/>
              </a:ext>
            </a:extLst>
          </p:cNvPr>
          <p:cNvSpPr/>
          <p:nvPr/>
        </p:nvSpPr>
        <p:spPr>
          <a:xfrm>
            <a:off x="3265714" y="4221988"/>
            <a:ext cx="3570515" cy="390481"/>
          </a:xfrm>
          <a:prstGeom prst="roundRect">
            <a:avLst/>
          </a:prstGeom>
          <a:noFill/>
          <a:ln w="38100">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Tree>
    <p:extLst>
      <p:ext uri="{BB962C8B-B14F-4D97-AF65-F5344CB8AC3E}">
        <p14:creationId xmlns:p14="http://schemas.microsoft.com/office/powerpoint/2010/main" val="155254141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tekst 1">
            <a:extLst>
              <a:ext uri="{FF2B5EF4-FFF2-40B4-BE49-F238E27FC236}">
                <a16:creationId xmlns:a16="http://schemas.microsoft.com/office/drawing/2014/main" id="{6C5710FF-0E0C-12D3-2B8D-767E0C71FCA8}"/>
              </a:ext>
            </a:extLst>
          </p:cNvPr>
          <p:cNvSpPr txBox="1">
            <a:spLocks/>
          </p:cNvSpPr>
          <p:nvPr/>
        </p:nvSpPr>
        <p:spPr>
          <a:xfrm>
            <a:off x="307926" y="5785093"/>
            <a:ext cx="10599737" cy="1283435"/>
          </a:xfrm>
          <a:prstGeom prst="rect">
            <a:avLst/>
          </a:prstGeom>
        </p:spPr>
        <p:txBody>
          <a:bodyPr>
            <a:normAutofit/>
          </a:bodyPr>
          <a:lstStyle>
            <a:lvl1pPr marL="257168" indent="-257168" algn="l" defTabSz="685783" rtl="0" eaLnBrk="1" latinLnBrk="0" hangingPunct="1">
              <a:spcBef>
                <a:spcPct val="20000"/>
              </a:spcBef>
              <a:buClrTx/>
              <a:buFont typeface="Arial" pitchFamily="34" charset="0"/>
              <a:buChar char="•"/>
              <a:defRPr sz="2400" kern="1200">
                <a:solidFill>
                  <a:schemeClr val="tx1"/>
                </a:solidFill>
                <a:latin typeface="Roboto" pitchFamily="2" charset="0"/>
                <a:ea typeface="Roboto" pitchFamily="2" charset="0"/>
                <a:cs typeface="+mn-cs"/>
              </a:defRPr>
            </a:lvl1pPr>
            <a:lvl2pPr marL="685791" indent="-342900" algn="l" defTabSz="685783" rtl="0" eaLnBrk="1" latinLnBrk="0" hangingPunct="1">
              <a:spcBef>
                <a:spcPct val="20000"/>
              </a:spcBef>
              <a:buClr>
                <a:srgbClr val="4CBCC5"/>
              </a:buClr>
              <a:buFont typeface="Arial" panose="020B0604020202020204" pitchFamily="34" charset="0"/>
              <a:buChar char="•"/>
              <a:defRPr sz="2100" kern="1200">
                <a:solidFill>
                  <a:srgbClr val="4CBCC5"/>
                </a:solidFill>
                <a:latin typeface="Roboto" pitchFamily="2" charset="0"/>
                <a:ea typeface="Roboto" pitchFamily="2" charset="0"/>
                <a:cs typeface="+mn-cs"/>
              </a:defRPr>
            </a:lvl2pPr>
            <a:lvl3pPr marL="857228" indent="-171446" algn="l" defTabSz="685783" rtl="0" eaLnBrk="1" latinLnBrk="0" hangingPunct="1">
              <a:spcBef>
                <a:spcPct val="20000"/>
              </a:spcBef>
              <a:buClr>
                <a:schemeClr val="tx1"/>
              </a:buClr>
              <a:buFont typeface="Arial" pitchFamily="34" charset="0"/>
              <a:buChar char="•"/>
              <a:defRPr sz="1800" kern="1200">
                <a:solidFill>
                  <a:schemeClr val="tx1"/>
                </a:solidFill>
                <a:latin typeface="Roboto" pitchFamily="2" charset="0"/>
                <a:ea typeface="Roboto" pitchFamily="2" charset="0"/>
                <a:cs typeface="+mn-cs"/>
              </a:defRPr>
            </a:lvl3pPr>
            <a:lvl4pPr marL="1200120" indent="-171446" algn="l" defTabSz="685783" rtl="0" eaLnBrk="1" latinLnBrk="0" hangingPunct="1">
              <a:spcBef>
                <a:spcPct val="20000"/>
              </a:spcBef>
              <a:buClr>
                <a:schemeClr val="tx1"/>
              </a:buClr>
              <a:buFont typeface="Arial" panose="020B0604020202020204" pitchFamily="34" charset="0"/>
              <a:buChar char="•"/>
              <a:defRPr sz="1500" kern="1200">
                <a:solidFill>
                  <a:schemeClr val="tx1"/>
                </a:solidFill>
                <a:latin typeface="Roboto" pitchFamily="2" charset="0"/>
                <a:ea typeface="Roboto" pitchFamily="2" charset="0"/>
                <a:cs typeface="+mn-cs"/>
              </a:defRPr>
            </a:lvl4pPr>
            <a:lvl5pPr marL="1543012" indent="-171446" algn="l" defTabSz="685783" rtl="0" eaLnBrk="1" latinLnBrk="0" hangingPunct="1">
              <a:spcBef>
                <a:spcPct val="20000"/>
              </a:spcBef>
              <a:buClr>
                <a:schemeClr val="tx1"/>
              </a:buClr>
              <a:buFont typeface="Arial" panose="020B0604020202020204" pitchFamily="34" charset="0"/>
              <a:buChar char="•"/>
              <a:defRPr sz="1500" kern="1200">
                <a:solidFill>
                  <a:schemeClr val="tx1"/>
                </a:solidFill>
                <a:latin typeface="Roboto" pitchFamily="2" charset="0"/>
                <a:ea typeface="Roboto" pitchFamily="2" charset="0"/>
                <a:cs typeface="+mn-cs"/>
              </a:defRPr>
            </a:lvl5pPr>
            <a:lvl6pPr marL="1885903" indent="-171446" algn="l" defTabSz="685783"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795" indent="-171446" algn="l" defTabSz="685783"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686" indent="-171446" algn="l" defTabSz="685783"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577" indent="-171446" algn="l" defTabSz="685783"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indent="0" algn="ctr">
              <a:buFont typeface="Arial" pitchFamily="34" charset="0"/>
              <a:buNone/>
            </a:pPr>
            <a:r>
              <a:rPr lang="nl-BE" sz="2800" b="1">
                <a:solidFill>
                  <a:schemeClr val="accent5"/>
                </a:solidFill>
              </a:rPr>
              <a:t>Niet lezen om te lezen, wel de informatie uit een tekst gebruiken om verder te spreken, te schrijven, te denken of te leren.</a:t>
            </a:r>
          </a:p>
        </p:txBody>
      </p:sp>
      <p:pic>
        <p:nvPicPr>
          <p:cNvPr id="4" name="Afbeelding 3">
            <a:extLst>
              <a:ext uri="{FF2B5EF4-FFF2-40B4-BE49-F238E27FC236}">
                <a16:creationId xmlns:a16="http://schemas.microsoft.com/office/drawing/2014/main" id="{69277E0D-DB64-96A1-FCA4-A54C082FA9A5}"/>
              </a:ext>
            </a:extLst>
          </p:cNvPr>
          <p:cNvPicPr>
            <a:picLocks noChangeAspect="1"/>
          </p:cNvPicPr>
          <p:nvPr/>
        </p:nvPicPr>
        <p:blipFill>
          <a:blip r:embed="rId3"/>
          <a:stretch>
            <a:fillRect/>
          </a:stretch>
        </p:blipFill>
        <p:spPr>
          <a:xfrm>
            <a:off x="815354" y="1197161"/>
            <a:ext cx="10104142" cy="4463677"/>
          </a:xfrm>
          <a:prstGeom prst="rect">
            <a:avLst/>
          </a:prstGeom>
          <a:ln>
            <a:solidFill>
              <a:schemeClr val="accent5"/>
            </a:solidFill>
          </a:ln>
        </p:spPr>
      </p:pic>
      <p:sp>
        <p:nvSpPr>
          <p:cNvPr id="6" name="Titel 2">
            <a:extLst>
              <a:ext uri="{FF2B5EF4-FFF2-40B4-BE49-F238E27FC236}">
                <a16:creationId xmlns:a16="http://schemas.microsoft.com/office/drawing/2014/main" id="{F9C62D96-5CAA-61D3-62DE-029CEF921DAD}"/>
              </a:ext>
            </a:extLst>
          </p:cNvPr>
          <p:cNvSpPr txBox="1">
            <a:spLocks/>
          </p:cNvSpPr>
          <p:nvPr/>
        </p:nvSpPr>
        <p:spPr>
          <a:xfrm>
            <a:off x="307926" y="277057"/>
            <a:ext cx="11576147" cy="648481"/>
          </a:xfrm>
          <a:prstGeom prst="rect">
            <a:avLst/>
          </a:prstGeom>
        </p:spPr>
        <p:txBody>
          <a:bodyPr/>
          <a:lstStyle>
            <a:lvl1pPr algn="l" defTabSz="685783" rtl="0" eaLnBrk="1" latinLnBrk="0" hangingPunct="1">
              <a:spcBef>
                <a:spcPct val="0"/>
              </a:spcBef>
              <a:buNone/>
              <a:defRPr kumimoji="0" lang="nl-BE" sz="2400" b="0" kern="1200" cap="none" baseline="0" dirty="0" smtClean="0">
                <a:solidFill>
                  <a:srgbClr val="2D3E4E"/>
                </a:solidFill>
                <a:effectLst/>
                <a:latin typeface="Poppins ExtraBold" panose="00000900000000000000" pitchFamily="2" charset="0"/>
                <a:ea typeface="Roboto" pitchFamily="2" charset="0"/>
                <a:cs typeface="Poppins ExtraBold" panose="00000900000000000000" pitchFamily="2" charset="0"/>
              </a:defRPr>
            </a:lvl1pPr>
          </a:lstStyle>
          <a:p>
            <a:r>
              <a:rPr lang="nl-BE" sz="3600"/>
              <a:t>Tekstinformatie gebruiken</a:t>
            </a:r>
          </a:p>
        </p:txBody>
      </p:sp>
      <p:sp>
        <p:nvSpPr>
          <p:cNvPr id="5" name="Tekstvak 4">
            <a:extLst>
              <a:ext uri="{FF2B5EF4-FFF2-40B4-BE49-F238E27FC236}">
                <a16:creationId xmlns:a16="http://schemas.microsoft.com/office/drawing/2014/main" id="{6B8F1CCD-6120-57A7-D58E-87B99C22C7E6}"/>
              </a:ext>
            </a:extLst>
          </p:cNvPr>
          <p:cNvSpPr txBox="1"/>
          <p:nvPr/>
        </p:nvSpPr>
        <p:spPr>
          <a:xfrm>
            <a:off x="1299426" y="2326163"/>
            <a:ext cx="7392177" cy="430887"/>
          </a:xfrm>
          <a:prstGeom prst="rect">
            <a:avLst/>
          </a:prstGeom>
          <a:noFill/>
        </p:spPr>
        <p:txBody>
          <a:bodyPr wrap="square">
            <a:spAutoFit/>
          </a:bodyPr>
          <a:lstStyle/>
          <a:p>
            <a:r>
              <a:rPr lang="nl-BE" sz="1100">
                <a:hlinkClick r:id="rId4"/>
              </a:rPr>
              <a:t>https://www.rijketeksten.org/zoek-rijke-tekst/krijgt-een-slak-een-nieuw-huisje-als-zijn-huisje-kapot</a:t>
            </a:r>
            <a:endParaRPr lang="nl-BE" sz="1100"/>
          </a:p>
          <a:p>
            <a:endParaRPr lang="nl-BE" sz="1100"/>
          </a:p>
        </p:txBody>
      </p:sp>
    </p:spTree>
    <p:extLst>
      <p:ext uri="{BB962C8B-B14F-4D97-AF65-F5344CB8AC3E}">
        <p14:creationId xmlns:p14="http://schemas.microsoft.com/office/powerpoint/2010/main" val="2556353031"/>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Afbeelding 2">
            <a:extLst>
              <a:ext uri="{FF2B5EF4-FFF2-40B4-BE49-F238E27FC236}">
                <a16:creationId xmlns:a16="http://schemas.microsoft.com/office/drawing/2014/main" id="{0076060B-F3F5-571A-4B4C-A0BC4D9C61BB}"/>
              </a:ext>
            </a:extLst>
          </p:cNvPr>
          <p:cNvPicPr>
            <a:picLocks noChangeAspect="1"/>
          </p:cNvPicPr>
          <p:nvPr/>
        </p:nvPicPr>
        <p:blipFill>
          <a:blip r:embed="rId3"/>
          <a:srcRect b="32243"/>
          <a:stretch>
            <a:fillRect/>
          </a:stretch>
        </p:blipFill>
        <p:spPr>
          <a:xfrm>
            <a:off x="540541" y="1797805"/>
            <a:ext cx="10962967" cy="3868687"/>
          </a:xfrm>
          <a:prstGeom prst="rect">
            <a:avLst/>
          </a:prstGeom>
        </p:spPr>
      </p:pic>
      <p:sp>
        <p:nvSpPr>
          <p:cNvPr id="4" name="Titel 2">
            <a:extLst>
              <a:ext uri="{FF2B5EF4-FFF2-40B4-BE49-F238E27FC236}">
                <a16:creationId xmlns:a16="http://schemas.microsoft.com/office/drawing/2014/main" id="{B9F7D1A3-F4F1-C5CF-AB04-40091F329EC9}"/>
              </a:ext>
            </a:extLst>
          </p:cNvPr>
          <p:cNvSpPr txBox="1">
            <a:spLocks/>
          </p:cNvSpPr>
          <p:nvPr/>
        </p:nvSpPr>
        <p:spPr>
          <a:xfrm>
            <a:off x="287816" y="363595"/>
            <a:ext cx="11576147" cy="648481"/>
          </a:xfrm>
          <a:prstGeom prst="rect">
            <a:avLst/>
          </a:prstGeom>
        </p:spPr>
        <p:txBody>
          <a:bodyPr/>
          <a:lstStyle>
            <a:lvl1pPr algn="l" defTabSz="685783" rtl="0" eaLnBrk="1" latinLnBrk="0" hangingPunct="1">
              <a:spcBef>
                <a:spcPct val="0"/>
              </a:spcBef>
              <a:buNone/>
              <a:defRPr kumimoji="0" lang="nl-BE" sz="2400" b="0" kern="1200" cap="none" baseline="0" dirty="0" smtClean="0">
                <a:solidFill>
                  <a:srgbClr val="2D3E4E"/>
                </a:solidFill>
                <a:effectLst/>
                <a:latin typeface="Poppins ExtraBold" panose="00000900000000000000" pitchFamily="2" charset="0"/>
                <a:ea typeface="Roboto" pitchFamily="2" charset="0"/>
                <a:cs typeface="Poppins ExtraBold" panose="00000900000000000000" pitchFamily="2" charset="0"/>
              </a:defRPr>
            </a:lvl1pPr>
          </a:lstStyle>
          <a:p>
            <a:r>
              <a:rPr lang="nl-BE" sz="3600"/>
              <a:t>Tekstinformatie gebruiken</a:t>
            </a:r>
          </a:p>
        </p:txBody>
      </p:sp>
      <p:sp>
        <p:nvSpPr>
          <p:cNvPr id="10" name="Rechthoek: afgeronde hoeken 9">
            <a:extLst>
              <a:ext uri="{FF2B5EF4-FFF2-40B4-BE49-F238E27FC236}">
                <a16:creationId xmlns:a16="http://schemas.microsoft.com/office/drawing/2014/main" id="{FAED3D6B-3A1A-0B90-43A2-D2B49F708B84}"/>
              </a:ext>
            </a:extLst>
          </p:cNvPr>
          <p:cNvSpPr/>
          <p:nvPr/>
        </p:nvSpPr>
        <p:spPr>
          <a:xfrm>
            <a:off x="4742390" y="2794676"/>
            <a:ext cx="1333500" cy="278521"/>
          </a:xfrm>
          <a:prstGeom prst="roundRect">
            <a:avLst/>
          </a:prstGeom>
          <a:no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
        <p:nvSpPr>
          <p:cNvPr id="12" name="Rechthoek: afgeronde hoeken 11">
            <a:extLst>
              <a:ext uri="{FF2B5EF4-FFF2-40B4-BE49-F238E27FC236}">
                <a16:creationId xmlns:a16="http://schemas.microsoft.com/office/drawing/2014/main" id="{9FD15A7C-0C71-4D68-FBB6-B97686CD7123}"/>
              </a:ext>
            </a:extLst>
          </p:cNvPr>
          <p:cNvSpPr/>
          <p:nvPr/>
        </p:nvSpPr>
        <p:spPr>
          <a:xfrm>
            <a:off x="4761965" y="3892398"/>
            <a:ext cx="1429578" cy="278521"/>
          </a:xfrm>
          <a:prstGeom prst="roundRect">
            <a:avLst/>
          </a:prstGeom>
          <a:no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
        <p:nvSpPr>
          <p:cNvPr id="14" name="Rechthoek: afgeronde hoeken 13">
            <a:extLst>
              <a:ext uri="{FF2B5EF4-FFF2-40B4-BE49-F238E27FC236}">
                <a16:creationId xmlns:a16="http://schemas.microsoft.com/office/drawing/2014/main" id="{8EC73202-71E4-FA03-8F08-D8DFEE184FFC}"/>
              </a:ext>
            </a:extLst>
          </p:cNvPr>
          <p:cNvSpPr/>
          <p:nvPr/>
        </p:nvSpPr>
        <p:spPr>
          <a:xfrm>
            <a:off x="4521973" y="5041697"/>
            <a:ext cx="667195" cy="278521"/>
          </a:xfrm>
          <a:prstGeom prst="roundRect">
            <a:avLst/>
          </a:prstGeom>
          <a:no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
        <p:nvSpPr>
          <p:cNvPr id="5" name="Rechthoek: afgeronde hoeken 4">
            <a:extLst>
              <a:ext uri="{FF2B5EF4-FFF2-40B4-BE49-F238E27FC236}">
                <a16:creationId xmlns:a16="http://schemas.microsoft.com/office/drawing/2014/main" id="{9EBBC160-A908-571C-1573-9A65860B1CDB}"/>
              </a:ext>
            </a:extLst>
          </p:cNvPr>
          <p:cNvSpPr/>
          <p:nvPr/>
        </p:nvSpPr>
        <p:spPr>
          <a:xfrm>
            <a:off x="9625263" y="1433187"/>
            <a:ext cx="2026196" cy="4336946"/>
          </a:xfrm>
          <a:prstGeom prst="roundRect">
            <a:avLst/>
          </a:prstGeom>
          <a:noFill/>
          <a:ln w="57150">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
        <p:nvSpPr>
          <p:cNvPr id="7" name="Pijl: rechts 6">
            <a:extLst>
              <a:ext uri="{FF2B5EF4-FFF2-40B4-BE49-F238E27FC236}">
                <a16:creationId xmlns:a16="http://schemas.microsoft.com/office/drawing/2014/main" id="{0EF2FA00-500E-9C61-0B39-6500D731A319}"/>
              </a:ext>
            </a:extLst>
          </p:cNvPr>
          <p:cNvSpPr/>
          <p:nvPr/>
        </p:nvSpPr>
        <p:spPr>
          <a:xfrm rot="5400000">
            <a:off x="10068091" y="1059878"/>
            <a:ext cx="1140539" cy="396453"/>
          </a:xfrm>
          <a:prstGeom prst="rightArrow">
            <a:avLst/>
          </a:prstGeom>
          <a:solidFill>
            <a:schemeClr val="accent3"/>
          </a:solidFill>
          <a:ln>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
        <p:nvSpPr>
          <p:cNvPr id="11" name="Tekstvak 10">
            <a:extLst>
              <a:ext uri="{FF2B5EF4-FFF2-40B4-BE49-F238E27FC236}">
                <a16:creationId xmlns:a16="http://schemas.microsoft.com/office/drawing/2014/main" id="{83EF3A59-10CA-266D-784C-4254F4506289}"/>
              </a:ext>
            </a:extLst>
          </p:cNvPr>
          <p:cNvSpPr txBox="1"/>
          <p:nvPr/>
        </p:nvSpPr>
        <p:spPr>
          <a:xfrm>
            <a:off x="4936839" y="6031110"/>
            <a:ext cx="6927124" cy="523220"/>
          </a:xfrm>
          <a:prstGeom prst="rect">
            <a:avLst/>
          </a:prstGeom>
          <a:noFill/>
        </p:spPr>
        <p:txBody>
          <a:bodyPr wrap="square" rtlCol="0">
            <a:spAutoFit/>
          </a:bodyPr>
          <a:lstStyle/>
          <a:p>
            <a:r>
              <a:rPr lang="nl-NL" sz="2800" b="1">
                <a:solidFill>
                  <a:schemeClr val="accent3"/>
                </a:solidFill>
              </a:rPr>
              <a:t>Geen verwijzing naar minimumdoelen.</a:t>
            </a:r>
            <a:endParaRPr lang="nl-BE" sz="2800" b="1">
              <a:solidFill>
                <a:schemeClr val="accent3"/>
              </a:solidFill>
            </a:endParaRPr>
          </a:p>
        </p:txBody>
      </p:sp>
    </p:spTree>
    <p:extLst>
      <p:ext uri="{BB962C8B-B14F-4D97-AF65-F5344CB8AC3E}">
        <p14:creationId xmlns:p14="http://schemas.microsoft.com/office/powerpoint/2010/main" val="12313564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1"/>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P spid="11" grpId="0"/>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C61A10-8AAE-9290-FC10-BC0FC81AC827}"/>
            </a:ext>
          </a:extLst>
        </p:cNvPr>
        <p:cNvGrpSpPr/>
        <p:nvPr/>
      </p:nvGrpSpPr>
      <p:grpSpPr>
        <a:xfrm>
          <a:off x="0" y="0"/>
          <a:ext cx="0" cy="0"/>
          <a:chOff x="0" y="0"/>
          <a:chExt cx="0" cy="0"/>
        </a:xfrm>
      </p:grpSpPr>
      <p:sp>
        <p:nvSpPr>
          <p:cNvPr id="3" name="Titel 2">
            <a:extLst>
              <a:ext uri="{FF2B5EF4-FFF2-40B4-BE49-F238E27FC236}">
                <a16:creationId xmlns:a16="http://schemas.microsoft.com/office/drawing/2014/main" id="{B457F71B-566F-5023-E03C-E7024D6981C4}"/>
              </a:ext>
            </a:extLst>
          </p:cNvPr>
          <p:cNvSpPr>
            <a:spLocks noGrp="1"/>
          </p:cNvSpPr>
          <p:nvPr>
            <p:ph type="title"/>
          </p:nvPr>
        </p:nvSpPr>
        <p:spPr>
          <a:xfrm>
            <a:off x="307925" y="532696"/>
            <a:ext cx="11576147" cy="648481"/>
          </a:xfrm>
        </p:spPr>
        <p:txBody>
          <a:bodyPr/>
          <a:lstStyle/>
          <a:p>
            <a:r>
              <a:rPr lang="nl-BE"/>
              <a:t>Het leesproces reguleren</a:t>
            </a:r>
          </a:p>
        </p:txBody>
      </p:sp>
      <p:graphicFrame>
        <p:nvGraphicFramePr>
          <p:cNvPr id="4" name="Tabel 3">
            <a:extLst>
              <a:ext uri="{FF2B5EF4-FFF2-40B4-BE49-F238E27FC236}">
                <a16:creationId xmlns:a16="http://schemas.microsoft.com/office/drawing/2014/main" id="{A8F61E05-4F3E-6B9F-1C71-77537AD1759C}"/>
              </a:ext>
            </a:extLst>
          </p:cNvPr>
          <p:cNvGraphicFramePr>
            <a:graphicFrameLocks noGrp="1"/>
          </p:cNvGraphicFramePr>
          <p:nvPr/>
        </p:nvGraphicFramePr>
        <p:xfrm>
          <a:off x="433473" y="2134918"/>
          <a:ext cx="11325053" cy="2738627"/>
        </p:xfrm>
        <a:graphic>
          <a:graphicData uri="http://schemas.openxmlformats.org/drawingml/2006/table">
            <a:tbl>
              <a:tblPr firstRow="1" firstCol="1" bandRow="1">
                <a:tableStyleId>{00A15C55-8517-42AA-B614-E9B94910E393}</a:tableStyleId>
              </a:tblPr>
              <a:tblGrid>
                <a:gridCol w="1307690">
                  <a:extLst>
                    <a:ext uri="{9D8B030D-6E8A-4147-A177-3AD203B41FA5}">
                      <a16:colId xmlns:a16="http://schemas.microsoft.com/office/drawing/2014/main" val="3811954699"/>
                    </a:ext>
                  </a:extLst>
                </a:gridCol>
                <a:gridCol w="1632155">
                  <a:extLst>
                    <a:ext uri="{9D8B030D-6E8A-4147-A177-3AD203B41FA5}">
                      <a16:colId xmlns:a16="http://schemas.microsoft.com/office/drawing/2014/main" val="638047328"/>
                    </a:ext>
                  </a:extLst>
                </a:gridCol>
                <a:gridCol w="3528853">
                  <a:extLst>
                    <a:ext uri="{9D8B030D-6E8A-4147-A177-3AD203B41FA5}">
                      <a16:colId xmlns:a16="http://schemas.microsoft.com/office/drawing/2014/main" val="3564532731"/>
                    </a:ext>
                  </a:extLst>
                </a:gridCol>
                <a:gridCol w="256566">
                  <a:extLst>
                    <a:ext uri="{9D8B030D-6E8A-4147-A177-3AD203B41FA5}">
                      <a16:colId xmlns:a16="http://schemas.microsoft.com/office/drawing/2014/main" val="3290368633"/>
                    </a:ext>
                  </a:extLst>
                </a:gridCol>
                <a:gridCol w="403419">
                  <a:extLst>
                    <a:ext uri="{9D8B030D-6E8A-4147-A177-3AD203B41FA5}">
                      <a16:colId xmlns:a16="http://schemas.microsoft.com/office/drawing/2014/main" val="222134686"/>
                    </a:ext>
                  </a:extLst>
                </a:gridCol>
                <a:gridCol w="572825">
                  <a:extLst>
                    <a:ext uri="{9D8B030D-6E8A-4147-A177-3AD203B41FA5}">
                      <a16:colId xmlns:a16="http://schemas.microsoft.com/office/drawing/2014/main" val="2184084278"/>
                    </a:ext>
                  </a:extLst>
                </a:gridCol>
                <a:gridCol w="489504">
                  <a:extLst>
                    <a:ext uri="{9D8B030D-6E8A-4147-A177-3AD203B41FA5}">
                      <a16:colId xmlns:a16="http://schemas.microsoft.com/office/drawing/2014/main" val="3332995751"/>
                    </a:ext>
                  </a:extLst>
                </a:gridCol>
                <a:gridCol w="437429">
                  <a:extLst>
                    <a:ext uri="{9D8B030D-6E8A-4147-A177-3AD203B41FA5}">
                      <a16:colId xmlns:a16="http://schemas.microsoft.com/office/drawing/2014/main" val="1142888588"/>
                    </a:ext>
                  </a:extLst>
                </a:gridCol>
                <a:gridCol w="479088">
                  <a:extLst>
                    <a:ext uri="{9D8B030D-6E8A-4147-A177-3AD203B41FA5}">
                      <a16:colId xmlns:a16="http://schemas.microsoft.com/office/drawing/2014/main" val="606345293"/>
                    </a:ext>
                  </a:extLst>
                </a:gridCol>
                <a:gridCol w="562409">
                  <a:extLst>
                    <a:ext uri="{9D8B030D-6E8A-4147-A177-3AD203B41FA5}">
                      <a16:colId xmlns:a16="http://schemas.microsoft.com/office/drawing/2014/main" val="3688558178"/>
                    </a:ext>
                  </a:extLst>
                </a:gridCol>
                <a:gridCol w="458260">
                  <a:extLst>
                    <a:ext uri="{9D8B030D-6E8A-4147-A177-3AD203B41FA5}">
                      <a16:colId xmlns:a16="http://schemas.microsoft.com/office/drawing/2014/main" val="66321931"/>
                    </a:ext>
                  </a:extLst>
                </a:gridCol>
                <a:gridCol w="562409">
                  <a:extLst>
                    <a:ext uri="{9D8B030D-6E8A-4147-A177-3AD203B41FA5}">
                      <a16:colId xmlns:a16="http://schemas.microsoft.com/office/drawing/2014/main" val="1455877576"/>
                    </a:ext>
                  </a:extLst>
                </a:gridCol>
                <a:gridCol w="423928">
                  <a:extLst>
                    <a:ext uri="{9D8B030D-6E8A-4147-A177-3AD203B41FA5}">
                      <a16:colId xmlns:a16="http://schemas.microsoft.com/office/drawing/2014/main" val="2998874200"/>
                    </a:ext>
                  </a:extLst>
                </a:gridCol>
                <a:gridCol w="210518">
                  <a:extLst>
                    <a:ext uri="{9D8B030D-6E8A-4147-A177-3AD203B41FA5}">
                      <a16:colId xmlns:a16="http://schemas.microsoft.com/office/drawing/2014/main" val="3385179659"/>
                    </a:ext>
                  </a:extLst>
                </a:gridCol>
              </a:tblGrid>
              <a:tr h="263280">
                <a:tc rowSpan="2">
                  <a:txBody>
                    <a:bodyPr/>
                    <a:lstStyle/>
                    <a:p>
                      <a:pPr marL="60960" marR="60960" algn="l">
                        <a:lnSpc>
                          <a:spcPct val="130000"/>
                        </a:lnSpc>
                        <a:spcBef>
                          <a:spcPts val="300"/>
                        </a:spcBef>
                        <a:spcAft>
                          <a:spcPts val="300"/>
                        </a:spcAft>
                        <a:buNone/>
                      </a:pPr>
                      <a:r>
                        <a:rPr lang="nl-BE" sz="2000">
                          <a:effectLst/>
                        </a:rPr>
                        <a:t>Domein</a:t>
                      </a:r>
                      <a:endPar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rowSpan="2">
                  <a:txBody>
                    <a:bodyPr/>
                    <a:lstStyle/>
                    <a:p>
                      <a:pPr marL="60960" marR="60960" algn="l">
                        <a:lnSpc>
                          <a:spcPct val="130000"/>
                        </a:lnSpc>
                        <a:spcBef>
                          <a:spcPts val="300"/>
                        </a:spcBef>
                        <a:spcAft>
                          <a:spcPts val="300"/>
                        </a:spcAft>
                        <a:buNone/>
                      </a:pPr>
                      <a:r>
                        <a:rPr lang="nl-BE" sz="2000">
                          <a:effectLst/>
                        </a:rPr>
                        <a:t>Subdomein</a:t>
                      </a:r>
                      <a:endPar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rowSpan="2">
                  <a:txBody>
                    <a:bodyPr/>
                    <a:lstStyle/>
                    <a:p>
                      <a:pPr marL="60960" marR="60960" algn="l">
                        <a:lnSpc>
                          <a:spcPct val="130000"/>
                        </a:lnSpc>
                        <a:spcBef>
                          <a:spcPts val="300"/>
                        </a:spcBef>
                        <a:spcAft>
                          <a:spcPts val="300"/>
                        </a:spcAft>
                        <a:buNone/>
                      </a:pPr>
                      <a:r>
                        <a:rPr lang="nl-BE" sz="2000">
                          <a:effectLst/>
                        </a:rPr>
                        <a:t>Cluster</a:t>
                      </a:r>
                      <a:endPar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rowSpan="2">
                  <a:txBody>
                    <a:bodyPr/>
                    <a:lstStyle/>
                    <a:p>
                      <a:pPr marL="60960" marR="60960" algn="ctr">
                        <a:lnSpc>
                          <a:spcPct val="130000"/>
                        </a:lnSpc>
                        <a:spcBef>
                          <a:spcPts val="300"/>
                        </a:spcBef>
                        <a:spcAft>
                          <a:spcPts val="300"/>
                        </a:spcAft>
                        <a:buNone/>
                      </a:pPr>
                      <a:r>
                        <a:rPr lang="nl-BE" sz="1000">
                          <a:effectLst/>
                        </a:rPr>
                        <a:t>P</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gridSpan="9">
                  <a:txBody>
                    <a:bodyPr/>
                    <a:lstStyle/>
                    <a:p>
                      <a:pPr marL="60960" marR="60960" algn="ctr">
                        <a:lnSpc>
                          <a:spcPct val="130000"/>
                        </a:lnSpc>
                        <a:spcBef>
                          <a:spcPts val="300"/>
                        </a:spcBef>
                        <a:spcAft>
                          <a:spcPts val="300"/>
                        </a:spcAft>
                        <a:buNone/>
                      </a:pPr>
                      <a:r>
                        <a:rPr lang="nl-BE" sz="1000">
                          <a:effectLst/>
                        </a:rPr>
                        <a:t>G</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rowSpan="2">
                  <a:txBody>
                    <a:bodyPr/>
                    <a:lstStyle/>
                    <a:p>
                      <a:pPr marL="60960" marR="60960" algn="ctr">
                        <a:lnSpc>
                          <a:spcPct val="130000"/>
                        </a:lnSpc>
                        <a:spcBef>
                          <a:spcPts val="300"/>
                        </a:spcBef>
                        <a:spcAft>
                          <a:spcPts val="300"/>
                        </a:spcAft>
                        <a:buNone/>
                      </a:pPr>
                      <a:r>
                        <a:rPr lang="nl-BE" sz="1000">
                          <a:effectLst/>
                        </a:rPr>
                        <a:t>S</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extLst>
                  <a:ext uri="{0D108BD9-81ED-4DB2-BD59-A6C34878D82A}">
                    <a16:rowId xmlns:a16="http://schemas.microsoft.com/office/drawing/2014/main" val="1653871182"/>
                  </a:ext>
                </a:extLst>
              </a:tr>
              <a:tr h="555485">
                <a:tc vMerge="1">
                  <a:txBody>
                    <a:bodyPr/>
                    <a:lstStyle/>
                    <a:p>
                      <a:endParaRPr lang="nl-BE"/>
                    </a:p>
                  </a:txBody>
                  <a:tcPr/>
                </a:tc>
                <a:tc vMerge="1">
                  <a:txBody>
                    <a:bodyPr/>
                    <a:lstStyle/>
                    <a:p>
                      <a:endParaRPr lang="nl-BE"/>
                    </a:p>
                  </a:txBody>
                  <a:tcPr/>
                </a:tc>
                <a:tc vMerge="1">
                  <a:txBody>
                    <a:bodyPr/>
                    <a:lstStyle/>
                    <a:p>
                      <a:endParaRPr lang="nl-BE"/>
                    </a:p>
                  </a:txBody>
                  <a:tcPr/>
                </a:tc>
                <a:tc vMerge="1">
                  <a:txBody>
                    <a:bodyPr/>
                    <a:lstStyle/>
                    <a:p>
                      <a:endParaRPr lang="nl-BE"/>
                    </a:p>
                  </a:txBody>
                  <a:tcPr/>
                </a:tc>
                <a:tc>
                  <a:txBody>
                    <a:bodyPr/>
                    <a:lstStyle/>
                    <a:p>
                      <a:pPr marL="60960" marR="60960" algn="ctr">
                        <a:lnSpc>
                          <a:spcPct val="130000"/>
                        </a:lnSpc>
                        <a:spcBef>
                          <a:spcPts val="300"/>
                        </a:spcBef>
                        <a:spcAft>
                          <a:spcPts val="300"/>
                        </a:spcAft>
                        <a:buNone/>
                      </a:pPr>
                      <a:r>
                        <a:rPr lang="nl-BE" sz="1000">
                          <a:effectLst/>
                        </a:rPr>
                        <a:t>JK</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Bef>
                          <a:spcPts val="300"/>
                        </a:spcBef>
                        <a:spcAft>
                          <a:spcPts val="300"/>
                        </a:spcAft>
                        <a:buNone/>
                      </a:pPr>
                      <a:r>
                        <a:rPr lang="nl-BE" sz="1000">
                          <a:effectLst/>
                        </a:rPr>
                        <a:t>K2</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Bef>
                          <a:spcPts val="300"/>
                        </a:spcBef>
                        <a:spcAft>
                          <a:spcPts val="300"/>
                        </a:spcAft>
                        <a:buNone/>
                      </a:pPr>
                      <a:r>
                        <a:rPr lang="nl-BE" sz="1000">
                          <a:effectLst/>
                        </a:rPr>
                        <a:t>K3</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Bef>
                          <a:spcPts val="300"/>
                        </a:spcBef>
                        <a:spcAft>
                          <a:spcPts val="300"/>
                        </a:spcAft>
                        <a:buNone/>
                      </a:pPr>
                      <a:r>
                        <a:rPr lang="nl-BE" sz="1000">
                          <a:effectLst/>
                        </a:rPr>
                        <a:t>L1</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Bef>
                          <a:spcPts val="300"/>
                        </a:spcBef>
                        <a:spcAft>
                          <a:spcPts val="300"/>
                        </a:spcAft>
                        <a:buNone/>
                      </a:pPr>
                      <a:r>
                        <a:rPr lang="nl-BE" sz="1000">
                          <a:effectLst/>
                        </a:rPr>
                        <a:t>L2</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Bef>
                          <a:spcPts val="300"/>
                        </a:spcBef>
                        <a:spcAft>
                          <a:spcPts val="300"/>
                        </a:spcAft>
                        <a:buNone/>
                      </a:pPr>
                      <a:r>
                        <a:rPr lang="nl-BE" sz="1000">
                          <a:effectLst/>
                        </a:rPr>
                        <a:t>L3</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Bef>
                          <a:spcPts val="300"/>
                        </a:spcBef>
                        <a:spcAft>
                          <a:spcPts val="300"/>
                        </a:spcAft>
                        <a:buNone/>
                      </a:pPr>
                      <a:r>
                        <a:rPr lang="nl-BE" sz="1000">
                          <a:effectLst/>
                        </a:rPr>
                        <a:t>L4</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Bef>
                          <a:spcPts val="300"/>
                        </a:spcBef>
                        <a:spcAft>
                          <a:spcPts val="300"/>
                        </a:spcAft>
                        <a:buNone/>
                      </a:pPr>
                      <a:r>
                        <a:rPr lang="nl-BE" sz="1000">
                          <a:effectLst/>
                        </a:rPr>
                        <a:t>L5</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Bef>
                          <a:spcPts val="300"/>
                        </a:spcBef>
                        <a:spcAft>
                          <a:spcPts val="300"/>
                        </a:spcAft>
                        <a:buNone/>
                      </a:pPr>
                      <a:r>
                        <a:rPr lang="nl-BE" sz="1000">
                          <a:effectLst/>
                        </a:rPr>
                        <a:t>L6</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vMerge="1">
                  <a:txBody>
                    <a:bodyPr/>
                    <a:lstStyle/>
                    <a:p>
                      <a:endParaRPr lang="nl-BE"/>
                    </a:p>
                  </a:txBody>
                  <a:tcPr/>
                </a:tc>
                <a:extLst>
                  <a:ext uri="{0D108BD9-81ED-4DB2-BD59-A6C34878D82A}">
                    <a16:rowId xmlns:a16="http://schemas.microsoft.com/office/drawing/2014/main" val="3597707237"/>
                  </a:ext>
                </a:extLst>
              </a:tr>
              <a:tr h="262681">
                <a:tc rowSpan="6">
                  <a:txBody>
                    <a:bodyPr/>
                    <a:lstStyle/>
                    <a:p>
                      <a:pPr marL="60960" marR="60960" algn="l">
                        <a:lnSpc>
                          <a:spcPct val="130000"/>
                        </a:lnSpc>
                        <a:spcAft>
                          <a:spcPts val="1000"/>
                        </a:spcAft>
                        <a:buNone/>
                      </a:pPr>
                      <a:r>
                        <a:rPr lang="nl-BE" sz="1800">
                          <a:effectLst/>
                        </a:rPr>
                        <a:t>Lezen</a:t>
                      </a:r>
                      <a:endPar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rowSpan="6">
                  <a:txBody>
                    <a:bodyPr/>
                    <a:lstStyle/>
                    <a:p>
                      <a:pPr marL="60960" marR="60960" algn="l">
                        <a:lnSpc>
                          <a:spcPct val="130000"/>
                        </a:lnSpc>
                        <a:spcAft>
                          <a:spcPts val="1000"/>
                        </a:spcAft>
                        <a:buNone/>
                      </a:pPr>
                      <a:r>
                        <a:rPr lang="nl-BE" sz="1800">
                          <a:effectLst/>
                        </a:rPr>
                        <a:t>Tekstbegrip</a:t>
                      </a:r>
                      <a:endPar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a:txBody>
                    <a:bodyPr/>
                    <a:lstStyle/>
                    <a:p>
                      <a:pPr marL="60960" marR="60960" algn="l">
                        <a:lnSpc>
                          <a:spcPct val="130000"/>
                        </a:lnSpc>
                        <a:spcAft>
                          <a:spcPts val="1000"/>
                        </a:spcAft>
                        <a:buNone/>
                      </a:pPr>
                      <a:r>
                        <a:rPr lang="nl-BE" sz="1800">
                          <a:effectLst/>
                        </a:rPr>
                        <a:t> </a:t>
                      </a:r>
                      <a:endPar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a:txBody>
                    <a:bodyPr/>
                    <a:lstStyle/>
                    <a:p>
                      <a:pPr marL="60960" marR="60960" algn="ctr">
                        <a:lnSpc>
                          <a:spcPct val="130000"/>
                        </a:lnSpc>
                        <a:spcAft>
                          <a:spcPts val="1000"/>
                        </a:spcAft>
                        <a:buNone/>
                      </a:pPr>
                      <a:r>
                        <a:rPr lang="nl-BE" sz="10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extLst>
                  <a:ext uri="{0D108BD9-81ED-4DB2-BD59-A6C34878D82A}">
                    <a16:rowId xmlns:a16="http://schemas.microsoft.com/office/drawing/2014/main" val="2214713181"/>
                  </a:ext>
                </a:extLst>
              </a:tr>
              <a:tr h="236404">
                <a:tc vMerge="1">
                  <a:txBody>
                    <a:bodyPr/>
                    <a:lstStyle/>
                    <a:p>
                      <a:endParaRPr lang="nl-BE"/>
                    </a:p>
                  </a:txBody>
                  <a:tcPr/>
                </a:tc>
                <a:tc vMerge="1">
                  <a:txBody>
                    <a:bodyPr/>
                    <a:lstStyle/>
                    <a:p>
                      <a:endParaRPr lang="nl-BE"/>
                    </a:p>
                  </a:txBody>
                  <a:tcPr/>
                </a:tc>
                <a:tc>
                  <a:txBody>
                    <a:bodyPr/>
                    <a:lstStyle/>
                    <a:p>
                      <a:pPr marL="60960" marR="60960" algn="l">
                        <a:lnSpc>
                          <a:spcPct val="130000"/>
                        </a:lnSpc>
                        <a:spcAft>
                          <a:spcPts val="1000"/>
                        </a:spcAft>
                        <a:buNone/>
                      </a:pPr>
                      <a:r>
                        <a:rPr lang="nl-BE" sz="1800">
                          <a:effectLst/>
                        </a:rPr>
                        <a:t>Expliciete informatie vinden</a:t>
                      </a:r>
                      <a:endPar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extLst>
                  <a:ext uri="{0D108BD9-81ED-4DB2-BD59-A6C34878D82A}">
                    <a16:rowId xmlns:a16="http://schemas.microsoft.com/office/drawing/2014/main" val="3417155337"/>
                  </a:ext>
                </a:extLst>
              </a:tr>
              <a:tr h="236404">
                <a:tc vMerge="1">
                  <a:txBody>
                    <a:bodyPr/>
                    <a:lstStyle/>
                    <a:p>
                      <a:endParaRPr lang="nl-BE"/>
                    </a:p>
                  </a:txBody>
                  <a:tcPr/>
                </a:tc>
                <a:tc vMerge="1">
                  <a:txBody>
                    <a:bodyPr/>
                    <a:lstStyle/>
                    <a:p>
                      <a:endParaRPr lang="nl-BE"/>
                    </a:p>
                  </a:txBody>
                  <a:tcPr/>
                </a:tc>
                <a:tc>
                  <a:txBody>
                    <a:bodyPr/>
                    <a:lstStyle/>
                    <a:p>
                      <a:pPr marL="60960" marR="60960" algn="l">
                        <a:lnSpc>
                          <a:spcPct val="130000"/>
                        </a:lnSpc>
                        <a:spcAft>
                          <a:spcPts val="1000"/>
                        </a:spcAft>
                        <a:buNone/>
                      </a:pPr>
                      <a:r>
                        <a:rPr lang="nl-BE" sz="1800">
                          <a:effectLst/>
                        </a:rPr>
                        <a:t>Verbanden leggen en afleiden</a:t>
                      </a:r>
                      <a:endPar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extLst>
                  <a:ext uri="{0D108BD9-81ED-4DB2-BD59-A6C34878D82A}">
                    <a16:rowId xmlns:a16="http://schemas.microsoft.com/office/drawing/2014/main" val="910507319"/>
                  </a:ext>
                </a:extLst>
              </a:tr>
              <a:tr h="236404">
                <a:tc vMerge="1">
                  <a:txBody>
                    <a:bodyPr/>
                    <a:lstStyle/>
                    <a:p>
                      <a:endParaRPr lang="nl-BE"/>
                    </a:p>
                  </a:txBody>
                  <a:tcPr/>
                </a:tc>
                <a:tc vMerge="1">
                  <a:txBody>
                    <a:bodyPr/>
                    <a:lstStyle/>
                    <a:p>
                      <a:endParaRPr lang="nl-BE"/>
                    </a:p>
                  </a:txBody>
                  <a:tcPr/>
                </a:tc>
                <a:tc>
                  <a:txBody>
                    <a:bodyPr/>
                    <a:lstStyle/>
                    <a:p>
                      <a:pPr marL="60960" marR="60960" algn="l">
                        <a:lnSpc>
                          <a:spcPct val="130000"/>
                        </a:lnSpc>
                        <a:spcAft>
                          <a:spcPts val="1000"/>
                        </a:spcAft>
                        <a:buNone/>
                      </a:pPr>
                      <a:r>
                        <a:rPr lang="nl-BE" sz="1800">
                          <a:effectLst/>
                        </a:rPr>
                        <a:t>Teksten beoordelen</a:t>
                      </a:r>
                      <a:endPar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extLst>
                  <a:ext uri="{0D108BD9-81ED-4DB2-BD59-A6C34878D82A}">
                    <a16:rowId xmlns:a16="http://schemas.microsoft.com/office/drawing/2014/main" val="4061938230"/>
                  </a:ext>
                </a:extLst>
              </a:tr>
              <a:tr h="236404">
                <a:tc vMerge="1">
                  <a:txBody>
                    <a:bodyPr/>
                    <a:lstStyle/>
                    <a:p>
                      <a:endParaRPr lang="nl-BE"/>
                    </a:p>
                  </a:txBody>
                  <a:tcPr/>
                </a:tc>
                <a:tc vMerge="1">
                  <a:txBody>
                    <a:bodyPr/>
                    <a:lstStyle/>
                    <a:p>
                      <a:endParaRPr lang="nl-BE"/>
                    </a:p>
                  </a:txBody>
                  <a:tcPr/>
                </a:tc>
                <a:tc>
                  <a:txBody>
                    <a:bodyPr/>
                    <a:lstStyle/>
                    <a:p>
                      <a:pPr marL="60960" marR="60960" algn="l">
                        <a:lnSpc>
                          <a:spcPct val="130000"/>
                        </a:lnSpc>
                        <a:spcAft>
                          <a:spcPts val="1000"/>
                        </a:spcAft>
                        <a:buNone/>
                      </a:pPr>
                      <a:r>
                        <a:rPr lang="nl-BE" sz="1800">
                          <a:effectLst/>
                        </a:rPr>
                        <a:t>Tekstinformatie gebruiken</a:t>
                      </a:r>
                      <a:endPar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extLst>
                  <a:ext uri="{0D108BD9-81ED-4DB2-BD59-A6C34878D82A}">
                    <a16:rowId xmlns:a16="http://schemas.microsoft.com/office/drawing/2014/main" val="136518358"/>
                  </a:ext>
                </a:extLst>
              </a:tr>
              <a:tr h="236404">
                <a:tc vMerge="1">
                  <a:txBody>
                    <a:bodyPr/>
                    <a:lstStyle/>
                    <a:p>
                      <a:endParaRPr lang="nl-BE"/>
                    </a:p>
                  </a:txBody>
                  <a:tcPr/>
                </a:tc>
                <a:tc vMerge="1">
                  <a:txBody>
                    <a:bodyPr/>
                    <a:lstStyle/>
                    <a:p>
                      <a:endParaRPr lang="nl-BE"/>
                    </a:p>
                  </a:txBody>
                  <a:tcPr/>
                </a:tc>
                <a:tc>
                  <a:txBody>
                    <a:bodyPr/>
                    <a:lstStyle/>
                    <a:p>
                      <a:pPr marL="60960" marR="60960" algn="l">
                        <a:lnSpc>
                          <a:spcPct val="130000"/>
                        </a:lnSpc>
                        <a:spcAft>
                          <a:spcPts val="1000"/>
                        </a:spcAft>
                        <a:buNone/>
                      </a:pPr>
                      <a:r>
                        <a:rPr lang="nl-BE" sz="1800">
                          <a:effectLst/>
                        </a:rPr>
                        <a:t>Het leerproces reguleren</a:t>
                      </a:r>
                      <a:endPar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tc>
                  <a:txBody>
                    <a:bodyPr/>
                    <a:lstStyle/>
                    <a:p>
                      <a:pPr marL="60960" marR="60960" algn="ctr">
                        <a:lnSpc>
                          <a:spcPct val="130000"/>
                        </a:lnSpc>
                        <a:spcAft>
                          <a:spcPts val="1000"/>
                        </a:spcAft>
                        <a:buNone/>
                      </a:pPr>
                      <a:r>
                        <a:rPr lang="nl-BE" sz="900">
                          <a:effectLst/>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tc>
                <a:extLst>
                  <a:ext uri="{0D108BD9-81ED-4DB2-BD59-A6C34878D82A}">
                    <a16:rowId xmlns:a16="http://schemas.microsoft.com/office/drawing/2014/main" val="1409989383"/>
                  </a:ext>
                </a:extLst>
              </a:tr>
            </a:tbl>
          </a:graphicData>
        </a:graphic>
      </p:graphicFrame>
      <p:sp>
        <p:nvSpPr>
          <p:cNvPr id="7" name="Rechthoek: afgeronde hoeken 6">
            <a:extLst>
              <a:ext uri="{FF2B5EF4-FFF2-40B4-BE49-F238E27FC236}">
                <a16:creationId xmlns:a16="http://schemas.microsoft.com/office/drawing/2014/main" id="{CB829983-DD15-76E4-3607-2F32FC39897D}"/>
              </a:ext>
            </a:extLst>
          </p:cNvPr>
          <p:cNvSpPr/>
          <p:nvPr/>
        </p:nvSpPr>
        <p:spPr>
          <a:xfrm>
            <a:off x="3265714" y="4534812"/>
            <a:ext cx="3570515" cy="390481"/>
          </a:xfrm>
          <a:prstGeom prst="roundRect">
            <a:avLst/>
          </a:prstGeom>
          <a:noFill/>
          <a:ln w="38100">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Tree>
    <p:extLst>
      <p:ext uri="{BB962C8B-B14F-4D97-AF65-F5344CB8AC3E}">
        <p14:creationId xmlns:p14="http://schemas.microsoft.com/office/powerpoint/2010/main" val="2572006583"/>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756929-E09C-ECE8-56D8-1C80640AD993}"/>
            </a:ext>
          </a:extLst>
        </p:cNvPr>
        <p:cNvGrpSpPr/>
        <p:nvPr/>
      </p:nvGrpSpPr>
      <p:grpSpPr>
        <a:xfrm>
          <a:off x="0" y="0"/>
          <a:ext cx="0" cy="0"/>
          <a:chOff x="0" y="0"/>
          <a:chExt cx="0" cy="0"/>
        </a:xfrm>
      </p:grpSpPr>
      <p:sp>
        <p:nvSpPr>
          <p:cNvPr id="2" name="Titel 2">
            <a:extLst>
              <a:ext uri="{FF2B5EF4-FFF2-40B4-BE49-F238E27FC236}">
                <a16:creationId xmlns:a16="http://schemas.microsoft.com/office/drawing/2014/main" id="{98B20A56-CC97-75D3-393F-B01ECA856056}"/>
              </a:ext>
            </a:extLst>
          </p:cNvPr>
          <p:cNvSpPr txBox="1">
            <a:spLocks/>
          </p:cNvSpPr>
          <p:nvPr/>
        </p:nvSpPr>
        <p:spPr>
          <a:xfrm>
            <a:off x="403469" y="351758"/>
            <a:ext cx="11576147" cy="648481"/>
          </a:xfrm>
          <a:prstGeom prst="rect">
            <a:avLst/>
          </a:prstGeom>
        </p:spPr>
        <p:txBody>
          <a:bodyPr/>
          <a:lstStyle>
            <a:lvl1pPr algn="l" defTabSz="685783" rtl="0" eaLnBrk="1" latinLnBrk="0" hangingPunct="1">
              <a:spcBef>
                <a:spcPct val="0"/>
              </a:spcBef>
              <a:buNone/>
              <a:defRPr kumimoji="0" lang="nl-BE" sz="2400" b="0" kern="1200" cap="none" baseline="0" dirty="0" smtClean="0">
                <a:solidFill>
                  <a:srgbClr val="2D3E4E"/>
                </a:solidFill>
                <a:effectLst/>
                <a:latin typeface="Poppins ExtraBold" panose="00000900000000000000" pitchFamily="2" charset="0"/>
                <a:ea typeface="Roboto" pitchFamily="2" charset="0"/>
                <a:cs typeface="Poppins ExtraBold" panose="00000900000000000000" pitchFamily="2" charset="0"/>
              </a:defRPr>
            </a:lvl1pPr>
          </a:lstStyle>
          <a:p>
            <a:pPr marL="0" marR="0" lvl="0" indent="0" algn="l" defTabSz="685783" rtl="0" eaLnBrk="1" fontAlgn="auto" latinLnBrk="0" hangingPunct="1">
              <a:lnSpc>
                <a:spcPct val="100000"/>
              </a:lnSpc>
              <a:spcBef>
                <a:spcPct val="0"/>
              </a:spcBef>
              <a:spcAft>
                <a:spcPts val="0"/>
              </a:spcAft>
              <a:buClrTx/>
              <a:buSzTx/>
              <a:buFontTx/>
              <a:buNone/>
              <a:tabLst/>
              <a:defRPr/>
            </a:pPr>
            <a:r>
              <a:rPr kumimoji="0" lang="nl-BE" sz="3600" b="0" i="0" u="none" strike="noStrike" kern="1200" cap="none" spc="0" normalizeH="0" baseline="0" noProof="0">
                <a:ln>
                  <a:noFill/>
                </a:ln>
                <a:solidFill>
                  <a:srgbClr val="2D3E4E"/>
                </a:solidFill>
                <a:effectLst/>
                <a:uLnTx/>
                <a:uFillTx/>
                <a:latin typeface="Poppins ExtraBold" panose="00000900000000000000" pitchFamily="2" charset="0"/>
                <a:ea typeface="Roboto" pitchFamily="2" charset="0"/>
                <a:cs typeface="Poppins ExtraBold" panose="00000900000000000000" pitchFamily="2" charset="0"/>
              </a:rPr>
              <a:t>Het leesproces reguleren</a:t>
            </a:r>
          </a:p>
        </p:txBody>
      </p:sp>
      <p:graphicFrame>
        <p:nvGraphicFramePr>
          <p:cNvPr id="4" name="Tabel 3">
            <a:extLst>
              <a:ext uri="{FF2B5EF4-FFF2-40B4-BE49-F238E27FC236}">
                <a16:creationId xmlns:a16="http://schemas.microsoft.com/office/drawing/2014/main" id="{086CFEB5-EA3F-C931-5B06-072F9A1050CB}"/>
              </a:ext>
            </a:extLst>
          </p:cNvPr>
          <p:cNvGraphicFramePr>
            <a:graphicFrameLocks noGrp="1"/>
          </p:cNvGraphicFramePr>
          <p:nvPr>
            <p:extLst>
              <p:ext uri="{D42A27DB-BD31-4B8C-83A1-F6EECF244321}">
                <p14:modId xmlns:p14="http://schemas.microsoft.com/office/powerpoint/2010/main" val="2958964057"/>
              </p:ext>
            </p:extLst>
          </p:nvPr>
        </p:nvGraphicFramePr>
        <p:xfrm>
          <a:off x="641232" y="1098755"/>
          <a:ext cx="11100620" cy="5181600"/>
        </p:xfrm>
        <a:graphic>
          <a:graphicData uri="http://schemas.openxmlformats.org/drawingml/2006/table">
            <a:tbl>
              <a:tblPr>
                <a:tableStyleId>{00A15C55-8517-42AA-B614-E9B94910E393}</a:tableStyleId>
              </a:tblPr>
              <a:tblGrid>
                <a:gridCol w="1097906">
                  <a:extLst>
                    <a:ext uri="{9D8B030D-6E8A-4147-A177-3AD203B41FA5}">
                      <a16:colId xmlns:a16="http://schemas.microsoft.com/office/drawing/2014/main" val="1236858833"/>
                    </a:ext>
                  </a:extLst>
                </a:gridCol>
                <a:gridCol w="10002714">
                  <a:extLst>
                    <a:ext uri="{9D8B030D-6E8A-4147-A177-3AD203B41FA5}">
                      <a16:colId xmlns:a16="http://schemas.microsoft.com/office/drawing/2014/main" val="1307845362"/>
                    </a:ext>
                  </a:extLst>
                </a:gridCol>
              </a:tblGrid>
              <a:tr h="297180">
                <a:tc>
                  <a:txBody>
                    <a:bodyPr/>
                    <a:lstStyle/>
                    <a:p>
                      <a:pPr>
                        <a:buNone/>
                      </a:pPr>
                      <a:endParaRPr lang="nl-BE" sz="2200">
                        <a:solidFill>
                          <a:schemeClr val="bg1"/>
                        </a:solidFill>
                      </a:endParaRPr>
                    </a:p>
                  </a:txBody>
                  <a:tcPr anchor="ctr">
                    <a:solidFill>
                      <a:schemeClr val="accent4"/>
                    </a:solidFill>
                  </a:tcPr>
                </a:tc>
                <a:tc>
                  <a:txBody>
                    <a:bodyPr/>
                    <a:lstStyle/>
                    <a:p>
                      <a:pPr>
                        <a:buNone/>
                      </a:pPr>
                      <a:r>
                        <a:rPr lang="nl-BE" sz="2200">
                          <a:solidFill>
                            <a:schemeClr val="bg1"/>
                          </a:solidFill>
                        </a:rPr>
                        <a:t>Opbouw cluster leesproces reguleren</a:t>
                      </a:r>
                    </a:p>
                  </a:txBody>
                  <a:tcPr anchor="ctr">
                    <a:solidFill>
                      <a:schemeClr val="accent4"/>
                    </a:solidFill>
                  </a:tcPr>
                </a:tc>
                <a:extLst>
                  <a:ext uri="{0D108BD9-81ED-4DB2-BD59-A6C34878D82A}">
                    <a16:rowId xmlns:a16="http://schemas.microsoft.com/office/drawing/2014/main" val="3400745065"/>
                  </a:ext>
                </a:extLst>
              </a:tr>
              <a:tr h="0">
                <a:tc>
                  <a:txBody>
                    <a:bodyPr/>
                    <a:lstStyle/>
                    <a:p>
                      <a:pPr>
                        <a:buNone/>
                      </a:pPr>
                      <a:r>
                        <a:rPr lang="nl-BE" sz="2200"/>
                        <a:t>L1–L3</a:t>
                      </a:r>
                    </a:p>
                  </a:txBody>
                  <a:tcPr anchor="ctr"/>
                </a:tc>
                <a:tc>
                  <a:txBody>
                    <a:bodyPr/>
                    <a:lstStyle/>
                    <a:p>
                      <a:pPr marL="342900" indent="-342900">
                        <a:buFont typeface="Arial" panose="020B0604020202020204" pitchFamily="34" charset="0"/>
                        <a:buChar char="•"/>
                      </a:pPr>
                      <a:r>
                        <a:rPr lang="nl-BE" sz="2400"/>
                        <a:t>De leerlingen kunnen zich </a:t>
                      </a:r>
                      <a:r>
                        <a:rPr lang="nl-BE" sz="2400" b="1"/>
                        <a:t>met ondersteuning </a:t>
                      </a:r>
                      <a:r>
                        <a:rPr lang="nl-BE" sz="2400"/>
                        <a:t>oriënteren op het lezen, tot begrip komen en het lezen bijsturen door </a:t>
                      </a:r>
                      <a:r>
                        <a:rPr lang="nl-BE" sz="2400">
                          <a:highlight>
                            <a:srgbClr val="FFFF00"/>
                          </a:highlight>
                        </a:rPr>
                        <a:t>aangeleerde leesstrategieën</a:t>
                      </a:r>
                      <a:r>
                        <a:rPr lang="nl-BE" sz="2400"/>
                        <a:t> te gebruiken.</a:t>
                      </a:r>
                      <a:endParaRPr lang="nl-BE" sz="2200"/>
                    </a:p>
                  </a:txBody>
                  <a:tcPr anchor="ctr"/>
                </a:tc>
                <a:extLst>
                  <a:ext uri="{0D108BD9-81ED-4DB2-BD59-A6C34878D82A}">
                    <a16:rowId xmlns:a16="http://schemas.microsoft.com/office/drawing/2014/main" val="4247017947"/>
                  </a:ext>
                </a:extLst>
              </a:tr>
              <a:tr h="502920">
                <a:tc>
                  <a:txBody>
                    <a:bodyPr/>
                    <a:lstStyle/>
                    <a:p>
                      <a:pPr>
                        <a:buNone/>
                      </a:pPr>
                      <a:r>
                        <a:rPr lang="nl-NL" sz="2200"/>
                        <a:t>L4</a:t>
                      </a:r>
                      <a:endParaRPr lang="nl-BE" sz="2200"/>
                    </a:p>
                  </a:txBody>
                  <a:tcPr anchor="ctr"/>
                </a:tc>
                <a:tc>
                  <a:txBody>
                    <a:bodyPr/>
                    <a:lstStyle/>
                    <a:p>
                      <a:pPr marL="342900" indent="-342900">
                        <a:buFont typeface="Arial" panose="020B0604020202020204" pitchFamily="34" charset="0"/>
                        <a:buChar char="•"/>
                      </a:pPr>
                      <a:r>
                        <a:rPr lang="nl-BE" sz="2400"/>
                        <a:t>De leerlingen kunnen zich oriënteren op het lezen, tot begrip komen en het lezen bijsturen door </a:t>
                      </a:r>
                      <a:r>
                        <a:rPr lang="nl-BE" sz="2400">
                          <a:highlight>
                            <a:srgbClr val="FFFF00"/>
                          </a:highlight>
                        </a:rPr>
                        <a:t>aangeleerde leesstrategieën </a:t>
                      </a:r>
                      <a:r>
                        <a:rPr lang="nl-BE" sz="2400"/>
                        <a:t>te gebruiken.</a:t>
                      </a:r>
                      <a:endParaRPr lang="nl-BE" sz="2200"/>
                    </a:p>
                  </a:txBody>
                  <a:tcPr anchor="ctr"/>
                </a:tc>
                <a:extLst>
                  <a:ext uri="{0D108BD9-81ED-4DB2-BD59-A6C34878D82A}">
                    <a16:rowId xmlns:a16="http://schemas.microsoft.com/office/drawing/2014/main" val="3086835396"/>
                  </a:ext>
                </a:extLst>
              </a:tr>
              <a:tr h="502920">
                <a:tc>
                  <a:txBody>
                    <a:bodyPr/>
                    <a:lstStyle/>
                    <a:p>
                      <a:pPr>
                        <a:buNone/>
                      </a:pPr>
                      <a:r>
                        <a:rPr lang="nl-NL" sz="2200"/>
                        <a:t>L5</a:t>
                      </a:r>
                      <a:endParaRPr lang="nl-BE" sz="2200"/>
                    </a:p>
                  </a:txBody>
                  <a:tcPr anchor="ctr"/>
                </a:tc>
                <a:tc>
                  <a:txBody>
                    <a:bodyPr/>
                    <a:lstStyle/>
                    <a:p>
                      <a:pPr marL="342900" indent="-342900">
                        <a:buFont typeface="Arial" panose="020B0604020202020204" pitchFamily="34" charset="0"/>
                        <a:buChar char="•"/>
                      </a:pPr>
                      <a:r>
                        <a:rPr lang="nl-BE" sz="2400"/>
                        <a:t>De leerlingen kunnen zich </a:t>
                      </a:r>
                      <a:r>
                        <a:rPr lang="nl-BE" sz="2400" b="1"/>
                        <a:t>met ondersteuning </a:t>
                      </a:r>
                      <a:r>
                        <a:rPr lang="nl-BE" sz="2400"/>
                        <a:t>oriënteren op het lezen, tot leesbegrip komen en het lezen bijsturen door indien nodig </a:t>
                      </a:r>
                      <a:r>
                        <a:rPr lang="nl-BE" sz="2400">
                          <a:highlight>
                            <a:srgbClr val="FFFF00"/>
                          </a:highlight>
                        </a:rPr>
                        <a:t>relevante leesstrategieën te selecteren en te gebruiken</a:t>
                      </a:r>
                      <a:r>
                        <a:rPr lang="nl-BE" sz="2400"/>
                        <a:t>.</a:t>
                      </a:r>
                      <a:endParaRPr lang="nl-BE" sz="2200"/>
                    </a:p>
                  </a:txBody>
                  <a:tcPr anchor="ctr"/>
                </a:tc>
                <a:extLst>
                  <a:ext uri="{0D108BD9-81ED-4DB2-BD59-A6C34878D82A}">
                    <a16:rowId xmlns:a16="http://schemas.microsoft.com/office/drawing/2014/main" val="1384904272"/>
                  </a:ext>
                </a:extLst>
              </a:tr>
              <a:tr h="297180">
                <a:tc>
                  <a:txBody>
                    <a:bodyPr/>
                    <a:lstStyle/>
                    <a:p>
                      <a:pPr>
                        <a:buNone/>
                      </a:pPr>
                      <a:r>
                        <a:rPr lang="nl-BE" sz="2200"/>
                        <a:t>L6</a:t>
                      </a:r>
                    </a:p>
                  </a:txBody>
                  <a:tcPr anchor="ctr"/>
                </a:tc>
                <a:tc>
                  <a:txBody>
                    <a:bodyPr/>
                    <a:lstStyle/>
                    <a:p>
                      <a:pPr marL="342900" indent="-342900">
                        <a:buFont typeface="Arial" panose="020B0604020202020204" pitchFamily="34" charset="0"/>
                        <a:buChar char="•"/>
                      </a:pPr>
                      <a:r>
                        <a:rPr lang="nl-BE" sz="2400"/>
                        <a:t>De leerling kan zich oriënteren op het lezen, tot leesbegrip komen en het lezen bijsturen door indien nodig </a:t>
                      </a:r>
                      <a:r>
                        <a:rPr lang="nl-BE" sz="2400">
                          <a:highlight>
                            <a:srgbClr val="FFFF00"/>
                          </a:highlight>
                        </a:rPr>
                        <a:t>relevante leesstrategieën te selecteren en te gebruiken.</a:t>
                      </a:r>
                      <a:endParaRPr lang="nl-BE" sz="2200">
                        <a:highlight>
                          <a:srgbClr val="FFFF00"/>
                        </a:highlight>
                      </a:endParaRPr>
                    </a:p>
                  </a:txBody>
                  <a:tcPr anchor="ctr"/>
                </a:tc>
                <a:extLst>
                  <a:ext uri="{0D108BD9-81ED-4DB2-BD59-A6C34878D82A}">
                    <a16:rowId xmlns:a16="http://schemas.microsoft.com/office/drawing/2014/main" val="1486136345"/>
                  </a:ext>
                </a:extLst>
              </a:tr>
            </a:tbl>
          </a:graphicData>
        </a:graphic>
      </p:graphicFrame>
    </p:spTree>
    <p:extLst>
      <p:ext uri="{BB962C8B-B14F-4D97-AF65-F5344CB8AC3E}">
        <p14:creationId xmlns:p14="http://schemas.microsoft.com/office/powerpoint/2010/main" val="2174199290"/>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jdelijke aanduiding voor tekst 2">
            <a:extLst>
              <a:ext uri="{FF2B5EF4-FFF2-40B4-BE49-F238E27FC236}">
                <a16:creationId xmlns:a16="http://schemas.microsoft.com/office/drawing/2014/main" id="{B490B067-3E4E-0A83-6DC5-67A6ED4040F9}"/>
              </a:ext>
            </a:extLst>
          </p:cNvPr>
          <p:cNvSpPr>
            <a:spLocks noGrp="1"/>
          </p:cNvSpPr>
          <p:nvPr>
            <p:ph type="body" sz="quarter" idx="4294967295"/>
          </p:nvPr>
        </p:nvSpPr>
        <p:spPr>
          <a:xfrm>
            <a:off x="718868" y="1467570"/>
            <a:ext cx="3221038" cy="4784725"/>
          </a:xfrm>
        </p:spPr>
        <p:txBody>
          <a:bodyPr>
            <a:normAutofit fontScale="92500" lnSpcReduction="20000"/>
          </a:bodyPr>
          <a:lstStyle/>
          <a:p>
            <a:pPr marL="0" indent="0">
              <a:buNone/>
            </a:pPr>
            <a:r>
              <a:rPr lang="nl-NL"/>
              <a:t>Op welke manier schaal je deze groepen in?</a:t>
            </a:r>
          </a:p>
          <a:p>
            <a:pPr marL="0" indent="0">
              <a:buNone/>
            </a:pPr>
            <a:r>
              <a:rPr lang="nl-NL"/>
              <a:t> </a:t>
            </a:r>
          </a:p>
          <a:p>
            <a:r>
              <a:rPr lang="nl-NL"/>
              <a:t>Zwakke lezer en veel voorkennis over baseball.</a:t>
            </a:r>
          </a:p>
          <a:p>
            <a:r>
              <a:rPr lang="nl-NL"/>
              <a:t>Zwakke lezer en weinig voorkennis over baseball.</a:t>
            </a:r>
          </a:p>
          <a:p>
            <a:r>
              <a:rPr lang="nl-NL"/>
              <a:t>Sterke lezer en veel voorkennis over baseball.</a:t>
            </a:r>
          </a:p>
          <a:p>
            <a:r>
              <a:rPr lang="nl-NL"/>
              <a:t>Sterke lezer en weinig voorkennis over baseball.</a:t>
            </a:r>
            <a:endParaRPr lang="nl-BE"/>
          </a:p>
        </p:txBody>
      </p:sp>
      <p:sp>
        <p:nvSpPr>
          <p:cNvPr id="2" name="Titel 1">
            <a:extLst>
              <a:ext uri="{FF2B5EF4-FFF2-40B4-BE49-F238E27FC236}">
                <a16:creationId xmlns:a16="http://schemas.microsoft.com/office/drawing/2014/main" id="{B4069190-3661-884D-B6D9-EE348A5EE200}"/>
              </a:ext>
            </a:extLst>
          </p:cNvPr>
          <p:cNvSpPr>
            <a:spLocks noGrp="1"/>
          </p:cNvSpPr>
          <p:nvPr>
            <p:ph type="title" idx="4294967295"/>
          </p:nvPr>
        </p:nvSpPr>
        <p:spPr>
          <a:xfrm>
            <a:off x="506662" y="446346"/>
            <a:ext cx="10428629" cy="647700"/>
          </a:xfrm>
        </p:spPr>
        <p:txBody>
          <a:bodyPr>
            <a:normAutofit fontScale="90000"/>
          </a:bodyPr>
          <a:lstStyle/>
          <a:p>
            <a:r>
              <a:rPr lang="nl-NL" sz="3600"/>
              <a:t>Belang van vakspecifieke kennis en voorkennis voor tekstbegrip</a:t>
            </a:r>
            <a:endParaRPr lang="nl-BE" sz="3600"/>
          </a:p>
        </p:txBody>
      </p:sp>
      <p:pic>
        <p:nvPicPr>
          <p:cNvPr id="6" name="Tijdelijke aanduiding voor inhoud 5">
            <a:extLst>
              <a:ext uri="{FF2B5EF4-FFF2-40B4-BE49-F238E27FC236}">
                <a16:creationId xmlns:a16="http://schemas.microsoft.com/office/drawing/2014/main" id="{0EA47C76-25CC-E594-F2F2-E61E882B1234}"/>
              </a:ext>
            </a:extLst>
          </p:cNvPr>
          <p:cNvPicPr>
            <a:picLocks noGrp="1" noChangeAspect="1"/>
          </p:cNvPicPr>
          <p:nvPr>
            <p:ph idx="4294967295"/>
          </p:nvPr>
        </p:nvPicPr>
        <p:blipFill>
          <a:blip r:embed="rId3"/>
          <a:stretch>
            <a:fillRect/>
          </a:stretch>
        </p:blipFill>
        <p:spPr>
          <a:xfrm>
            <a:off x="4407775" y="1186379"/>
            <a:ext cx="7056437" cy="4640263"/>
          </a:xfrm>
        </p:spPr>
      </p:pic>
      <p:sp>
        <p:nvSpPr>
          <p:cNvPr id="4" name="Tijdelijke aanduiding voor dianummer 3">
            <a:extLst>
              <a:ext uri="{FF2B5EF4-FFF2-40B4-BE49-F238E27FC236}">
                <a16:creationId xmlns:a16="http://schemas.microsoft.com/office/drawing/2014/main" id="{04814E1C-6E7D-955D-6E93-7F8A1DF0234A}"/>
              </a:ext>
            </a:extLst>
          </p:cNvPr>
          <p:cNvSpPr>
            <a:spLocks noGrp="1"/>
          </p:cNvSpPr>
          <p:nvPr>
            <p:ph type="sldNum" sz="quarter" idx="4294967295"/>
          </p:nvPr>
        </p:nvSpPr>
        <p:spPr>
          <a:xfrm>
            <a:off x="9442450" y="6429375"/>
            <a:ext cx="2749550" cy="4286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189E3A5C-986B-47BE-8F96-3787467B82A8}" type="slidenum">
              <a:rPr kumimoji="0" lang="nl-BE" sz="1800" b="0" i="0" u="none" strike="noStrike" kern="1200" cap="none" spc="0" normalizeH="0" baseline="0" noProof="0" smtClean="0">
                <a:ln>
                  <a:noFill/>
                </a:ln>
                <a:solidFill>
                  <a:prstClr val="white"/>
                </a:solidFill>
                <a:effectLst/>
                <a:uLnTx/>
                <a:uFillTx/>
                <a:latin typeface="Trebuchet MS"/>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65</a:t>
            </a:fld>
            <a:endParaRPr kumimoji="0" lang="nl-BE" sz="1800" b="0" i="0" u="none" strike="noStrike" kern="1200" cap="none" spc="0" normalizeH="0" baseline="0" noProof="0">
              <a:ln>
                <a:noFill/>
              </a:ln>
              <a:solidFill>
                <a:prstClr val="white"/>
              </a:solidFill>
              <a:effectLst/>
              <a:uLnTx/>
              <a:uFillTx/>
              <a:latin typeface="Trebuchet MS"/>
              <a:ea typeface="+mn-ea"/>
              <a:cs typeface="+mn-cs"/>
            </a:endParaRPr>
          </a:p>
        </p:txBody>
      </p:sp>
      <p:sp>
        <p:nvSpPr>
          <p:cNvPr id="8" name="Tekstvak 7">
            <a:extLst>
              <a:ext uri="{FF2B5EF4-FFF2-40B4-BE49-F238E27FC236}">
                <a16:creationId xmlns:a16="http://schemas.microsoft.com/office/drawing/2014/main" id="{06DC002D-A90F-6975-14D1-36B4E49B8B63}"/>
              </a:ext>
            </a:extLst>
          </p:cNvPr>
          <p:cNvSpPr txBox="1"/>
          <p:nvPr/>
        </p:nvSpPr>
        <p:spPr>
          <a:xfrm>
            <a:off x="5628131" y="6060043"/>
            <a:ext cx="6096000"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black"/>
                </a:solidFill>
                <a:effectLst/>
                <a:uLnTx/>
                <a:uFillTx/>
                <a:latin typeface="Trebuchet MS"/>
                <a:ea typeface="+mn-ea"/>
                <a:cs typeface="+mn-cs"/>
                <a:hlinkClick r:id="rId4"/>
              </a:rPr>
              <a:t>The Baseball Study by </a:t>
            </a:r>
            <a:r>
              <a:rPr kumimoji="0" lang="en-US" sz="1800" b="0" i="0" u="none" strike="noStrike" kern="1200" cap="none" spc="0" normalizeH="0" baseline="0" noProof="0" err="1">
                <a:ln>
                  <a:noFill/>
                </a:ln>
                <a:solidFill>
                  <a:prstClr val="black"/>
                </a:solidFill>
                <a:effectLst/>
                <a:uLnTx/>
                <a:uFillTx/>
                <a:latin typeface="Trebuchet MS"/>
                <a:ea typeface="+mn-ea"/>
                <a:cs typeface="+mn-cs"/>
                <a:hlinkClick r:id="rId4"/>
              </a:rPr>
              <a:t>Recht</a:t>
            </a:r>
            <a:r>
              <a:rPr kumimoji="0" lang="en-US" sz="1800" b="0" i="0" u="none" strike="noStrike" kern="1200" cap="none" spc="0" normalizeH="0" baseline="0" noProof="0">
                <a:ln>
                  <a:noFill/>
                </a:ln>
                <a:solidFill>
                  <a:prstClr val="black"/>
                </a:solidFill>
                <a:effectLst/>
                <a:uLnTx/>
                <a:uFillTx/>
                <a:latin typeface="Trebuchet MS"/>
                <a:ea typeface="+mn-ea"/>
                <a:cs typeface="+mn-cs"/>
                <a:hlinkClick r:id="rId4"/>
              </a:rPr>
              <a:t> and Leslie - YouTube</a:t>
            </a:r>
            <a:endParaRPr kumimoji="0" lang="nl-BE" sz="1800" b="0" i="0" u="none" strike="noStrike" kern="1200" cap="none" spc="0" normalizeH="0" baseline="0" noProof="0">
              <a:ln>
                <a:noFill/>
              </a:ln>
              <a:solidFill>
                <a:prstClr val="black"/>
              </a:solidFill>
              <a:effectLst/>
              <a:uLnTx/>
              <a:uFillTx/>
              <a:latin typeface="Trebuchet MS"/>
              <a:ea typeface="+mn-ea"/>
              <a:cs typeface="+mn-cs"/>
            </a:endParaRPr>
          </a:p>
        </p:txBody>
      </p:sp>
      <p:sp>
        <p:nvSpPr>
          <p:cNvPr id="5" name="Rechthoek 4">
            <a:extLst>
              <a:ext uri="{FF2B5EF4-FFF2-40B4-BE49-F238E27FC236}">
                <a16:creationId xmlns:a16="http://schemas.microsoft.com/office/drawing/2014/main" id="{C9FCF02C-9ED6-5B85-3CF3-D2B513254CCC}"/>
              </a:ext>
            </a:extLst>
          </p:cNvPr>
          <p:cNvSpPr/>
          <p:nvPr/>
        </p:nvSpPr>
        <p:spPr>
          <a:xfrm>
            <a:off x="4407775" y="5003507"/>
            <a:ext cx="6830405" cy="87187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nl-BE" sz="1800" b="0" i="0" u="none" strike="noStrike" kern="1200" cap="none" spc="0" normalizeH="0" baseline="0" noProof="0">
              <a:ln>
                <a:noFill/>
              </a:ln>
              <a:solidFill>
                <a:prstClr val="white"/>
              </a:solidFill>
              <a:effectLst/>
              <a:uLnTx/>
              <a:uFillTx/>
              <a:latin typeface="Trebuchet MS"/>
              <a:ea typeface="+mn-ea"/>
              <a:cs typeface="+mn-cs"/>
            </a:endParaRPr>
          </a:p>
        </p:txBody>
      </p:sp>
    </p:spTree>
    <p:extLst>
      <p:ext uri="{BB962C8B-B14F-4D97-AF65-F5344CB8AC3E}">
        <p14:creationId xmlns:p14="http://schemas.microsoft.com/office/powerpoint/2010/main" val="1915446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5"/>
                                        </p:tgtEl>
                                      </p:cBhvr>
                                    </p:animEffect>
                                    <p:set>
                                      <p:cBhvr>
                                        <p:cTn id="7" dur="1" fill="hold">
                                          <p:stCondLst>
                                            <p:cond delay="4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5D5E6B-E6AE-8F6D-EF9D-295E781206AA}"/>
            </a:ext>
          </a:extLst>
        </p:cNvPr>
        <p:cNvGrpSpPr/>
        <p:nvPr/>
      </p:nvGrpSpPr>
      <p:grpSpPr>
        <a:xfrm>
          <a:off x="0" y="0"/>
          <a:ext cx="0" cy="0"/>
          <a:chOff x="0" y="0"/>
          <a:chExt cx="0" cy="0"/>
        </a:xfrm>
      </p:grpSpPr>
      <p:sp>
        <p:nvSpPr>
          <p:cNvPr id="2" name="Tijdelijke aanduiding voor tekst 1">
            <a:extLst>
              <a:ext uri="{FF2B5EF4-FFF2-40B4-BE49-F238E27FC236}">
                <a16:creationId xmlns:a16="http://schemas.microsoft.com/office/drawing/2014/main" id="{66012331-88A4-B2D6-F3E4-4D0D395C470F}"/>
              </a:ext>
            </a:extLst>
          </p:cNvPr>
          <p:cNvSpPr>
            <a:spLocks noGrp="1"/>
          </p:cNvSpPr>
          <p:nvPr>
            <p:ph type="body" sz="quarter" idx="10"/>
          </p:nvPr>
        </p:nvSpPr>
        <p:spPr>
          <a:xfrm>
            <a:off x="302772" y="1237345"/>
            <a:ext cx="9799638" cy="4460976"/>
          </a:xfrm>
        </p:spPr>
        <p:txBody>
          <a:bodyPr/>
          <a:lstStyle/>
          <a:p>
            <a:pPr marL="0" indent="0">
              <a:buNone/>
            </a:pPr>
            <a:r>
              <a:rPr lang="nl-BE"/>
              <a:t>     </a:t>
            </a:r>
          </a:p>
        </p:txBody>
      </p:sp>
      <p:sp>
        <p:nvSpPr>
          <p:cNvPr id="3" name="Titel 2">
            <a:extLst>
              <a:ext uri="{FF2B5EF4-FFF2-40B4-BE49-F238E27FC236}">
                <a16:creationId xmlns:a16="http://schemas.microsoft.com/office/drawing/2014/main" id="{52876156-C58D-FA0A-84BD-6A491D579360}"/>
              </a:ext>
            </a:extLst>
          </p:cNvPr>
          <p:cNvSpPr>
            <a:spLocks noGrp="1"/>
          </p:cNvSpPr>
          <p:nvPr>
            <p:ph type="title"/>
          </p:nvPr>
        </p:nvSpPr>
        <p:spPr>
          <a:xfrm>
            <a:off x="302772" y="588864"/>
            <a:ext cx="11698652" cy="648481"/>
          </a:xfrm>
        </p:spPr>
        <p:txBody>
          <a:bodyPr/>
          <a:lstStyle/>
          <a:p>
            <a:r>
              <a:rPr lang="nl-NL"/>
              <a:t>Overzicht domeinen en </a:t>
            </a:r>
            <a:r>
              <a:rPr lang="nl-NL" err="1"/>
              <a:t>subdomeinen</a:t>
            </a:r>
            <a:r>
              <a:rPr lang="nl-NL"/>
              <a:t>       </a:t>
            </a:r>
            <a:endParaRPr lang="nl-BE"/>
          </a:p>
        </p:txBody>
      </p:sp>
      <p:graphicFrame>
        <p:nvGraphicFramePr>
          <p:cNvPr id="4" name="Tabel 3">
            <a:extLst>
              <a:ext uri="{FF2B5EF4-FFF2-40B4-BE49-F238E27FC236}">
                <a16:creationId xmlns:a16="http://schemas.microsoft.com/office/drawing/2014/main" id="{CF7DDAC9-5273-B56C-452B-94E71C9D501E}"/>
              </a:ext>
            </a:extLst>
          </p:cNvPr>
          <p:cNvGraphicFramePr>
            <a:graphicFrameLocks noGrp="1"/>
          </p:cNvGraphicFramePr>
          <p:nvPr>
            <p:extLst>
              <p:ext uri="{D42A27DB-BD31-4B8C-83A1-F6EECF244321}">
                <p14:modId xmlns:p14="http://schemas.microsoft.com/office/powerpoint/2010/main" val="574189465"/>
              </p:ext>
            </p:extLst>
          </p:nvPr>
        </p:nvGraphicFramePr>
        <p:xfrm>
          <a:off x="89040" y="1428104"/>
          <a:ext cx="11766646" cy="4024250"/>
        </p:xfrm>
        <a:graphic>
          <a:graphicData uri="http://schemas.openxmlformats.org/drawingml/2006/table">
            <a:tbl>
              <a:tblPr firstRow="1" firstCol="1" bandRow="1">
                <a:tableStyleId>{00A15C55-8517-42AA-B614-E9B94910E393}</a:tableStyleId>
              </a:tblPr>
              <a:tblGrid>
                <a:gridCol w="1281895">
                  <a:extLst>
                    <a:ext uri="{9D8B030D-6E8A-4147-A177-3AD203B41FA5}">
                      <a16:colId xmlns:a16="http://schemas.microsoft.com/office/drawing/2014/main" val="1508298942"/>
                    </a:ext>
                  </a:extLst>
                </a:gridCol>
                <a:gridCol w="1659765">
                  <a:extLst>
                    <a:ext uri="{9D8B030D-6E8A-4147-A177-3AD203B41FA5}">
                      <a16:colId xmlns:a16="http://schemas.microsoft.com/office/drawing/2014/main" val="2708386498"/>
                    </a:ext>
                  </a:extLst>
                </a:gridCol>
                <a:gridCol w="1470831">
                  <a:extLst>
                    <a:ext uri="{9D8B030D-6E8A-4147-A177-3AD203B41FA5}">
                      <a16:colId xmlns:a16="http://schemas.microsoft.com/office/drawing/2014/main" val="543731686"/>
                    </a:ext>
                  </a:extLst>
                </a:gridCol>
                <a:gridCol w="1470831">
                  <a:extLst>
                    <a:ext uri="{9D8B030D-6E8A-4147-A177-3AD203B41FA5}">
                      <a16:colId xmlns:a16="http://schemas.microsoft.com/office/drawing/2014/main" val="2080033550"/>
                    </a:ext>
                  </a:extLst>
                </a:gridCol>
                <a:gridCol w="1470831">
                  <a:extLst>
                    <a:ext uri="{9D8B030D-6E8A-4147-A177-3AD203B41FA5}">
                      <a16:colId xmlns:a16="http://schemas.microsoft.com/office/drawing/2014/main" val="753425132"/>
                    </a:ext>
                  </a:extLst>
                </a:gridCol>
                <a:gridCol w="1470831">
                  <a:extLst>
                    <a:ext uri="{9D8B030D-6E8A-4147-A177-3AD203B41FA5}">
                      <a16:colId xmlns:a16="http://schemas.microsoft.com/office/drawing/2014/main" val="3571891535"/>
                    </a:ext>
                  </a:extLst>
                </a:gridCol>
                <a:gridCol w="1470831">
                  <a:extLst>
                    <a:ext uri="{9D8B030D-6E8A-4147-A177-3AD203B41FA5}">
                      <a16:colId xmlns:a16="http://schemas.microsoft.com/office/drawing/2014/main" val="41892137"/>
                    </a:ext>
                  </a:extLst>
                </a:gridCol>
                <a:gridCol w="1470831">
                  <a:extLst>
                    <a:ext uri="{9D8B030D-6E8A-4147-A177-3AD203B41FA5}">
                      <a16:colId xmlns:a16="http://schemas.microsoft.com/office/drawing/2014/main" val="1951302478"/>
                    </a:ext>
                  </a:extLst>
                </a:gridCol>
              </a:tblGrid>
              <a:tr h="561531">
                <a:tc>
                  <a:txBody>
                    <a:bodyPr/>
                    <a:lstStyle/>
                    <a:p>
                      <a:pPr fontAlgn="base">
                        <a:lnSpc>
                          <a:spcPct val="115000"/>
                        </a:lnSpc>
                        <a:spcAft>
                          <a:spcPts val="800"/>
                        </a:spcAft>
                        <a:buNone/>
                      </a:pPr>
                      <a:r>
                        <a:rPr lang="nl-BE" sz="1600" kern="0">
                          <a:effectLst/>
                        </a:rPr>
                        <a:t>Domeinen           </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NL" sz="1600" i="1" kern="100">
                          <a:effectLst/>
                          <a:latin typeface="Aptos"/>
                          <a:ea typeface="Aptos" panose="020B0004020202020204" pitchFamily="34" charset="0"/>
                          <a:cs typeface="Times New Roman"/>
                        </a:rPr>
                        <a:t>Communi- catieve fundamenten</a:t>
                      </a:r>
                      <a:endParaRPr lang="nl-BE" sz="1600" i="1"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Lezen</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Schrijven</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Mondeling taalgebruik</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Taalsysteem en taalgebruik</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solidFill>
                            <a:schemeClr val="accent5"/>
                          </a:solidFill>
                          <a:effectLst/>
                        </a:rPr>
                        <a:t>Literatuur</a:t>
                      </a:r>
                      <a:endParaRPr lang="nl-BE" sz="1600" kern="100">
                        <a:solidFill>
                          <a:schemeClr val="accent5"/>
                        </a:solidFill>
                        <a:effectLst/>
                        <a:latin typeface="Aptos"/>
                        <a:ea typeface="Aptos" panose="020B0004020202020204" pitchFamily="34" charset="0"/>
                        <a:cs typeface="Times New Roman"/>
                      </a:endParaRPr>
                    </a:p>
                  </a:txBody>
                  <a:tcPr marL="68580" marR="68580" marT="0" marB="0"/>
                </a:tc>
                <a:tc>
                  <a:txBody>
                    <a:bodyPr/>
                    <a:lstStyle/>
                    <a:p>
                      <a:pPr lvl="0">
                        <a:lnSpc>
                          <a:spcPct val="114999"/>
                        </a:lnSpc>
                        <a:spcAft>
                          <a:spcPts val="800"/>
                        </a:spcAft>
                        <a:buNone/>
                      </a:pPr>
                      <a:r>
                        <a:rPr lang="nl-BE" sz="1600" i="1" kern="0">
                          <a:effectLst/>
                        </a:rPr>
                        <a:t>Vlaamse gebarentaal</a:t>
                      </a:r>
                    </a:p>
                  </a:txBody>
                  <a:tcPr marL="68580" marR="68580" marT="0" marB="0"/>
                </a:tc>
                <a:extLst>
                  <a:ext uri="{0D108BD9-81ED-4DB2-BD59-A6C34878D82A}">
                    <a16:rowId xmlns:a16="http://schemas.microsoft.com/office/drawing/2014/main" val="165710177"/>
                  </a:ext>
                </a:extLst>
              </a:tr>
              <a:tr h="2959014">
                <a:tc>
                  <a:txBody>
                    <a:bodyPr/>
                    <a:lstStyle/>
                    <a:p>
                      <a:pPr fontAlgn="base">
                        <a:lnSpc>
                          <a:spcPct val="115000"/>
                        </a:lnSpc>
                        <a:spcAft>
                          <a:spcPts val="800"/>
                        </a:spcAft>
                        <a:buNone/>
                      </a:pPr>
                      <a:r>
                        <a:rPr lang="nl-BE" sz="1800" kern="0">
                          <a:solidFill>
                            <a:schemeClr val="bg1"/>
                          </a:solidFill>
                          <a:effectLst/>
                        </a:rPr>
                        <a:t>Sub-                                          domeinen</a:t>
                      </a:r>
                      <a:endParaRPr lang="nl-BE" sz="1800" kern="10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fontAlgn="base">
                        <a:lnSpc>
                          <a:spcPct val="115000"/>
                        </a:lnSpc>
                        <a:spcAft>
                          <a:spcPts val="800"/>
                        </a:spcAft>
                        <a:buNone/>
                      </a:pPr>
                      <a:r>
                        <a:rPr lang="nl-BE" sz="1600" b="0" i="1" kern="100">
                          <a:effectLst/>
                          <a:latin typeface="Aptos"/>
                          <a:ea typeface="Aptos" panose="020B0004020202020204" pitchFamily="34" charset="0"/>
                          <a:cs typeface="Times New Roman"/>
                        </a:rPr>
                        <a:t>Sociale aandacht</a:t>
                      </a:r>
                    </a:p>
                    <a:p>
                      <a:pPr lvl="0">
                        <a:lnSpc>
                          <a:spcPct val="114999"/>
                        </a:lnSpc>
                        <a:spcAft>
                          <a:spcPts val="800"/>
                        </a:spcAft>
                        <a:buNone/>
                      </a:pPr>
                      <a:r>
                        <a:rPr lang="nl-BE" sz="1600" b="0" i="1" kern="100">
                          <a:effectLst/>
                          <a:latin typeface="Aptos"/>
                          <a:ea typeface="Aptos" panose="020B0004020202020204" pitchFamily="34" charset="0"/>
                          <a:cs typeface="Times New Roman"/>
                        </a:rPr>
                        <a:t>Betekenisver-lening</a:t>
                      </a:r>
                    </a:p>
                    <a:p>
                      <a:pPr lvl="0">
                        <a:lnSpc>
                          <a:spcPct val="114999"/>
                        </a:lnSpc>
                        <a:spcAft>
                          <a:spcPts val="800"/>
                        </a:spcAft>
                        <a:buNone/>
                      </a:pPr>
                      <a:r>
                        <a:rPr lang="nl-BE" sz="1600" b="0" i="1" kern="100">
                          <a:effectLst/>
                          <a:latin typeface="Aptos"/>
                          <a:ea typeface="Aptos" panose="020B0004020202020204" pitchFamily="34" charset="0"/>
                          <a:cs typeface="Times New Roman"/>
                        </a:rPr>
                        <a:t>Communicatie-vormen</a:t>
                      </a:r>
                    </a:p>
                  </a:txBody>
                  <a:tcPr marL="68580" marR="68580" marT="0" marB="0"/>
                </a:tc>
                <a:tc>
                  <a:txBody>
                    <a:bodyPr/>
                    <a:lstStyle/>
                    <a:p>
                      <a:pPr marL="0" marR="0" lvl="0" indent="0" algn="l" defTabSz="685783" rtl="0" eaLnBrk="1" fontAlgn="base" latinLnBrk="0" hangingPunct="1">
                        <a:lnSpc>
                          <a:spcPct val="115000"/>
                        </a:lnSpc>
                        <a:spcBef>
                          <a:spcPts val="0"/>
                        </a:spcBef>
                        <a:spcAft>
                          <a:spcPts val="800"/>
                        </a:spcAft>
                        <a:buClrTx/>
                        <a:buSzTx/>
                        <a:buFontTx/>
                        <a:buNone/>
                        <a:tabLst/>
                        <a:defRPr/>
                      </a:pPr>
                      <a:r>
                        <a:rPr lang="nl-BE" sz="1600" b="0" i="1" kern="0">
                          <a:effectLst/>
                          <a:latin typeface="Aptos"/>
                          <a:ea typeface="Aptos" panose="020B0004020202020204" pitchFamily="34" charset="0"/>
                          <a:cs typeface="Times New Roman"/>
                        </a:rPr>
                        <a:t>Globaal lezen</a:t>
                      </a:r>
                    </a:p>
                    <a:p>
                      <a:pPr fontAlgn="base">
                        <a:lnSpc>
                          <a:spcPct val="115000"/>
                        </a:lnSpc>
                        <a:spcAft>
                          <a:spcPts val="800"/>
                        </a:spcAft>
                        <a:buNone/>
                      </a:pPr>
                      <a:r>
                        <a:rPr lang="nl-BE" sz="1600" b="0" kern="0">
                          <a:solidFill>
                            <a:schemeClr val="accent5"/>
                          </a:solidFill>
                          <a:effectLst/>
                          <a:latin typeface="Aptos"/>
                        </a:rPr>
                        <a:t>Vlot en vloeiend lezen</a:t>
                      </a:r>
                    </a:p>
                    <a:p>
                      <a:pPr fontAlgn="base">
                        <a:lnSpc>
                          <a:spcPct val="115000"/>
                        </a:lnSpc>
                        <a:spcAft>
                          <a:spcPts val="800"/>
                        </a:spcAft>
                        <a:buNone/>
                      </a:pPr>
                      <a:r>
                        <a:rPr lang="nl-BE" sz="1600" b="0" kern="0">
                          <a:effectLst/>
                          <a:latin typeface="Aptos"/>
                          <a:ea typeface="Aptos" panose="020B0004020202020204" pitchFamily="34" charset="0"/>
                          <a:cs typeface="Times New Roman"/>
                        </a:rPr>
                        <a:t>Tekstbegrip</a:t>
                      </a:r>
                    </a:p>
                    <a:p>
                      <a:pPr fontAlgn="base">
                        <a:lnSpc>
                          <a:spcPct val="115000"/>
                        </a:lnSpc>
                        <a:spcAft>
                          <a:spcPts val="800"/>
                        </a:spcAft>
                        <a:buNone/>
                      </a:pPr>
                      <a:r>
                        <a:rPr lang="nl-BE" sz="1600" b="0" kern="0">
                          <a:effectLst/>
                          <a:latin typeface="Aptos"/>
                          <a:ea typeface="Aptos" panose="020B0004020202020204" pitchFamily="34" charset="0"/>
                          <a:cs typeface="Times New Roman"/>
                        </a:rPr>
                        <a:t>Tekstsoorten en tekst-conventies</a:t>
                      </a:r>
                    </a:p>
                    <a:p>
                      <a:pPr lvl="0">
                        <a:lnSpc>
                          <a:spcPct val="114999"/>
                        </a:lnSpc>
                        <a:spcAft>
                          <a:spcPts val="800"/>
                        </a:spcAft>
                        <a:buNone/>
                      </a:pPr>
                      <a:r>
                        <a:rPr lang="nl-BE" sz="1600" b="0" i="1" kern="0">
                          <a:effectLst/>
                          <a:latin typeface="Aptos"/>
                          <a:ea typeface="Aptos" panose="020B0004020202020204" pitchFamily="34" charset="0"/>
                          <a:cs typeface="Times New Roman"/>
                        </a:rPr>
                        <a:t>Braille</a:t>
                      </a:r>
                    </a:p>
                  </a:txBody>
                  <a:tcPr marL="68580" marR="68580" marT="0" marB="0"/>
                </a:tc>
                <a:tc>
                  <a:txBody>
                    <a:bodyPr/>
                    <a:lstStyle/>
                    <a:p>
                      <a:pPr fontAlgn="base">
                        <a:lnSpc>
                          <a:spcPct val="115000"/>
                        </a:lnSpc>
                        <a:spcAft>
                          <a:spcPts val="800"/>
                        </a:spcAft>
                        <a:buNone/>
                      </a:pPr>
                      <a:r>
                        <a:rPr lang="nl-BE" sz="1600" b="0" kern="0">
                          <a:solidFill>
                            <a:schemeClr val="accent5"/>
                          </a:solidFill>
                          <a:effectLst/>
                          <a:latin typeface="Aptos"/>
                        </a:rPr>
                        <a:t>Handschrift en digitale vaardigheden</a:t>
                      </a:r>
                    </a:p>
                    <a:p>
                      <a:pPr fontAlgn="base">
                        <a:lnSpc>
                          <a:spcPct val="115000"/>
                        </a:lnSpc>
                        <a:spcAft>
                          <a:spcPts val="800"/>
                        </a:spcAft>
                        <a:buNone/>
                      </a:pPr>
                      <a:r>
                        <a:rPr lang="nl-BE" sz="1600" b="0" kern="0">
                          <a:solidFill>
                            <a:schemeClr val="tx1"/>
                          </a:solidFill>
                          <a:effectLst/>
                          <a:latin typeface="Aptos"/>
                          <a:ea typeface="Aptos" panose="020B0004020202020204" pitchFamily="34" charset="0"/>
                          <a:cs typeface="Times New Roman"/>
                        </a:rPr>
                        <a:t>Correct schrijven</a:t>
                      </a:r>
                    </a:p>
                    <a:p>
                      <a:pPr fontAlgn="base">
                        <a:lnSpc>
                          <a:spcPct val="115000"/>
                        </a:lnSpc>
                        <a:spcAft>
                          <a:spcPts val="800"/>
                        </a:spcAft>
                        <a:buNone/>
                      </a:pPr>
                      <a:r>
                        <a:rPr lang="nl-BE" sz="1600" b="0" kern="0">
                          <a:solidFill>
                            <a:schemeClr val="accent5"/>
                          </a:solidFill>
                          <a:effectLst/>
                          <a:latin typeface="Aptos"/>
                          <a:ea typeface="Aptos" panose="020B0004020202020204" pitchFamily="34" charset="0"/>
                          <a:cs typeface="Times New Roman"/>
                        </a:rPr>
                        <a:t>Schrijven om te leren</a:t>
                      </a:r>
                    </a:p>
                    <a:p>
                      <a:pPr fontAlgn="base">
                        <a:lnSpc>
                          <a:spcPct val="115000"/>
                        </a:lnSpc>
                        <a:spcAft>
                          <a:spcPts val="800"/>
                        </a:spcAft>
                        <a:buNone/>
                      </a:pPr>
                      <a:r>
                        <a:rPr lang="nl-BE" sz="1600" b="0" kern="0">
                          <a:solidFill>
                            <a:schemeClr val="tx1"/>
                          </a:solidFill>
                          <a:effectLst/>
                          <a:latin typeface="Aptos"/>
                          <a:ea typeface="Aptos" panose="020B0004020202020204" pitchFamily="34" charset="0"/>
                          <a:cs typeface="Times New Roman"/>
                        </a:rPr>
                        <a:t>Schrijven om te delen</a:t>
                      </a:r>
                    </a:p>
                    <a:p>
                      <a:pPr lvl="0">
                        <a:lnSpc>
                          <a:spcPct val="114999"/>
                        </a:lnSpc>
                        <a:spcAft>
                          <a:spcPts val="800"/>
                        </a:spcAft>
                        <a:buNone/>
                      </a:pPr>
                      <a:r>
                        <a:rPr lang="nl-BE" sz="1600" b="0" i="1" kern="0">
                          <a:solidFill>
                            <a:schemeClr val="tx1"/>
                          </a:solidFill>
                          <a:effectLst/>
                          <a:latin typeface="Aptos"/>
                          <a:ea typeface="Aptos" panose="020B0004020202020204" pitchFamily="34" charset="0"/>
                          <a:cs typeface="Times New Roman"/>
                        </a:rPr>
                        <a:t>Braille</a:t>
                      </a:r>
                    </a:p>
                  </a:txBody>
                  <a:tcPr marL="68580" marR="68580" marT="0" marB="0"/>
                </a:tc>
                <a:tc>
                  <a:txBody>
                    <a:bodyPr/>
                    <a:lstStyle/>
                    <a:p>
                      <a:pPr fontAlgn="base">
                        <a:lnSpc>
                          <a:spcPct val="115000"/>
                        </a:lnSpc>
                        <a:spcAft>
                          <a:spcPts val="800"/>
                        </a:spcAft>
                        <a:buNone/>
                      </a:pPr>
                      <a:r>
                        <a:rPr lang="nl-BE" sz="1600" b="0" kern="0">
                          <a:effectLst/>
                          <a:latin typeface="Aptos"/>
                        </a:rPr>
                        <a:t>Luisterbegrip</a:t>
                      </a:r>
                    </a:p>
                    <a:p>
                      <a:pPr fontAlgn="base">
                        <a:lnSpc>
                          <a:spcPct val="115000"/>
                        </a:lnSpc>
                        <a:spcAft>
                          <a:spcPts val="800"/>
                        </a:spcAft>
                        <a:buNone/>
                      </a:pPr>
                      <a:r>
                        <a:rPr lang="nl-BE" sz="1600" b="0" kern="0">
                          <a:effectLst/>
                          <a:latin typeface="Aptos"/>
                          <a:ea typeface="Aptos" panose="020B0004020202020204" pitchFamily="34" charset="0"/>
                          <a:cs typeface="Times New Roman"/>
                        </a:rPr>
                        <a:t>Spreken, </a:t>
                      </a:r>
                      <a:r>
                        <a:rPr lang="nl-BE" sz="1600" b="0" kern="0">
                          <a:solidFill>
                            <a:schemeClr val="accent5"/>
                          </a:solidFill>
                          <a:effectLst/>
                          <a:latin typeface="Aptos"/>
                          <a:ea typeface="Aptos" panose="020B0004020202020204" pitchFamily="34" charset="0"/>
                          <a:cs typeface="Times New Roman"/>
                        </a:rPr>
                        <a:t>presenteren</a:t>
                      </a:r>
                      <a:r>
                        <a:rPr lang="nl-BE" sz="1600" b="0" kern="0">
                          <a:effectLst/>
                          <a:latin typeface="Aptos"/>
                          <a:ea typeface="Aptos" panose="020B0004020202020204" pitchFamily="34" charset="0"/>
                          <a:cs typeface="Times New Roman"/>
                        </a:rPr>
                        <a:t> en </a:t>
                      </a:r>
                      <a:r>
                        <a:rPr lang="nl-BE" sz="1600" b="0" kern="0">
                          <a:solidFill>
                            <a:schemeClr val="accent5"/>
                          </a:solidFill>
                          <a:effectLst/>
                          <a:latin typeface="Aptos"/>
                          <a:ea typeface="Aptos" panose="020B0004020202020204" pitchFamily="34" charset="0"/>
                          <a:cs typeface="Times New Roman"/>
                        </a:rPr>
                        <a:t>vertellen</a:t>
                      </a:r>
                    </a:p>
                    <a:p>
                      <a:pPr fontAlgn="base">
                        <a:lnSpc>
                          <a:spcPct val="115000"/>
                        </a:lnSpc>
                        <a:spcAft>
                          <a:spcPts val="800"/>
                        </a:spcAft>
                        <a:buNone/>
                      </a:pPr>
                      <a:r>
                        <a:rPr lang="nl-BE" sz="1600" b="0" kern="0">
                          <a:solidFill>
                            <a:schemeClr val="tx1"/>
                          </a:solidFill>
                          <a:effectLst/>
                          <a:latin typeface="Aptos"/>
                          <a:ea typeface="Aptos" panose="020B0004020202020204" pitchFamily="34" charset="0"/>
                          <a:cs typeface="Times New Roman"/>
                        </a:rPr>
                        <a:t>Mondelinge interactievaar-</a:t>
                      </a:r>
                      <a:r>
                        <a:rPr lang="nl-BE" sz="1600" b="0" kern="0" err="1">
                          <a:solidFill>
                            <a:schemeClr val="tx1"/>
                          </a:solidFill>
                          <a:effectLst/>
                          <a:latin typeface="Aptos"/>
                          <a:ea typeface="Aptos" panose="020B0004020202020204" pitchFamily="34" charset="0"/>
                          <a:cs typeface="Times New Roman"/>
                        </a:rPr>
                        <a:t>digheden</a:t>
                      </a:r>
                      <a:endParaRPr lang="nl-BE" sz="1600" b="0" kern="0">
                        <a:solidFill>
                          <a:schemeClr val="tx1"/>
                        </a:solidFill>
                        <a:effectLst/>
                        <a:latin typeface="Aptos"/>
                        <a:ea typeface="Aptos" panose="020B0004020202020204" pitchFamily="34" charset="0"/>
                        <a:cs typeface="Times New Roman"/>
                      </a:endParaRPr>
                    </a:p>
                    <a:p>
                      <a:pPr lvl="0">
                        <a:lnSpc>
                          <a:spcPct val="114999"/>
                        </a:lnSpc>
                        <a:spcAft>
                          <a:spcPts val="800"/>
                        </a:spcAft>
                        <a:buNone/>
                      </a:pPr>
                      <a:endParaRPr lang="nl-BE" sz="1600" b="0" kern="0">
                        <a:solidFill>
                          <a:schemeClr val="tx1"/>
                        </a:solidFill>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b="0" kern="100">
                          <a:solidFill>
                            <a:schemeClr val="accent5"/>
                          </a:solidFill>
                          <a:effectLst/>
                          <a:latin typeface="Aptos"/>
                          <a:ea typeface="Aptos" panose="020B0004020202020204" pitchFamily="34" charset="0"/>
                          <a:cs typeface="Times New Roman"/>
                        </a:rPr>
                        <a:t>Woordenschat</a:t>
                      </a:r>
                    </a:p>
                    <a:p>
                      <a:pPr fontAlgn="base">
                        <a:lnSpc>
                          <a:spcPct val="115000"/>
                        </a:lnSpc>
                        <a:spcAft>
                          <a:spcPts val="800"/>
                        </a:spcAft>
                        <a:buNone/>
                      </a:pPr>
                      <a:r>
                        <a:rPr lang="nl-BE" sz="1600" b="0" kern="100">
                          <a:solidFill>
                            <a:schemeClr val="tx1"/>
                          </a:solidFill>
                          <a:effectLst/>
                          <a:latin typeface="Aptos"/>
                          <a:ea typeface="Aptos" panose="020B0004020202020204" pitchFamily="34" charset="0"/>
                          <a:cs typeface="Times New Roman"/>
                        </a:rPr>
                        <a:t>Taalsysteem (klanken, spelling, grammatica)</a:t>
                      </a:r>
                    </a:p>
                    <a:p>
                      <a:pPr fontAlgn="base">
                        <a:lnSpc>
                          <a:spcPct val="115000"/>
                        </a:lnSpc>
                        <a:spcAft>
                          <a:spcPts val="800"/>
                        </a:spcAft>
                        <a:buNone/>
                      </a:pPr>
                      <a:r>
                        <a:rPr lang="nl-BE" sz="1600" b="0" kern="100">
                          <a:solidFill>
                            <a:schemeClr val="tx1"/>
                          </a:solidFill>
                          <a:effectLst/>
                          <a:latin typeface="Aptos"/>
                          <a:ea typeface="Aptos" panose="020B0004020202020204" pitchFamily="34" charset="0"/>
                          <a:cs typeface="Times New Roman"/>
                        </a:rPr>
                        <a:t>Taalgebruik en </a:t>
                      </a:r>
                      <a:r>
                        <a:rPr lang="nl-BE" sz="1600" b="0" kern="100">
                          <a:solidFill>
                            <a:schemeClr val="accent5"/>
                          </a:solidFill>
                          <a:effectLst/>
                          <a:latin typeface="Aptos"/>
                          <a:ea typeface="Aptos" panose="020B0004020202020204" pitchFamily="34" charset="0"/>
                          <a:cs typeface="Times New Roman"/>
                        </a:rPr>
                        <a:t>taalweten-schap</a:t>
                      </a:r>
                    </a:p>
                    <a:p>
                      <a:pPr fontAlgn="base">
                        <a:lnSpc>
                          <a:spcPct val="115000"/>
                        </a:lnSpc>
                        <a:spcAft>
                          <a:spcPts val="800"/>
                        </a:spcAft>
                        <a:buNone/>
                      </a:pPr>
                      <a:endParaRPr lang="nl-BE" sz="1600" b="0" kern="100">
                        <a:solidFill>
                          <a:srgbClr val="FF0000"/>
                        </a:solidFill>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b="0" kern="0">
                          <a:solidFill>
                            <a:schemeClr val="accent5"/>
                          </a:solidFill>
                          <a:effectLst/>
                          <a:latin typeface="Aptos"/>
                        </a:rPr>
                        <a:t>Interactie met literatuur</a:t>
                      </a:r>
                      <a:endParaRPr lang="nl-BE" sz="1600" b="0" kern="0">
                        <a:effectLst/>
                        <a:latin typeface="Aptos"/>
                      </a:endParaRPr>
                    </a:p>
                    <a:p>
                      <a:pPr fontAlgn="base">
                        <a:lnSpc>
                          <a:spcPct val="115000"/>
                        </a:lnSpc>
                        <a:spcAft>
                          <a:spcPts val="800"/>
                        </a:spcAft>
                        <a:buNone/>
                      </a:pPr>
                      <a:r>
                        <a:rPr lang="nl-BE" sz="1600" b="0" kern="0">
                          <a:solidFill>
                            <a:schemeClr val="accent5"/>
                          </a:solidFill>
                          <a:effectLst/>
                          <a:latin typeface="Aptos"/>
                        </a:rPr>
                        <a:t>Creatieve expressie en taal</a:t>
                      </a:r>
                    </a:p>
                    <a:p>
                      <a:pPr fontAlgn="base">
                        <a:lnSpc>
                          <a:spcPct val="115000"/>
                        </a:lnSpc>
                        <a:spcAft>
                          <a:spcPts val="800"/>
                        </a:spcAft>
                        <a:buNone/>
                      </a:pPr>
                      <a:endParaRPr lang="nl-BE" sz="1600" b="0" kern="100">
                        <a:effectLst/>
                        <a:latin typeface="Aptos"/>
                        <a:ea typeface="Aptos" panose="020B0004020202020204" pitchFamily="34" charset="0"/>
                        <a:cs typeface="Times New Roman"/>
                      </a:endParaRPr>
                    </a:p>
                  </a:txBody>
                  <a:tcPr marL="68580" marR="68580" marT="0" marB="0"/>
                </a:tc>
                <a:tc>
                  <a:txBody>
                    <a:bodyPr/>
                    <a:lstStyle/>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Attitudes</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Lezen</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Taalgebruik</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Taalbe-schouwing</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Taalvorm</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Taalinhoud</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Hulpmiddelen</a:t>
                      </a:r>
                      <a:endParaRPr kumimoji="0" lang="nl-BE"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endParaRPr>
                    </a:p>
                  </a:txBody>
                  <a:tcPr marL="68580" marR="68580" marT="0" marB="0"/>
                </a:tc>
                <a:extLst>
                  <a:ext uri="{0D108BD9-81ED-4DB2-BD59-A6C34878D82A}">
                    <a16:rowId xmlns:a16="http://schemas.microsoft.com/office/drawing/2014/main" val="3885815535"/>
                  </a:ext>
                </a:extLst>
              </a:tr>
            </a:tbl>
          </a:graphicData>
        </a:graphic>
      </p:graphicFrame>
      <p:sp>
        <p:nvSpPr>
          <p:cNvPr id="6" name="Tekstvak 5">
            <a:extLst>
              <a:ext uri="{FF2B5EF4-FFF2-40B4-BE49-F238E27FC236}">
                <a16:creationId xmlns:a16="http://schemas.microsoft.com/office/drawing/2014/main" id="{F98FCF56-9965-CA9B-6036-2BE058504FD9}"/>
              </a:ext>
            </a:extLst>
          </p:cNvPr>
          <p:cNvSpPr txBox="1"/>
          <p:nvPr/>
        </p:nvSpPr>
        <p:spPr>
          <a:xfrm>
            <a:off x="422031" y="5531835"/>
            <a:ext cx="857124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800" b="1" i="0" u="none" strike="noStrike" kern="1200" cap="none" spc="0" normalizeH="0" baseline="0" noProof="0">
                <a:ln>
                  <a:noFill/>
                </a:ln>
                <a:solidFill>
                  <a:prstClr val="black"/>
                </a:solidFill>
                <a:effectLst/>
                <a:uLnTx/>
                <a:uFillTx/>
                <a:latin typeface="Trebuchet MS"/>
                <a:ea typeface="+mn-ea"/>
                <a:cs typeface="+mn-cs"/>
              </a:rPr>
              <a:t>Legende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800" b="0" i="0" u="none" strike="noStrike" kern="1200" cap="none" spc="0" normalizeH="0" baseline="0" noProof="0">
                <a:ln>
                  <a:noFill/>
                </a:ln>
                <a:solidFill>
                  <a:srgbClr val="0070C0"/>
                </a:solidFill>
                <a:effectLst/>
                <a:uLnTx/>
                <a:uFillTx/>
                <a:latin typeface="Trebuchet MS"/>
                <a:ea typeface="+mn-ea"/>
                <a:cs typeface="+mn-cs"/>
              </a:rPr>
              <a:t>Blauw</a:t>
            </a:r>
            <a:r>
              <a:rPr kumimoji="0" lang="nl-NL" sz="1800" b="0" i="0" u="none" strike="noStrike" kern="1200" cap="none" spc="0" normalizeH="0" baseline="0" noProof="0">
                <a:ln>
                  <a:noFill/>
                </a:ln>
                <a:solidFill>
                  <a:prstClr val="black"/>
                </a:solidFill>
                <a:effectLst/>
                <a:uLnTx/>
                <a:uFillTx/>
                <a:latin typeface="Trebuchet MS"/>
                <a:ea typeface="+mn-ea"/>
                <a:cs typeface="+mn-cs"/>
              </a:rPr>
              <a:t>: nu meer onder de aandacht of nieuw</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800" b="0" i="1" u="none" strike="noStrike" kern="1200" cap="none" spc="0" normalizeH="0" baseline="0" noProof="0">
                <a:ln>
                  <a:noFill/>
                </a:ln>
                <a:solidFill>
                  <a:prstClr val="black"/>
                </a:solidFill>
                <a:effectLst/>
                <a:uLnTx/>
                <a:uFillTx/>
                <a:latin typeface="Trebuchet MS"/>
                <a:ea typeface="+mn-ea"/>
                <a:cs typeface="+mn-cs"/>
              </a:rPr>
              <a:t>Cursief</a:t>
            </a:r>
            <a:r>
              <a:rPr kumimoji="0" lang="nl-NL" sz="1800" b="0" i="0" u="none" strike="noStrike" kern="1200" cap="none" spc="0" normalizeH="0" baseline="0" noProof="0">
                <a:ln>
                  <a:noFill/>
                </a:ln>
                <a:solidFill>
                  <a:prstClr val="black"/>
                </a:solidFill>
                <a:effectLst/>
                <a:uLnTx/>
                <a:uFillTx/>
                <a:latin typeface="Trebuchet MS"/>
                <a:ea typeface="+mn-ea"/>
                <a:cs typeface="+mn-cs"/>
              </a:rPr>
              <a:t>: geen gemeenschappelijke doelen (vanuit leerplan voor iedereen)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nl-BE" sz="1800" b="0" i="0" u="none" strike="noStrike" kern="1200" cap="none" spc="0" normalizeH="0" baseline="0" noProof="0">
              <a:ln>
                <a:noFill/>
              </a:ln>
              <a:solidFill>
                <a:prstClr val="black"/>
              </a:solidFill>
              <a:effectLst/>
              <a:uLnTx/>
              <a:uFillTx/>
              <a:latin typeface="Trebuchet MS"/>
              <a:ea typeface="+mn-ea"/>
              <a:cs typeface="+mn-cs"/>
            </a:endParaRPr>
          </a:p>
        </p:txBody>
      </p:sp>
      <p:sp>
        <p:nvSpPr>
          <p:cNvPr id="7" name="Rechthoek: afgeronde hoeken 6">
            <a:extLst>
              <a:ext uri="{FF2B5EF4-FFF2-40B4-BE49-F238E27FC236}">
                <a16:creationId xmlns:a16="http://schemas.microsoft.com/office/drawing/2014/main" id="{9059F39D-59F2-AB02-CEC9-7205136BDB98}"/>
              </a:ext>
            </a:extLst>
          </p:cNvPr>
          <p:cNvSpPr/>
          <p:nvPr/>
        </p:nvSpPr>
        <p:spPr>
          <a:xfrm>
            <a:off x="2926155" y="1321495"/>
            <a:ext cx="1572273" cy="4215009"/>
          </a:xfrm>
          <a:prstGeom prst="roundRect">
            <a:avLst/>
          </a:prstGeom>
          <a:noFill/>
          <a:ln w="5715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
        <p:nvSpPr>
          <p:cNvPr id="5" name="Pijl: rechts 4">
            <a:extLst>
              <a:ext uri="{FF2B5EF4-FFF2-40B4-BE49-F238E27FC236}">
                <a16:creationId xmlns:a16="http://schemas.microsoft.com/office/drawing/2014/main" id="{EC01B374-0578-6FCC-9D4C-177A61D0461E}"/>
              </a:ext>
            </a:extLst>
          </p:cNvPr>
          <p:cNvSpPr/>
          <p:nvPr/>
        </p:nvSpPr>
        <p:spPr>
          <a:xfrm>
            <a:off x="1812059" y="3719088"/>
            <a:ext cx="1114096" cy="612228"/>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Tree>
    <p:extLst>
      <p:ext uri="{BB962C8B-B14F-4D97-AF65-F5344CB8AC3E}">
        <p14:creationId xmlns:p14="http://schemas.microsoft.com/office/powerpoint/2010/main" val="492385672"/>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EBE183-A866-E38F-E88E-C06DFF520BEC}"/>
            </a:ext>
          </a:extLst>
        </p:cNvPr>
        <p:cNvGrpSpPr/>
        <p:nvPr/>
      </p:nvGrpSpPr>
      <p:grpSpPr>
        <a:xfrm>
          <a:off x="0" y="0"/>
          <a:ext cx="0" cy="0"/>
          <a:chOff x="0" y="0"/>
          <a:chExt cx="0" cy="0"/>
        </a:xfrm>
      </p:grpSpPr>
      <p:sp>
        <p:nvSpPr>
          <p:cNvPr id="43" name="Titel 1">
            <a:extLst>
              <a:ext uri="{FF2B5EF4-FFF2-40B4-BE49-F238E27FC236}">
                <a16:creationId xmlns:a16="http://schemas.microsoft.com/office/drawing/2014/main" id="{260CF3E2-A798-0597-7983-F0FBF1D3D955}"/>
              </a:ext>
            </a:extLst>
          </p:cNvPr>
          <p:cNvSpPr txBox="1">
            <a:spLocks/>
          </p:cNvSpPr>
          <p:nvPr/>
        </p:nvSpPr>
        <p:spPr>
          <a:xfrm>
            <a:off x="503006" y="267800"/>
            <a:ext cx="9799638" cy="647700"/>
          </a:xfrm>
          <a:prstGeom prst="rect">
            <a:avLst/>
          </a:prstGeom>
        </p:spPr>
        <p:txBody>
          <a:bodyPr vert="horz" lIns="91440" tIns="45720" rIns="91440" bIns="45720" rtlCol="0" anchor="ctr">
            <a:normAutofit/>
          </a:bodyPr>
          <a:lstStyle>
            <a:lvl1pPr algn="l" defTabSz="685783" rtl="0" eaLnBrk="1" latinLnBrk="0" hangingPunct="1">
              <a:spcBef>
                <a:spcPct val="0"/>
              </a:spcBef>
              <a:buNone/>
              <a:defRPr kumimoji="0" lang="nl-BE" sz="2400" b="0" kern="1200" cap="none" baseline="0" dirty="0" smtClean="0">
                <a:solidFill>
                  <a:srgbClr val="2D3E4E"/>
                </a:solidFill>
                <a:effectLst/>
                <a:latin typeface="Poppins ExtraBold" panose="00000900000000000000" pitchFamily="2" charset="0"/>
                <a:ea typeface="Roboto" pitchFamily="2" charset="0"/>
                <a:cs typeface="Poppins ExtraBold" panose="00000900000000000000" pitchFamily="2" charset="0"/>
              </a:defRPr>
            </a:lvl1pPr>
          </a:lstStyle>
          <a:p>
            <a:endParaRPr lang="nl-BE" sz="3600" b="1">
              <a:solidFill>
                <a:schemeClr val="tx1"/>
              </a:solidFill>
              <a:latin typeface="Poppins" panose="00000500000000000000" pitchFamily="2" charset="0"/>
              <a:cs typeface="Poppins" panose="00000500000000000000" pitchFamily="2" charset="0"/>
            </a:endParaRPr>
          </a:p>
        </p:txBody>
      </p:sp>
      <p:sp>
        <p:nvSpPr>
          <p:cNvPr id="2" name="Titel 1">
            <a:extLst>
              <a:ext uri="{FF2B5EF4-FFF2-40B4-BE49-F238E27FC236}">
                <a16:creationId xmlns:a16="http://schemas.microsoft.com/office/drawing/2014/main" id="{12858026-2A1A-F3B4-DFBE-F2D59954EB8C}"/>
              </a:ext>
            </a:extLst>
          </p:cNvPr>
          <p:cNvSpPr>
            <a:spLocks noGrp="1"/>
          </p:cNvSpPr>
          <p:nvPr>
            <p:ph type="title"/>
          </p:nvPr>
        </p:nvSpPr>
        <p:spPr>
          <a:xfrm>
            <a:off x="351261" y="727838"/>
            <a:ext cx="9799638" cy="648481"/>
          </a:xfrm>
        </p:spPr>
        <p:txBody>
          <a:bodyPr/>
          <a:lstStyle/>
          <a:p>
            <a:r>
              <a:rPr lang="nl-BE" b="1">
                <a:solidFill>
                  <a:schemeClr val="tx1"/>
                </a:solidFill>
                <a:latin typeface="Poppins" panose="00000500000000000000" pitchFamily="2" charset="0"/>
                <a:cs typeface="Poppins" panose="00000500000000000000" pitchFamily="2" charset="0"/>
              </a:rPr>
              <a:t>Overzicht opbouw </a:t>
            </a:r>
            <a:br>
              <a:rPr lang="nl-BE" b="1">
                <a:solidFill>
                  <a:schemeClr val="tx1"/>
                </a:solidFill>
                <a:latin typeface="Poppins" panose="00000500000000000000" pitchFamily="2" charset="0"/>
                <a:cs typeface="Poppins" panose="00000500000000000000" pitchFamily="2" charset="0"/>
              </a:rPr>
            </a:br>
            <a:r>
              <a:rPr lang="nl-BE" b="1">
                <a:solidFill>
                  <a:schemeClr val="tx1"/>
                </a:solidFill>
                <a:latin typeface="Poppins" panose="00000500000000000000" pitchFamily="2" charset="0"/>
                <a:cs typeface="Poppins" panose="00000500000000000000" pitchFamily="2" charset="0"/>
              </a:rPr>
              <a:t>Tekstsoorten en tekstconventies</a:t>
            </a:r>
            <a:endParaRPr lang="nl-BE"/>
          </a:p>
        </p:txBody>
      </p:sp>
      <p:graphicFrame>
        <p:nvGraphicFramePr>
          <p:cNvPr id="5" name="Tabel 4">
            <a:extLst>
              <a:ext uri="{FF2B5EF4-FFF2-40B4-BE49-F238E27FC236}">
                <a16:creationId xmlns:a16="http://schemas.microsoft.com/office/drawing/2014/main" id="{90C22D73-75A8-75E2-F6C4-C65DF99371BA}"/>
              </a:ext>
            </a:extLst>
          </p:cNvPr>
          <p:cNvGraphicFramePr>
            <a:graphicFrameLocks noGrp="1"/>
          </p:cNvGraphicFramePr>
          <p:nvPr>
            <p:extLst>
              <p:ext uri="{D42A27DB-BD31-4B8C-83A1-F6EECF244321}">
                <p14:modId xmlns:p14="http://schemas.microsoft.com/office/powerpoint/2010/main" val="2336200556"/>
              </p:ext>
            </p:extLst>
          </p:nvPr>
        </p:nvGraphicFramePr>
        <p:xfrm>
          <a:off x="722290" y="2485620"/>
          <a:ext cx="10747419" cy="1886760"/>
        </p:xfrm>
        <a:graphic>
          <a:graphicData uri="http://schemas.openxmlformats.org/drawingml/2006/table">
            <a:tbl>
              <a:tblPr firstRow="1" firstCol="1" bandRow="1"/>
              <a:tblGrid>
                <a:gridCol w="1571894">
                  <a:extLst>
                    <a:ext uri="{9D8B030D-6E8A-4147-A177-3AD203B41FA5}">
                      <a16:colId xmlns:a16="http://schemas.microsoft.com/office/drawing/2014/main" val="337709303"/>
                    </a:ext>
                  </a:extLst>
                </a:gridCol>
                <a:gridCol w="2662771">
                  <a:extLst>
                    <a:ext uri="{9D8B030D-6E8A-4147-A177-3AD203B41FA5}">
                      <a16:colId xmlns:a16="http://schemas.microsoft.com/office/drawing/2014/main" val="1115017067"/>
                    </a:ext>
                  </a:extLst>
                </a:gridCol>
                <a:gridCol w="3706413">
                  <a:extLst>
                    <a:ext uri="{9D8B030D-6E8A-4147-A177-3AD203B41FA5}">
                      <a16:colId xmlns:a16="http://schemas.microsoft.com/office/drawing/2014/main" val="895366176"/>
                    </a:ext>
                  </a:extLst>
                </a:gridCol>
                <a:gridCol w="341469">
                  <a:extLst>
                    <a:ext uri="{9D8B030D-6E8A-4147-A177-3AD203B41FA5}">
                      <a16:colId xmlns:a16="http://schemas.microsoft.com/office/drawing/2014/main" val="3450211662"/>
                    </a:ext>
                  </a:extLst>
                </a:gridCol>
                <a:gridCol w="341469">
                  <a:extLst>
                    <a:ext uri="{9D8B030D-6E8A-4147-A177-3AD203B41FA5}">
                      <a16:colId xmlns:a16="http://schemas.microsoft.com/office/drawing/2014/main" val="1665318114"/>
                    </a:ext>
                  </a:extLst>
                </a:gridCol>
                <a:gridCol w="382210">
                  <a:extLst>
                    <a:ext uri="{9D8B030D-6E8A-4147-A177-3AD203B41FA5}">
                      <a16:colId xmlns:a16="http://schemas.microsoft.com/office/drawing/2014/main" val="1081491915"/>
                    </a:ext>
                  </a:extLst>
                </a:gridCol>
                <a:gridCol w="382210">
                  <a:extLst>
                    <a:ext uri="{9D8B030D-6E8A-4147-A177-3AD203B41FA5}">
                      <a16:colId xmlns:a16="http://schemas.microsoft.com/office/drawing/2014/main" val="358733584"/>
                    </a:ext>
                  </a:extLst>
                </a:gridCol>
                <a:gridCol w="312367">
                  <a:extLst>
                    <a:ext uri="{9D8B030D-6E8A-4147-A177-3AD203B41FA5}">
                      <a16:colId xmlns:a16="http://schemas.microsoft.com/office/drawing/2014/main" val="1368025529"/>
                    </a:ext>
                  </a:extLst>
                </a:gridCol>
                <a:gridCol w="174436">
                  <a:extLst>
                    <a:ext uri="{9D8B030D-6E8A-4147-A177-3AD203B41FA5}">
                      <a16:colId xmlns:a16="http://schemas.microsoft.com/office/drawing/2014/main" val="3338843405"/>
                    </a:ext>
                  </a:extLst>
                </a:gridCol>
                <a:gridCol w="174436">
                  <a:extLst>
                    <a:ext uri="{9D8B030D-6E8A-4147-A177-3AD203B41FA5}">
                      <a16:colId xmlns:a16="http://schemas.microsoft.com/office/drawing/2014/main" val="1378153730"/>
                    </a:ext>
                  </a:extLst>
                </a:gridCol>
                <a:gridCol w="174436">
                  <a:extLst>
                    <a:ext uri="{9D8B030D-6E8A-4147-A177-3AD203B41FA5}">
                      <a16:colId xmlns:a16="http://schemas.microsoft.com/office/drawing/2014/main" val="3033621105"/>
                    </a:ext>
                  </a:extLst>
                </a:gridCol>
                <a:gridCol w="174436">
                  <a:extLst>
                    <a:ext uri="{9D8B030D-6E8A-4147-A177-3AD203B41FA5}">
                      <a16:colId xmlns:a16="http://schemas.microsoft.com/office/drawing/2014/main" val="3780021278"/>
                    </a:ext>
                  </a:extLst>
                </a:gridCol>
                <a:gridCol w="174436">
                  <a:extLst>
                    <a:ext uri="{9D8B030D-6E8A-4147-A177-3AD203B41FA5}">
                      <a16:colId xmlns:a16="http://schemas.microsoft.com/office/drawing/2014/main" val="2851636442"/>
                    </a:ext>
                  </a:extLst>
                </a:gridCol>
                <a:gridCol w="174436">
                  <a:extLst>
                    <a:ext uri="{9D8B030D-6E8A-4147-A177-3AD203B41FA5}">
                      <a16:colId xmlns:a16="http://schemas.microsoft.com/office/drawing/2014/main" val="1862563953"/>
                    </a:ext>
                  </a:extLst>
                </a:gridCol>
              </a:tblGrid>
              <a:tr h="183290">
                <a:tc rowSpan="2">
                  <a:txBody>
                    <a:bodyPr/>
                    <a:lstStyle/>
                    <a:p>
                      <a:pPr>
                        <a:lnSpc>
                          <a:spcPct val="130000"/>
                        </a:lnSpc>
                        <a:spcBef>
                          <a:spcPts val="300"/>
                        </a:spcBef>
                        <a:spcAft>
                          <a:spcPts val="300"/>
                        </a:spcAft>
                        <a:buNone/>
                      </a:pPr>
                      <a:r>
                        <a:rPr lang="nl-BE" sz="28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Domein</a:t>
                      </a:r>
                      <a:endParaRPr lang="nl-BE" sz="2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rowSpan="2">
                  <a:txBody>
                    <a:bodyPr/>
                    <a:lstStyle/>
                    <a:p>
                      <a:pPr>
                        <a:lnSpc>
                          <a:spcPct val="130000"/>
                        </a:lnSpc>
                        <a:spcBef>
                          <a:spcPts val="300"/>
                        </a:spcBef>
                        <a:spcAft>
                          <a:spcPts val="300"/>
                        </a:spcAft>
                        <a:buNone/>
                      </a:pPr>
                      <a:r>
                        <a:rPr lang="nl-BE" sz="28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Subdomein</a:t>
                      </a:r>
                      <a:endParaRPr lang="nl-BE" sz="2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rowSpan="2">
                  <a:txBody>
                    <a:bodyPr/>
                    <a:lstStyle/>
                    <a:p>
                      <a:pPr>
                        <a:lnSpc>
                          <a:spcPct val="130000"/>
                        </a:lnSpc>
                        <a:spcBef>
                          <a:spcPts val="300"/>
                        </a:spcBef>
                        <a:spcAft>
                          <a:spcPts val="300"/>
                        </a:spcAft>
                        <a:buNone/>
                      </a:pPr>
                      <a:r>
                        <a:rPr lang="nl-BE" sz="2800" b="1">
                          <a:solidFill>
                            <a:srgbClr val="000000"/>
                          </a:solidFill>
                          <a:effectLst/>
                          <a:latin typeface="Trebuchet MS" panose="020B0603020202020204" pitchFamily="34" charset="0"/>
                          <a:ea typeface="Trebuchet MS" panose="020B0603020202020204" pitchFamily="34" charset="0"/>
                          <a:cs typeface="Times New Roman" panose="02020603050405020304" pitchFamily="18" charset="0"/>
                        </a:rPr>
                        <a:t>Cluster</a:t>
                      </a:r>
                      <a:endParaRPr lang="nl-BE" sz="2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rowSpan="2">
                  <a:txBody>
                    <a:bodyPr/>
                    <a:lstStyle/>
                    <a:p>
                      <a:pPr algn="ctr">
                        <a:lnSpc>
                          <a:spcPct val="130000"/>
                        </a:lnSpc>
                        <a:spcBef>
                          <a:spcPts val="300"/>
                        </a:spcBef>
                        <a:spcAft>
                          <a:spcPts val="300"/>
                        </a:spcAft>
                        <a:buNone/>
                      </a:pPr>
                      <a:r>
                        <a:rPr lang="nl-BE" sz="1000" b="1">
                          <a:solidFill>
                            <a:srgbClr val="000000"/>
                          </a:solidFill>
                          <a:effectLst/>
                          <a:latin typeface="Trebuchet MS" panose="020B0603020202020204" pitchFamily="34" charset="0"/>
                          <a:ea typeface="Trebuchet MS" panose="020B0603020202020204" pitchFamily="34" charset="0"/>
                          <a:cs typeface="Times New Roman" panose="02020603050405020304" pitchFamily="18" charset="0"/>
                        </a:rPr>
                        <a:t>P</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gridSpan="9">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G</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rowSpan="2">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S</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extLst>
                  <a:ext uri="{0D108BD9-81ED-4DB2-BD59-A6C34878D82A}">
                    <a16:rowId xmlns:a16="http://schemas.microsoft.com/office/drawing/2014/main" val="3505460829"/>
                  </a:ext>
                </a:extLst>
              </a:tr>
              <a:tr h="386716">
                <a:tc vMerge="1">
                  <a:txBody>
                    <a:bodyPr/>
                    <a:lstStyle/>
                    <a:p>
                      <a:endParaRPr lang="nl-BE"/>
                    </a:p>
                  </a:txBody>
                  <a:tcPr/>
                </a:tc>
                <a:tc vMerge="1">
                  <a:txBody>
                    <a:bodyPr/>
                    <a:lstStyle/>
                    <a:p>
                      <a:endParaRPr lang="nl-BE"/>
                    </a:p>
                  </a:txBody>
                  <a:tcPr/>
                </a:tc>
                <a:tc vMerge="1">
                  <a:txBody>
                    <a:bodyPr/>
                    <a:lstStyle/>
                    <a:p>
                      <a:endParaRPr lang="nl-BE"/>
                    </a:p>
                  </a:txBody>
                  <a:tcPr/>
                </a:tc>
                <a:tc vMerge="1">
                  <a:txBody>
                    <a:bodyPr/>
                    <a:lstStyle/>
                    <a:p>
                      <a:endParaRPr lang="nl-BE"/>
                    </a:p>
                  </a:txBody>
                  <a:tcPr/>
                </a:tc>
                <a:tc>
                  <a:txBody>
                    <a:bodyPr/>
                    <a:lstStyle/>
                    <a:p>
                      <a:pPr algn="ctr">
                        <a:lnSpc>
                          <a:spcPct val="130000"/>
                        </a:lnSpc>
                        <a:spcBef>
                          <a:spcPts val="300"/>
                        </a:spcBef>
                        <a:spcAft>
                          <a:spcPts val="300"/>
                        </a:spcAft>
                        <a:buNone/>
                      </a:pPr>
                      <a:r>
                        <a:rPr lang="nl-BE" sz="1000" b="1">
                          <a:solidFill>
                            <a:srgbClr val="000000"/>
                          </a:solidFill>
                          <a:effectLst/>
                          <a:latin typeface="Trebuchet MS" panose="020B0603020202020204" pitchFamily="34" charset="0"/>
                          <a:ea typeface="Trebuchet MS" panose="020B0603020202020204" pitchFamily="34" charset="0"/>
                          <a:cs typeface="Times New Roman" panose="02020603050405020304" pitchFamily="18" charset="0"/>
                        </a:rPr>
                        <a:t>JK</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K2</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K3</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L1</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L2</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L3</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L4</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L5</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L6</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vMerge="1">
                  <a:txBody>
                    <a:bodyPr/>
                    <a:lstStyle/>
                    <a:p>
                      <a:endParaRPr lang="nl-BE"/>
                    </a:p>
                  </a:txBody>
                  <a:tcPr/>
                </a:tc>
                <a:extLst>
                  <a:ext uri="{0D108BD9-81ED-4DB2-BD59-A6C34878D82A}">
                    <a16:rowId xmlns:a16="http://schemas.microsoft.com/office/drawing/2014/main" val="3754020697"/>
                  </a:ext>
                </a:extLst>
              </a:tr>
              <a:tr h="438918">
                <a:tc rowSpan="3">
                  <a:txBody>
                    <a:bodyPr/>
                    <a:lstStyle/>
                    <a:p>
                      <a:pPr>
                        <a:lnSpc>
                          <a:spcPct val="130000"/>
                        </a:lnSpc>
                        <a:spcAft>
                          <a:spcPts val="1000"/>
                        </a:spcAft>
                        <a:buNone/>
                      </a:pPr>
                      <a:r>
                        <a:rPr lang="nl-BE" sz="2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Lezen</a:t>
                      </a:r>
                      <a:endParaRPr lang="nl-BE" sz="2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rowSpan="3">
                  <a:txBody>
                    <a:bodyPr/>
                    <a:lstStyle/>
                    <a:p>
                      <a:pPr>
                        <a:lnSpc>
                          <a:spcPct val="130000"/>
                        </a:lnSpc>
                        <a:spcAft>
                          <a:spcPts val="1000"/>
                        </a:spcAft>
                        <a:buNone/>
                      </a:pPr>
                      <a:r>
                        <a:rPr lang="nl-BE" sz="2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Tekstsoorten en tekstconventies</a:t>
                      </a:r>
                      <a:endParaRPr lang="nl-BE" sz="2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30000"/>
                        </a:lnSpc>
                        <a:spcAft>
                          <a:spcPts val="1000"/>
                        </a:spcAft>
                        <a:buNone/>
                      </a:pPr>
                      <a:r>
                        <a:rPr lang="nl-BE" sz="2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2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047383690"/>
                  </a:ext>
                </a:extLst>
              </a:tr>
              <a:tr h="438918">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2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Tekstsoorten</a:t>
                      </a:r>
                      <a:endParaRPr lang="nl-BE" sz="2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376151765"/>
                  </a:ext>
                </a:extLst>
              </a:tr>
              <a:tr h="438918">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2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Tekstconventies</a:t>
                      </a:r>
                      <a:endParaRPr lang="nl-BE" sz="2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682019979"/>
                  </a:ext>
                </a:extLst>
              </a:tr>
            </a:tbl>
          </a:graphicData>
        </a:graphic>
      </p:graphicFrame>
    </p:spTree>
    <p:extLst>
      <p:ext uri="{BB962C8B-B14F-4D97-AF65-F5344CB8AC3E}">
        <p14:creationId xmlns:p14="http://schemas.microsoft.com/office/powerpoint/2010/main" val="2429492861"/>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tekst 1">
            <a:extLst>
              <a:ext uri="{FF2B5EF4-FFF2-40B4-BE49-F238E27FC236}">
                <a16:creationId xmlns:a16="http://schemas.microsoft.com/office/drawing/2014/main" id="{9EF38D2C-4743-1715-1CBA-1E603001607A}"/>
              </a:ext>
            </a:extLst>
          </p:cNvPr>
          <p:cNvSpPr>
            <a:spLocks noGrp="1"/>
          </p:cNvSpPr>
          <p:nvPr>
            <p:ph type="body" sz="quarter" idx="10"/>
          </p:nvPr>
        </p:nvSpPr>
        <p:spPr>
          <a:xfrm>
            <a:off x="319177" y="1121556"/>
            <a:ext cx="9799638" cy="5488249"/>
          </a:xfrm>
        </p:spPr>
        <p:txBody>
          <a:bodyPr>
            <a:normAutofit lnSpcReduction="10000"/>
          </a:bodyPr>
          <a:lstStyle/>
          <a:p>
            <a:pPr marL="0" indent="0">
              <a:buNone/>
            </a:pPr>
            <a:r>
              <a:rPr lang="nl-NL"/>
              <a:t>Beperkt aantal doelen – doorheen de jaren opgebouwd en herhaald</a:t>
            </a:r>
          </a:p>
          <a:p>
            <a:pPr marL="0" indent="0">
              <a:buNone/>
            </a:pPr>
            <a:endParaRPr lang="nl-NL"/>
          </a:p>
          <a:p>
            <a:pPr marL="0" indent="0">
              <a:buNone/>
            </a:pPr>
            <a:endParaRPr lang="nl-NL"/>
          </a:p>
          <a:p>
            <a:pPr marL="0" indent="0">
              <a:buNone/>
            </a:pPr>
            <a:endParaRPr lang="nl-NL"/>
          </a:p>
          <a:p>
            <a:pPr marL="0" indent="0">
              <a:buNone/>
            </a:pPr>
            <a:endParaRPr lang="nl-NL"/>
          </a:p>
          <a:p>
            <a:pPr marL="0" indent="0">
              <a:buNone/>
            </a:pPr>
            <a:endParaRPr lang="nl-NL"/>
          </a:p>
          <a:p>
            <a:pPr marL="0" indent="0">
              <a:buNone/>
            </a:pPr>
            <a:endParaRPr lang="nl-NL"/>
          </a:p>
          <a:p>
            <a:pPr marL="0" indent="0">
              <a:buNone/>
            </a:pPr>
            <a:endParaRPr lang="nl-NL"/>
          </a:p>
          <a:p>
            <a:pPr marL="0" indent="0">
              <a:buNone/>
            </a:pPr>
            <a:endParaRPr lang="nl-NL"/>
          </a:p>
          <a:p>
            <a:pPr marL="0" indent="0">
              <a:buNone/>
            </a:pPr>
            <a:r>
              <a:rPr lang="nl-BE" b="1"/>
              <a:t>Bij lezen</a:t>
            </a:r>
            <a:br>
              <a:rPr lang="nl-BE"/>
            </a:br>
            <a:r>
              <a:rPr lang="nl-BE"/>
              <a:t>→ helpen om teksten te herkennen, begrijpen en beoordelen</a:t>
            </a:r>
          </a:p>
          <a:p>
            <a:pPr marL="0" indent="0">
              <a:buNone/>
            </a:pPr>
            <a:r>
              <a:rPr lang="nl-BE" b="1"/>
              <a:t>Bij schrijven</a:t>
            </a:r>
            <a:br>
              <a:rPr lang="nl-BE"/>
            </a:br>
            <a:r>
              <a:rPr lang="nl-BE"/>
              <a:t>→ helpen om teksten doelgericht op te bouwen en vorm te geven</a:t>
            </a:r>
          </a:p>
          <a:p>
            <a:pPr marL="0" indent="0">
              <a:buNone/>
            </a:pPr>
            <a:endParaRPr lang="nl-BE"/>
          </a:p>
        </p:txBody>
      </p:sp>
      <p:sp>
        <p:nvSpPr>
          <p:cNvPr id="3" name="Titel 2">
            <a:extLst>
              <a:ext uri="{FF2B5EF4-FFF2-40B4-BE49-F238E27FC236}">
                <a16:creationId xmlns:a16="http://schemas.microsoft.com/office/drawing/2014/main" id="{0D404808-977F-BA31-7355-81DE0839D405}"/>
              </a:ext>
            </a:extLst>
          </p:cNvPr>
          <p:cNvSpPr>
            <a:spLocks noGrp="1"/>
          </p:cNvSpPr>
          <p:nvPr>
            <p:ph type="title"/>
          </p:nvPr>
        </p:nvSpPr>
        <p:spPr>
          <a:xfrm>
            <a:off x="319176" y="473076"/>
            <a:ext cx="10938759" cy="648481"/>
          </a:xfrm>
        </p:spPr>
        <p:txBody>
          <a:bodyPr/>
          <a:lstStyle/>
          <a:p>
            <a:r>
              <a:rPr lang="nl-NL"/>
              <a:t>Clusters Tekstsoorten - Tekstconventies</a:t>
            </a:r>
            <a:endParaRPr lang="nl-BE"/>
          </a:p>
        </p:txBody>
      </p:sp>
      <p:graphicFrame>
        <p:nvGraphicFramePr>
          <p:cNvPr id="4" name="Tabel 3">
            <a:extLst>
              <a:ext uri="{FF2B5EF4-FFF2-40B4-BE49-F238E27FC236}">
                <a16:creationId xmlns:a16="http://schemas.microsoft.com/office/drawing/2014/main" id="{F87621FC-51D0-F949-3FB8-E1F12B2FE7C2}"/>
              </a:ext>
            </a:extLst>
          </p:cNvPr>
          <p:cNvGraphicFramePr>
            <a:graphicFrameLocks noGrp="1"/>
          </p:cNvGraphicFramePr>
          <p:nvPr>
            <p:extLst>
              <p:ext uri="{D42A27DB-BD31-4B8C-83A1-F6EECF244321}">
                <p14:modId xmlns:p14="http://schemas.microsoft.com/office/powerpoint/2010/main" val="2365313084"/>
              </p:ext>
            </p:extLst>
          </p:nvPr>
        </p:nvGraphicFramePr>
        <p:xfrm>
          <a:off x="427316" y="1740784"/>
          <a:ext cx="11337368" cy="2651760"/>
        </p:xfrm>
        <a:graphic>
          <a:graphicData uri="http://schemas.openxmlformats.org/drawingml/2006/table">
            <a:tbl>
              <a:tblPr>
                <a:tableStyleId>{5C22544A-7EE6-4342-B048-85BDC9FD1C3A}</a:tableStyleId>
              </a:tblPr>
              <a:tblGrid>
                <a:gridCol w="5668684">
                  <a:extLst>
                    <a:ext uri="{9D8B030D-6E8A-4147-A177-3AD203B41FA5}">
                      <a16:colId xmlns:a16="http://schemas.microsoft.com/office/drawing/2014/main" val="2337498757"/>
                    </a:ext>
                  </a:extLst>
                </a:gridCol>
                <a:gridCol w="5668684">
                  <a:extLst>
                    <a:ext uri="{9D8B030D-6E8A-4147-A177-3AD203B41FA5}">
                      <a16:colId xmlns:a16="http://schemas.microsoft.com/office/drawing/2014/main" val="3682167953"/>
                    </a:ext>
                  </a:extLst>
                </a:gridCol>
              </a:tblGrid>
              <a:tr h="297180">
                <a:tc>
                  <a:txBody>
                    <a:bodyPr/>
                    <a:lstStyle/>
                    <a:p>
                      <a:pPr>
                        <a:buNone/>
                      </a:pPr>
                      <a:r>
                        <a:rPr lang="nl-BE" sz="2800" b="1">
                          <a:solidFill>
                            <a:schemeClr val="bg1"/>
                          </a:solidFill>
                        </a:rPr>
                        <a:t>Tekstsoorten</a:t>
                      </a:r>
                    </a:p>
                  </a:txBody>
                  <a:tcPr anchor="ctr">
                    <a:solidFill>
                      <a:schemeClr val="accent6"/>
                    </a:solidFill>
                  </a:tcPr>
                </a:tc>
                <a:tc>
                  <a:txBody>
                    <a:bodyPr/>
                    <a:lstStyle/>
                    <a:p>
                      <a:pPr>
                        <a:buNone/>
                      </a:pPr>
                      <a:r>
                        <a:rPr lang="nl-BE" sz="2800" b="1">
                          <a:solidFill>
                            <a:schemeClr val="bg1"/>
                          </a:solidFill>
                        </a:rPr>
                        <a:t>Tekstconventies</a:t>
                      </a:r>
                    </a:p>
                  </a:txBody>
                  <a:tcPr anchor="ctr">
                    <a:solidFill>
                      <a:schemeClr val="accent6"/>
                    </a:solidFill>
                  </a:tcPr>
                </a:tc>
                <a:extLst>
                  <a:ext uri="{0D108BD9-81ED-4DB2-BD59-A6C34878D82A}">
                    <a16:rowId xmlns:a16="http://schemas.microsoft.com/office/drawing/2014/main" val="3213161"/>
                  </a:ext>
                </a:extLst>
              </a:tr>
              <a:tr h="297180">
                <a:tc>
                  <a:txBody>
                    <a:bodyPr/>
                    <a:lstStyle/>
                    <a:p>
                      <a:pPr>
                        <a:buNone/>
                      </a:pPr>
                      <a:r>
                        <a:rPr lang="nl-BE" sz="2200" b="1"/>
                        <a:t>Doel van een tekst</a:t>
                      </a:r>
                    </a:p>
                  </a:txBody>
                  <a:tcPr anchor="ctr">
                    <a:solidFill>
                      <a:schemeClr val="accent6">
                        <a:lumMod val="60000"/>
                        <a:lumOff val="40000"/>
                      </a:schemeClr>
                    </a:solidFill>
                  </a:tcPr>
                </a:tc>
                <a:tc>
                  <a:txBody>
                    <a:bodyPr/>
                    <a:lstStyle/>
                    <a:p>
                      <a:pPr marL="342900" indent="-342900">
                        <a:buFont typeface="Arial" panose="020B0604020202020204" pitchFamily="34" charset="0"/>
                        <a:buChar char="•"/>
                      </a:pPr>
                      <a:r>
                        <a:rPr lang="nl-BE" sz="2200" dirty="0"/>
                        <a:t>lees- en schrijfrichting</a:t>
                      </a:r>
                    </a:p>
                  </a:txBody>
                  <a:tcPr anchor="ctr">
                    <a:solidFill>
                      <a:schemeClr val="accent6">
                        <a:lumMod val="60000"/>
                        <a:lumOff val="40000"/>
                      </a:schemeClr>
                    </a:solidFill>
                  </a:tcPr>
                </a:tc>
                <a:extLst>
                  <a:ext uri="{0D108BD9-81ED-4DB2-BD59-A6C34878D82A}">
                    <a16:rowId xmlns:a16="http://schemas.microsoft.com/office/drawing/2014/main" val="1914218068"/>
                  </a:ext>
                </a:extLst>
              </a:tr>
              <a:tr h="297180">
                <a:tc>
                  <a:txBody>
                    <a:bodyPr/>
                    <a:lstStyle/>
                    <a:p>
                      <a:pPr marL="342900" indent="-342900">
                        <a:buFont typeface="Arial" panose="020B0604020202020204" pitchFamily="34" charset="0"/>
                        <a:buChar char="•"/>
                      </a:pPr>
                      <a:r>
                        <a:rPr lang="nl-BE" sz="2200"/>
                        <a:t>onthouden / informeren</a:t>
                      </a:r>
                    </a:p>
                  </a:txBody>
                  <a:tcPr anchor="ctr">
                    <a:solidFill>
                      <a:schemeClr val="accent6">
                        <a:lumMod val="60000"/>
                        <a:lumOff val="40000"/>
                      </a:schemeClr>
                    </a:solidFill>
                  </a:tcPr>
                </a:tc>
                <a:tc>
                  <a:txBody>
                    <a:bodyPr/>
                    <a:lstStyle/>
                    <a:p>
                      <a:pPr marL="342900" indent="-342900">
                        <a:buFont typeface="Arial" panose="020B0604020202020204" pitchFamily="34" charset="0"/>
                        <a:buChar char="•"/>
                      </a:pPr>
                      <a:r>
                        <a:rPr lang="nl-BE" sz="2200" dirty="0"/>
                        <a:t>tekst en beeld</a:t>
                      </a:r>
                    </a:p>
                  </a:txBody>
                  <a:tcPr anchor="ctr">
                    <a:solidFill>
                      <a:schemeClr val="accent6">
                        <a:lumMod val="60000"/>
                        <a:lumOff val="40000"/>
                      </a:schemeClr>
                    </a:solidFill>
                  </a:tcPr>
                </a:tc>
                <a:extLst>
                  <a:ext uri="{0D108BD9-81ED-4DB2-BD59-A6C34878D82A}">
                    <a16:rowId xmlns:a16="http://schemas.microsoft.com/office/drawing/2014/main" val="2634800258"/>
                  </a:ext>
                </a:extLst>
              </a:tr>
              <a:tr h="297180">
                <a:tc>
                  <a:txBody>
                    <a:bodyPr/>
                    <a:lstStyle/>
                    <a:p>
                      <a:pPr marL="342900" indent="-342900">
                        <a:buFont typeface="Arial" panose="020B0604020202020204" pitchFamily="34" charset="0"/>
                        <a:buChar char="•"/>
                      </a:pPr>
                      <a:r>
                        <a:rPr lang="nl-BE" sz="2200"/>
                        <a:t>genieten</a:t>
                      </a:r>
                    </a:p>
                  </a:txBody>
                  <a:tcPr anchor="ctr">
                    <a:solidFill>
                      <a:schemeClr val="accent6">
                        <a:lumMod val="60000"/>
                        <a:lumOff val="40000"/>
                      </a:schemeClr>
                    </a:solidFill>
                  </a:tcPr>
                </a:tc>
                <a:tc>
                  <a:txBody>
                    <a:bodyPr/>
                    <a:lstStyle/>
                    <a:p>
                      <a:pPr marL="342900" indent="-342900">
                        <a:buFont typeface="Arial" panose="020B0604020202020204" pitchFamily="34" charset="0"/>
                        <a:buChar char="•"/>
                      </a:pPr>
                      <a:r>
                        <a:rPr lang="nl-BE" sz="2200" dirty="0"/>
                        <a:t>Interpunctie</a:t>
                      </a:r>
                    </a:p>
                  </a:txBody>
                  <a:tcPr anchor="ctr">
                    <a:solidFill>
                      <a:schemeClr val="accent6">
                        <a:lumMod val="60000"/>
                        <a:lumOff val="40000"/>
                      </a:schemeClr>
                    </a:solidFill>
                  </a:tcPr>
                </a:tc>
                <a:extLst>
                  <a:ext uri="{0D108BD9-81ED-4DB2-BD59-A6C34878D82A}">
                    <a16:rowId xmlns:a16="http://schemas.microsoft.com/office/drawing/2014/main" val="2930194700"/>
                  </a:ext>
                </a:extLst>
              </a:tr>
              <a:tr h="297180">
                <a:tc>
                  <a:txBody>
                    <a:bodyPr/>
                    <a:lstStyle/>
                    <a:p>
                      <a:pPr marL="342900" indent="-342900">
                        <a:buFont typeface="Arial" panose="020B0604020202020204" pitchFamily="34" charset="0"/>
                        <a:buChar char="•"/>
                      </a:pPr>
                      <a:r>
                        <a:rPr lang="nl-BE" sz="2200"/>
                        <a:t>overtuigen</a:t>
                      </a:r>
                    </a:p>
                  </a:txBody>
                  <a:tcPr anchor="ctr">
                    <a:solidFill>
                      <a:schemeClr val="accent6">
                        <a:lumMod val="60000"/>
                        <a:lumOff val="40000"/>
                      </a:schemeClr>
                    </a:solidFill>
                  </a:tcPr>
                </a:tc>
                <a:tc>
                  <a:txBody>
                    <a:bodyPr/>
                    <a:lstStyle/>
                    <a:p>
                      <a:pPr marL="342900" indent="-342900">
                        <a:buFont typeface="Arial" panose="020B0604020202020204" pitchFamily="34" charset="0"/>
                        <a:buChar char="•"/>
                      </a:pPr>
                      <a:r>
                        <a:rPr lang="nl-BE" sz="2200" dirty="0"/>
                        <a:t>(tussen)titels en alinea's</a:t>
                      </a:r>
                    </a:p>
                  </a:txBody>
                  <a:tcPr anchor="ctr">
                    <a:solidFill>
                      <a:schemeClr val="accent6">
                        <a:lumMod val="60000"/>
                        <a:lumOff val="40000"/>
                      </a:schemeClr>
                    </a:solidFill>
                  </a:tcPr>
                </a:tc>
                <a:extLst>
                  <a:ext uri="{0D108BD9-81ED-4DB2-BD59-A6C34878D82A}">
                    <a16:rowId xmlns:a16="http://schemas.microsoft.com/office/drawing/2014/main" val="165418261"/>
                  </a:ext>
                </a:extLst>
              </a:tr>
              <a:tr h="297180">
                <a:tc>
                  <a:txBody>
                    <a:bodyPr/>
                    <a:lstStyle/>
                    <a:p>
                      <a:pPr marL="342900" indent="-342900">
                        <a:buFont typeface="Arial" panose="020B0604020202020204" pitchFamily="34" charset="0"/>
                        <a:buChar char="•"/>
                      </a:pPr>
                      <a:r>
                        <a:rPr lang="nl-BE" sz="2200" dirty="0"/>
                        <a:t>handelen / instrueren</a:t>
                      </a:r>
                    </a:p>
                  </a:txBody>
                  <a:tcPr anchor="ctr">
                    <a:solidFill>
                      <a:schemeClr val="accent6">
                        <a:lumMod val="60000"/>
                        <a:lumOff val="40000"/>
                      </a:schemeClr>
                    </a:solidFill>
                  </a:tcPr>
                </a:tc>
                <a:tc>
                  <a:txBody>
                    <a:bodyPr/>
                    <a:lstStyle/>
                    <a:p>
                      <a:pPr marL="342900" indent="-342900">
                        <a:buFont typeface="Arial" panose="020B0604020202020204" pitchFamily="34" charset="0"/>
                        <a:buChar char="•"/>
                      </a:pPr>
                      <a:r>
                        <a:rPr lang="nl-BE" sz="2200" dirty="0" err="1"/>
                        <a:t>structuuraanduiders</a:t>
                      </a:r>
                      <a:r>
                        <a:rPr lang="nl-BE" sz="2200" dirty="0"/>
                        <a:t>, tabellen, figuren …</a:t>
                      </a:r>
                    </a:p>
                  </a:txBody>
                  <a:tcPr anchor="ctr">
                    <a:solidFill>
                      <a:schemeClr val="accent6">
                        <a:lumMod val="60000"/>
                        <a:lumOff val="40000"/>
                      </a:schemeClr>
                    </a:solidFill>
                  </a:tcPr>
                </a:tc>
                <a:extLst>
                  <a:ext uri="{0D108BD9-81ED-4DB2-BD59-A6C34878D82A}">
                    <a16:rowId xmlns:a16="http://schemas.microsoft.com/office/drawing/2014/main" val="2244790636"/>
                  </a:ext>
                </a:extLst>
              </a:tr>
            </a:tbl>
          </a:graphicData>
        </a:graphic>
      </p:graphicFrame>
    </p:spTree>
    <p:extLst>
      <p:ext uri="{BB962C8B-B14F-4D97-AF65-F5344CB8AC3E}">
        <p14:creationId xmlns:p14="http://schemas.microsoft.com/office/powerpoint/2010/main" val="6591249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3AECDD-22C7-E1A6-8887-2A7FC2C1D24A}"/>
            </a:ext>
          </a:extLst>
        </p:cNvPr>
        <p:cNvGrpSpPr/>
        <p:nvPr/>
      </p:nvGrpSpPr>
      <p:grpSpPr>
        <a:xfrm>
          <a:off x="0" y="0"/>
          <a:ext cx="0" cy="0"/>
          <a:chOff x="0" y="0"/>
          <a:chExt cx="0" cy="0"/>
        </a:xfrm>
      </p:grpSpPr>
      <p:sp>
        <p:nvSpPr>
          <p:cNvPr id="2" name="Tijdelijke aanduiding voor tekst 1">
            <a:extLst>
              <a:ext uri="{FF2B5EF4-FFF2-40B4-BE49-F238E27FC236}">
                <a16:creationId xmlns:a16="http://schemas.microsoft.com/office/drawing/2014/main" id="{A1FC937D-B236-5C1E-059A-355A424165F5}"/>
              </a:ext>
            </a:extLst>
          </p:cNvPr>
          <p:cNvSpPr>
            <a:spLocks noGrp="1"/>
          </p:cNvSpPr>
          <p:nvPr>
            <p:ph type="body" sz="quarter" idx="10"/>
          </p:nvPr>
        </p:nvSpPr>
        <p:spPr>
          <a:xfrm>
            <a:off x="302772" y="1237345"/>
            <a:ext cx="9799638" cy="4460976"/>
          </a:xfrm>
        </p:spPr>
        <p:txBody>
          <a:bodyPr/>
          <a:lstStyle/>
          <a:p>
            <a:pPr marL="0" indent="0">
              <a:buNone/>
            </a:pPr>
            <a:r>
              <a:rPr lang="nl-BE"/>
              <a:t>     </a:t>
            </a:r>
          </a:p>
        </p:txBody>
      </p:sp>
      <p:sp>
        <p:nvSpPr>
          <p:cNvPr id="3" name="Titel 2">
            <a:extLst>
              <a:ext uri="{FF2B5EF4-FFF2-40B4-BE49-F238E27FC236}">
                <a16:creationId xmlns:a16="http://schemas.microsoft.com/office/drawing/2014/main" id="{981CBD96-54C8-93E2-7381-B434CD790908}"/>
              </a:ext>
            </a:extLst>
          </p:cNvPr>
          <p:cNvSpPr>
            <a:spLocks noGrp="1"/>
          </p:cNvSpPr>
          <p:nvPr>
            <p:ph type="title"/>
          </p:nvPr>
        </p:nvSpPr>
        <p:spPr>
          <a:xfrm>
            <a:off x="302772" y="588864"/>
            <a:ext cx="11698652" cy="648481"/>
          </a:xfrm>
        </p:spPr>
        <p:txBody>
          <a:bodyPr/>
          <a:lstStyle/>
          <a:p>
            <a:r>
              <a:rPr lang="nl-NL"/>
              <a:t>Overzicht domeinen en </a:t>
            </a:r>
            <a:r>
              <a:rPr lang="nl-NL" err="1"/>
              <a:t>subdomeinen</a:t>
            </a:r>
            <a:r>
              <a:rPr lang="nl-NL"/>
              <a:t>       </a:t>
            </a:r>
            <a:endParaRPr lang="nl-BE"/>
          </a:p>
        </p:txBody>
      </p:sp>
      <p:graphicFrame>
        <p:nvGraphicFramePr>
          <p:cNvPr id="4" name="Tabel 3">
            <a:extLst>
              <a:ext uri="{FF2B5EF4-FFF2-40B4-BE49-F238E27FC236}">
                <a16:creationId xmlns:a16="http://schemas.microsoft.com/office/drawing/2014/main" id="{6CDAE5DE-B28B-C6B5-DA12-54AAC618939D}"/>
              </a:ext>
            </a:extLst>
          </p:cNvPr>
          <p:cNvGraphicFramePr>
            <a:graphicFrameLocks noGrp="1"/>
          </p:cNvGraphicFramePr>
          <p:nvPr>
            <p:extLst>
              <p:ext uri="{D42A27DB-BD31-4B8C-83A1-F6EECF244321}">
                <p14:modId xmlns:p14="http://schemas.microsoft.com/office/powerpoint/2010/main" val="404400505"/>
              </p:ext>
            </p:extLst>
          </p:nvPr>
        </p:nvGraphicFramePr>
        <p:xfrm>
          <a:off x="89040" y="1428104"/>
          <a:ext cx="11766646" cy="4024250"/>
        </p:xfrm>
        <a:graphic>
          <a:graphicData uri="http://schemas.openxmlformats.org/drawingml/2006/table">
            <a:tbl>
              <a:tblPr firstRow="1" firstCol="1" bandRow="1">
                <a:tableStyleId>{00A15C55-8517-42AA-B614-E9B94910E393}</a:tableStyleId>
              </a:tblPr>
              <a:tblGrid>
                <a:gridCol w="1281895">
                  <a:extLst>
                    <a:ext uri="{9D8B030D-6E8A-4147-A177-3AD203B41FA5}">
                      <a16:colId xmlns:a16="http://schemas.microsoft.com/office/drawing/2014/main" val="1508298942"/>
                    </a:ext>
                  </a:extLst>
                </a:gridCol>
                <a:gridCol w="1659765">
                  <a:extLst>
                    <a:ext uri="{9D8B030D-6E8A-4147-A177-3AD203B41FA5}">
                      <a16:colId xmlns:a16="http://schemas.microsoft.com/office/drawing/2014/main" val="2708386498"/>
                    </a:ext>
                  </a:extLst>
                </a:gridCol>
                <a:gridCol w="1470831">
                  <a:extLst>
                    <a:ext uri="{9D8B030D-6E8A-4147-A177-3AD203B41FA5}">
                      <a16:colId xmlns:a16="http://schemas.microsoft.com/office/drawing/2014/main" val="543731686"/>
                    </a:ext>
                  </a:extLst>
                </a:gridCol>
                <a:gridCol w="1470831">
                  <a:extLst>
                    <a:ext uri="{9D8B030D-6E8A-4147-A177-3AD203B41FA5}">
                      <a16:colId xmlns:a16="http://schemas.microsoft.com/office/drawing/2014/main" val="2080033550"/>
                    </a:ext>
                  </a:extLst>
                </a:gridCol>
                <a:gridCol w="1470831">
                  <a:extLst>
                    <a:ext uri="{9D8B030D-6E8A-4147-A177-3AD203B41FA5}">
                      <a16:colId xmlns:a16="http://schemas.microsoft.com/office/drawing/2014/main" val="753425132"/>
                    </a:ext>
                  </a:extLst>
                </a:gridCol>
                <a:gridCol w="1470831">
                  <a:extLst>
                    <a:ext uri="{9D8B030D-6E8A-4147-A177-3AD203B41FA5}">
                      <a16:colId xmlns:a16="http://schemas.microsoft.com/office/drawing/2014/main" val="3571891535"/>
                    </a:ext>
                  </a:extLst>
                </a:gridCol>
                <a:gridCol w="1470831">
                  <a:extLst>
                    <a:ext uri="{9D8B030D-6E8A-4147-A177-3AD203B41FA5}">
                      <a16:colId xmlns:a16="http://schemas.microsoft.com/office/drawing/2014/main" val="41892137"/>
                    </a:ext>
                  </a:extLst>
                </a:gridCol>
                <a:gridCol w="1470831">
                  <a:extLst>
                    <a:ext uri="{9D8B030D-6E8A-4147-A177-3AD203B41FA5}">
                      <a16:colId xmlns:a16="http://schemas.microsoft.com/office/drawing/2014/main" val="1951302478"/>
                    </a:ext>
                  </a:extLst>
                </a:gridCol>
              </a:tblGrid>
              <a:tr h="561531">
                <a:tc>
                  <a:txBody>
                    <a:bodyPr/>
                    <a:lstStyle/>
                    <a:p>
                      <a:pPr fontAlgn="base">
                        <a:lnSpc>
                          <a:spcPct val="115000"/>
                        </a:lnSpc>
                        <a:spcAft>
                          <a:spcPts val="800"/>
                        </a:spcAft>
                        <a:buNone/>
                      </a:pPr>
                      <a:r>
                        <a:rPr lang="nl-BE" sz="1600" kern="0">
                          <a:effectLst/>
                        </a:rPr>
                        <a:t>Domeinen           </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NL" sz="1600" i="1" kern="100">
                          <a:effectLst/>
                          <a:latin typeface="Aptos"/>
                          <a:ea typeface="Aptos" panose="020B0004020202020204" pitchFamily="34" charset="0"/>
                          <a:cs typeface="Times New Roman"/>
                        </a:rPr>
                        <a:t>Communi- catieve fundamenten</a:t>
                      </a:r>
                      <a:endParaRPr lang="nl-BE" sz="1600" i="1"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Lezen</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Schrijven</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Mondeling taalgebruik</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Taalsysteem en taalgebruik</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solidFill>
                            <a:schemeClr val="accent5"/>
                          </a:solidFill>
                          <a:effectLst/>
                        </a:rPr>
                        <a:t>Literatuur</a:t>
                      </a:r>
                      <a:endParaRPr lang="nl-BE" sz="1600" kern="100">
                        <a:solidFill>
                          <a:schemeClr val="accent5"/>
                        </a:solidFill>
                        <a:effectLst/>
                        <a:latin typeface="Aptos"/>
                        <a:ea typeface="Aptos" panose="020B0004020202020204" pitchFamily="34" charset="0"/>
                        <a:cs typeface="Times New Roman"/>
                      </a:endParaRPr>
                    </a:p>
                  </a:txBody>
                  <a:tcPr marL="68580" marR="68580" marT="0" marB="0"/>
                </a:tc>
                <a:tc>
                  <a:txBody>
                    <a:bodyPr/>
                    <a:lstStyle/>
                    <a:p>
                      <a:pPr lvl="0">
                        <a:lnSpc>
                          <a:spcPct val="114999"/>
                        </a:lnSpc>
                        <a:spcAft>
                          <a:spcPts val="800"/>
                        </a:spcAft>
                        <a:buNone/>
                      </a:pPr>
                      <a:r>
                        <a:rPr lang="nl-BE" sz="1600" i="1" kern="0">
                          <a:effectLst/>
                        </a:rPr>
                        <a:t>Vlaamse gebarentaal</a:t>
                      </a:r>
                    </a:p>
                  </a:txBody>
                  <a:tcPr marL="68580" marR="68580" marT="0" marB="0"/>
                </a:tc>
                <a:extLst>
                  <a:ext uri="{0D108BD9-81ED-4DB2-BD59-A6C34878D82A}">
                    <a16:rowId xmlns:a16="http://schemas.microsoft.com/office/drawing/2014/main" val="165710177"/>
                  </a:ext>
                </a:extLst>
              </a:tr>
              <a:tr h="2959014">
                <a:tc>
                  <a:txBody>
                    <a:bodyPr/>
                    <a:lstStyle/>
                    <a:p>
                      <a:pPr fontAlgn="base">
                        <a:lnSpc>
                          <a:spcPct val="115000"/>
                        </a:lnSpc>
                        <a:spcAft>
                          <a:spcPts val="800"/>
                        </a:spcAft>
                        <a:buNone/>
                      </a:pPr>
                      <a:r>
                        <a:rPr lang="nl-BE" sz="1800" kern="0">
                          <a:solidFill>
                            <a:schemeClr val="bg1"/>
                          </a:solidFill>
                          <a:effectLst/>
                        </a:rPr>
                        <a:t>Sub-                                          domeinen</a:t>
                      </a:r>
                      <a:endParaRPr lang="nl-BE" sz="1800" kern="10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fontAlgn="base">
                        <a:lnSpc>
                          <a:spcPct val="115000"/>
                        </a:lnSpc>
                        <a:spcAft>
                          <a:spcPts val="800"/>
                        </a:spcAft>
                        <a:buNone/>
                      </a:pPr>
                      <a:r>
                        <a:rPr lang="nl-BE" sz="1600" b="0" i="1" kern="100">
                          <a:effectLst/>
                          <a:latin typeface="Aptos"/>
                          <a:ea typeface="Aptos" panose="020B0004020202020204" pitchFamily="34" charset="0"/>
                          <a:cs typeface="Times New Roman"/>
                        </a:rPr>
                        <a:t>Sociale aandacht</a:t>
                      </a:r>
                    </a:p>
                    <a:p>
                      <a:pPr lvl="0">
                        <a:lnSpc>
                          <a:spcPct val="114999"/>
                        </a:lnSpc>
                        <a:spcAft>
                          <a:spcPts val="800"/>
                        </a:spcAft>
                        <a:buNone/>
                      </a:pPr>
                      <a:r>
                        <a:rPr lang="nl-BE" sz="1600" b="0" i="1" kern="100">
                          <a:effectLst/>
                          <a:latin typeface="Aptos"/>
                          <a:ea typeface="Aptos" panose="020B0004020202020204" pitchFamily="34" charset="0"/>
                          <a:cs typeface="Times New Roman"/>
                        </a:rPr>
                        <a:t>Betekenisver-lening</a:t>
                      </a:r>
                    </a:p>
                    <a:p>
                      <a:pPr lvl="0">
                        <a:lnSpc>
                          <a:spcPct val="114999"/>
                        </a:lnSpc>
                        <a:spcAft>
                          <a:spcPts val="800"/>
                        </a:spcAft>
                        <a:buNone/>
                      </a:pPr>
                      <a:r>
                        <a:rPr lang="nl-BE" sz="1600" b="0" i="1" kern="100">
                          <a:effectLst/>
                          <a:latin typeface="Aptos"/>
                          <a:ea typeface="Aptos" panose="020B0004020202020204" pitchFamily="34" charset="0"/>
                          <a:cs typeface="Times New Roman"/>
                        </a:rPr>
                        <a:t>Communicatie-vormen</a:t>
                      </a:r>
                    </a:p>
                  </a:txBody>
                  <a:tcPr marL="68580" marR="68580" marT="0" marB="0"/>
                </a:tc>
                <a:tc>
                  <a:txBody>
                    <a:bodyPr/>
                    <a:lstStyle/>
                    <a:p>
                      <a:pPr marL="0" marR="0" lvl="0" indent="0" algn="l" defTabSz="685783" rtl="0" eaLnBrk="1" fontAlgn="base" latinLnBrk="0" hangingPunct="1">
                        <a:lnSpc>
                          <a:spcPct val="115000"/>
                        </a:lnSpc>
                        <a:spcBef>
                          <a:spcPts val="0"/>
                        </a:spcBef>
                        <a:spcAft>
                          <a:spcPts val="800"/>
                        </a:spcAft>
                        <a:buClrTx/>
                        <a:buSzTx/>
                        <a:buFontTx/>
                        <a:buNone/>
                        <a:tabLst/>
                        <a:defRPr/>
                      </a:pPr>
                      <a:r>
                        <a:rPr lang="nl-BE" sz="1600" b="0" i="1" kern="0">
                          <a:effectLst/>
                          <a:latin typeface="Aptos"/>
                          <a:ea typeface="Aptos" panose="020B0004020202020204" pitchFamily="34" charset="0"/>
                          <a:cs typeface="Times New Roman"/>
                        </a:rPr>
                        <a:t>Globaal lezen</a:t>
                      </a:r>
                    </a:p>
                    <a:p>
                      <a:pPr fontAlgn="base">
                        <a:lnSpc>
                          <a:spcPct val="115000"/>
                        </a:lnSpc>
                        <a:spcAft>
                          <a:spcPts val="800"/>
                        </a:spcAft>
                        <a:buNone/>
                      </a:pPr>
                      <a:r>
                        <a:rPr lang="nl-BE" sz="1600" b="0" kern="0">
                          <a:solidFill>
                            <a:schemeClr val="accent5"/>
                          </a:solidFill>
                          <a:effectLst/>
                          <a:latin typeface="Aptos"/>
                        </a:rPr>
                        <a:t>Vlot en vloeiend lezen</a:t>
                      </a:r>
                    </a:p>
                    <a:p>
                      <a:pPr fontAlgn="base">
                        <a:lnSpc>
                          <a:spcPct val="115000"/>
                        </a:lnSpc>
                        <a:spcAft>
                          <a:spcPts val="800"/>
                        </a:spcAft>
                        <a:buNone/>
                      </a:pPr>
                      <a:r>
                        <a:rPr lang="nl-BE" sz="1600" b="0" kern="0">
                          <a:effectLst/>
                          <a:latin typeface="Aptos"/>
                          <a:ea typeface="Aptos" panose="020B0004020202020204" pitchFamily="34" charset="0"/>
                          <a:cs typeface="Times New Roman"/>
                        </a:rPr>
                        <a:t>Tekstbegrip</a:t>
                      </a:r>
                    </a:p>
                    <a:p>
                      <a:pPr fontAlgn="base">
                        <a:lnSpc>
                          <a:spcPct val="115000"/>
                        </a:lnSpc>
                        <a:spcAft>
                          <a:spcPts val="800"/>
                        </a:spcAft>
                        <a:buNone/>
                      </a:pPr>
                      <a:r>
                        <a:rPr lang="nl-BE" sz="1600" b="0" kern="0">
                          <a:effectLst/>
                          <a:latin typeface="Aptos"/>
                          <a:ea typeface="Aptos" panose="020B0004020202020204" pitchFamily="34" charset="0"/>
                          <a:cs typeface="Times New Roman"/>
                        </a:rPr>
                        <a:t>Tekstsoorten en tekst-conventies</a:t>
                      </a:r>
                    </a:p>
                    <a:p>
                      <a:pPr lvl="0">
                        <a:lnSpc>
                          <a:spcPct val="114999"/>
                        </a:lnSpc>
                        <a:spcAft>
                          <a:spcPts val="800"/>
                        </a:spcAft>
                        <a:buNone/>
                      </a:pPr>
                      <a:r>
                        <a:rPr lang="nl-BE" sz="1600" b="0" i="1" kern="0">
                          <a:effectLst/>
                          <a:latin typeface="Aptos"/>
                          <a:ea typeface="Aptos" panose="020B0004020202020204" pitchFamily="34" charset="0"/>
                          <a:cs typeface="Times New Roman"/>
                        </a:rPr>
                        <a:t>Braille</a:t>
                      </a:r>
                    </a:p>
                  </a:txBody>
                  <a:tcPr marL="68580" marR="68580" marT="0" marB="0"/>
                </a:tc>
                <a:tc>
                  <a:txBody>
                    <a:bodyPr/>
                    <a:lstStyle/>
                    <a:p>
                      <a:pPr fontAlgn="base">
                        <a:lnSpc>
                          <a:spcPct val="115000"/>
                        </a:lnSpc>
                        <a:spcAft>
                          <a:spcPts val="800"/>
                        </a:spcAft>
                        <a:buNone/>
                      </a:pPr>
                      <a:r>
                        <a:rPr lang="nl-BE" sz="1600" b="0" kern="0">
                          <a:solidFill>
                            <a:schemeClr val="accent5"/>
                          </a:solidFill>
                          <a:effectLst/>
                          <a:latin typeface="Aptos"/>
                        </a:rPr>
                        <a:t>Handschrift en digitale vaardigheden</a:t>
                      </a:r>
                    </a:p>
                    <a:p>
                      <a:pPr fontAlgn="base">
                        <a:lnSpc>
                          <a:spcPct val="115000"/>
                        </a:lnSpc>
                        <a:spcAft>
                          <a:spcPts val="800"/>
                        </a:spcAft>
                        <a:buNone/>
                      </a:pPr>
                      <a:r>
                        <a:rPr lang="nl-BE" sz="1600" b="0" kern="0">
                          <a:solidFill>
                            <a:schemeClr val="tx1"/>
                          </a:solidFill>
                          <a:effectLst/>
                          <a:latin typeface="Aptos"/>
                          <a:ea typeface="Aptos" panose="020B0004020202020204" pitchFamily="34" charset="0"/>
                          <a:cs typeface="Times New Roman"/>
                        </a:rPr>
                        <a:t>Correct schrijven</a:t>
                      </a:r>
                    </a:p>
                    <a:p>
                      <a:pPr fontAlgn="base">
                        <a:lnSpc>
                          <a:spcPct val="115000"/>
                        </a:lnSpc>
                        <a:spcAft>
                          <a:spcPts val="800"/>
                        </a:spcAft>
                        <a:buNone/>
                      </a:pPr>
                      <a:r>
                        <a:rPr lang="nl-BE" sz="1600" b="0" kern="0">
                          <a:solidFill>
                            <a:schemeClr val="accent5"/>
                          </a:solidFill>
                          <a:effectLst/>
                          <a:latin typeface="Aptos"/>
                          <a:ea typeface="Aptos" panose="020B0004020202020204" pitchFamily="34" charset="0"/>
                          <a:cs typeface="Times New Roman"/>
                        </a:rPr>
                        <a:t>Schrijven om te leren</a:t>
                      </a:r>
                    </a:p>
                    <a:p>
                      <a:pPr fontAlgn="base">
                        <a:lnSpc>
                          <a:spcPct val="115000"/>
                        </a:lnSpc>
                        <a:spcAft>
                          <a:spcPts val="800"/>
                        </a:spcAft>
                        <a:buNone/>
                      </a:pPr>
                      <a:r>
                        <a:rPr lang="nl-BE" sz="1600" b="0" kern="0">
                          <a:solidFill>
                            <a:schemeClr val="tx1"/>
                          </a:solidFill>
                          <a:effectLst/>
                          <a:latin typeface="Aptos"/>
                          <a:ea typeface="Aptos" panose="020B0004020202020204" pitchFamily="34" charset="0"/>
                          <a:cs typeface="Times New Roman"/>
                        </a:rPr>
                        <a:t>Schrijven om te delen</a:t>
                      </a:r>
                    </a:p>
                    <a:p>
                      <a:pPr lvl="0">
                        <a:lnSpc>
                          <a:spcPct val="114999"/>
                        </a:lnSpc>
                        <a:spcAft>
                          <a:spcPts val="800"/>
                        </a:spcAft>
                        <a:buNone/>
                      </a:pPr>
                      <a:r>
                        <a:rPr lang="nl-BE" sz="1600" b="0" i="1" kern="0">
                          <a:solidFill>
                            <a:schemeClr val="tx1"/>
                          </a:solidFill>
                          <a:effectLst/>
                          <a:latin typeface="Aptos"/>
                          <a:ea typeface="Aptos" panose="020B0004020202020204" pitchFamily="34" charset="0"/>
                          <a:cs typeface="Times New Roman"/>
                        </a:rPr>
                        <a:t>Braille</a:t>
                      </a:r>
                    </a:p>
                  </a:txBody>
                  <a:tcPr marL="68580" marR="68580" marT="0" marB="0"/>
                </a:tc>
                <a:tc>
                  <a:txBody>
                    <a:bodyPr/>
                    <a:lstStyle/>
                    <a:p>
                      <a:pPr fontAlgn="base">
                        <a:lnSpc>
                          <a:spcPct val="115000"/>
                        </a:lnSpc>
                        <a:spcAft>
                          <a:spcPts val="800"/>
                        </a:spcAft>
                        <a:buNone/>
                      </a:pPr>
                      <a:r>
                        <a:rPr lang="nl-BE" sz="1600" b="0" kern="0">
                          <a:effectLst/>
                          <a:latin typeface="Aptos"/>
                        </a:rPr>
                        <a:t>Luisterbegrip</a:t>
                      </a:r>
                    </a:p>
                    <a:p>
                      <a:pPr fontAlgn="base">
                        <a:lnSpc>
                          <a:spcPct val="115000"/>
                        </a:lnSpc>
                        <a:spcAft>
                          <a:spcPts val="800"/>
                        </a:spcAft>
                        <a:buNone/>
                      </a:pPr>
                      <a:r>
                        <a:rPr lang="nl-BE" sz="1600" b="0" kern="0">
                          <a:effectLst/>
                          <a:latin typeface="Aptos"/>
                          <a:ea typeface="Aptos" panose="020B0004020202020204" pitchFamily="34" charset="0"/>
                          <a:cs typeface="Times New Roman"/>
                        </a:rPr>
                        <a:t>Spreken, </a:t>
                      </a:r>
                      <a:r>
                        <a:rPr lang="nl-BE" sz="1600" b="0" kern="0">
                          <a:solidFill>
                            <a:schemeClr val="accent5"/>
                          </a:solidFill>
                          <a:effectLst/>
                          <a:latin typeface="Aptos"/>
                          <a:ea typeface="Aptos" panose="020B0004020202020204" pitchFamily="34" charset="0"/>
                          <a:cs typeface="Times New Roman"/>
                        </a:rPr>
                        <a:t>presenteren</a:t>
                      </a:r>
                      <a:r>
                        <a:rPr lang="nl-BE" sz="1600" b="0" kern="0">
                          <a:effectLst/>
                          <a:latin typeface="Aptos"/>
                          <a:ea typeface="Aptos" panose="020B0004020202020204" pitchFamily="34" charset="0"/>
                          <a:cs typeface="Times New Roman"/>
                        </a:rPr>
                        <a:t> en </a:t>
                      </a:r>
                      <a:r>
                        <a:rPr lang="nl-BE" sz="1600" b="0" kern="0">
                          <a:solidFill>
                            <a:schemeClr val="accent5"/>
                          </a:solidFill>
                          <a:effectLst/>
                          <a:latin typeface="Aptos"/>
                          <a:ea typeface="Aptos" panose="020B0004020202020204" pitchFamily="34" charset="0"/>
                          <a:cs typeface="Times New Roman"/>
                        </a:rPr>
                        <a:t>vertellen</a:t>
                      </a:r>
                    </a:p>
                    <a:p>
                      <a:pPr fontAlgn="base">
                        <a:lnSpc>
                          <a:spcPct val="115000"/>
                        </a:lnSpc>
                        <a:spcAft>
                          <a:spcPts val="800"/>
                        </a:spcAft>
                        <a:buNone/>
                      </a:pPr>
                      <a:r>
                        <a:rPr lang="nl-BE" sz="1600" b="0" kern="0">
                          <a:solidFill>
                            <a:schemeClr val="tx1"/>
                          </a:solidFill>
                          <a:effectLst/>
                          <a:latin typeface="Aptos"/>
                          <a:ea typeface="Aptos" panose="020B0004020202020204" pitchFamily="34" charset="0"/>
                          <a:cs typeface="Times New Roman"/>
                        </a:rPr>
                        <a:t>Mondelinge interactievaar-</a:t>
                      </a:r>
                      <a:r>
                        <a:rPr lang="nl-BE" sz="1600" b="0" kern="0" err="1">
                          <a:solidFill>
                            <a:schemeClr val="tx1"/>
                          </a:solidFill>
                          <a:effectLst/>
                          <a:latin typeface="Aptos"/>
                          <a:ea typeface="Aptos" panose="020B0004020202020204" pitchFamily="34" charset="0"/>
                          <a:cs typeface="Times New Roman"/>
                        </a:rPr>
                        <a:t>digheden</a:t>
                      </a:r>
                      <a:endParaRPr lang="nl-BE" sz="1600" b="0" kern="0">
                        <a:solidFill>
                          <a:schemeClr val="tx1"/>
                        </a:solidFill>
                        <a:effectLst/>
                        <a:latin typeface="Aptos"/>
                        <a:ea typeface="Aptos" panose="020B0004020202020204" pitchFamily="34" charset="0"/>
                        <a:cs typeface="Times New Roman"/>
                      </a:endParaRPr>
                    </a:p>
                    <a:p>
                      <a:pPr lvl="0">
                        <a:lnSpc>
                          <a:spcPct val="114999"/>
                        </a:lnSpc>
                        <a:spcAft>
                          <a:spcPts val="800"/>
                        </a:spcAft>
                        <a:buNone/>
                      </a:pPr>
                      <a:endParaRPr lang="nl-BE" sz="1600" b="0" kern="0">
                        <a:solidFill>
                          <a:schemeClr val="tx1"/>
                        </a:solidFill>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b="0" kern="100">
                          <a:solidFill>
                            <a:schemeClr val="accent5"/>
                          </a:solidFill>
                          <a:effectLst/>
                          <a:latin typeface="Aptos"/>
                          <a:ea typeface="Aptos" panose="020B0004020202020204" pitchFamily="34" charset="0"/>
                          <a:cs typeface="Times New Roman"/>
                        </a:rPr>
                        <a:t>Woordenschat</a:t>
                      </a:r>
                    </a:p>
                    <a:p>
                      <a:pPr fontAlgn="base">
                        <a:lnSpc>
                          <a:spcPct val="115000"/>
                        </a:lnSpc>
                        <a:spcAft>
                          <a:spcPts val="800"/>
                        </a:spcAft>
                        <a:buNone/>
                      </a:pPr>
                      <a:r>
                        <a:rPr lang="nl-BE" sz="1600" b="0" kern="100">
                          <a:solidFill>
                            <a:schemeClr val="tx1"/>
                          </a:solidFill>
                          <a:effectLst/>
                          <a:latin typeface="Aptos"/>
                          <a:ea typeface="Aptos" panose="020B0004020202020204" pitchFamily="34" charset="0"/>
                          <a:cs typeface="Times New Roman"/>
                        </a:rPr>
                        <a:t>Taalsysteem (klanken, spelling, grammatica)</a:t>
                      </a:r>
                    </a:p>
                    <a:p>
                      <a:pPr fontAlgn="base">
                        <a:lnSpc>
                          <a:spcPct val="115000"/>
                        </a:lnSpc>
                        <a:spcAft>
                          <a:spcPts val="800"/>
                        </a:spcAft>
                        <a:buNone/>
                      </a:pPr>
                      <a:r>
                        <a:rPr lang="nl-BE" sz="1600" b="0" kern="100">
                          <a:solidFill>
                            <a:schemeClr val="tx1"/>
                          </a:solidFill>
                          <a:effectLst/>
                          <a:latin typeface="Aptos"/>
                          <a:ea typeface="Aptos" panose="020B0004020202020204" pitchFamily="34" charset="0"/>
                          <a:cs typeface="Times New Roman"/>
                        </a:rPr>
                        <a:t>Taalgebruik en </a:t>
                      </a:r>
                      <a:r>
                        <a:rPr lang="nl-BE" sz="1600" b="0" kern="100">
                          <a:solidFill>
                            <a:schemeClr val="accent5"/>
                          </a:solidFill>
                          <a:effectLst/>
                          <a:latin typeface="Aptos"/>
                          <a:ea typeface="Aptos" panose="020B0004020202020204" pitchFamily="34" charset="0"/>
                          <a:cs typeface="Times New Roman"/>
                        </a:rPr>
                        <a:t>taalweten-schap</a:t>
                      </a:r>
                    </a:p>
                    <a:p>
                      <a:pPr fontAlgn="base">
                        <a:lnSpc>
                          <a:spcPct val="115000"/>
                        </a:lnSpc>
                        <a:spcAft>
                          <a:spcPts val="800"/>
                        </a:spcAft>
                        <a:buNone/>
                      </a:pPr>
                      <a:endParaRPr lang="nl-BE" sz="1600" b="0" kern="100">
                        <a:solidFill>
                          <a:srgbClr val="FF0000"/>
                        </a:solidFill>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b="0" kern="0">
                          <a:solidFill>
                            <a:schemeClr val="accent5"/>
                          </a:solidFill>
                          <a:effectLst/>
                          <a:latin typeface="Aptos"/>
                        </a:rPr>
                        <a:t>Interactie met literatuur</a:t>
                      </a:r>
                      <a:endParaRPr lang="nl-BE" sz="1600" b="0" kern="0">
                        <a:effectLst/>
                        <a:latin typeface="Aptos"/>
                      </a:endParaRPr>
                    </a:p>
                    <a:p>
                      <a:pPr fontAlgn="base">
                        <a:lnSpc>
                          <a:spcPct val="115000"/>
                        </a:lnSpc>
                        <a:spcAft>
                          <a:spcPts val="800"/>
                        </a:spcAft>
                        <a:buNone/>
                      </a:pPr>
                      <a:r>
                        <a:rPr lang="nl-BE" sz="1600" b="0" kern="0">
                          <a:solidFill>
                            <a:schemeClr val="accent5"/>
                          </a:solidFill>
                          <a:effectLst/>
                          <a:latin typeface="Aptos"/>
                        </a:rPr>
                        <a:t>Creatieve expressie en taal</a:t>
                      </a:r>
                    </a:p>
                    <a:p>
                      <a:pPr fontAlgn="base">
                        <a:lnSpc>
                          <a:spcPct val="115000"/>
                        </a:lnSpc>
                        <a:spcAft>
                          <a:spcPts val="800"/>
                        </a:spcAft>
                        <a:buNone/>
                      </a:pPr>
                      <a:endParaRPr lang="nl-BE" sz="1600" b="0" kern="100">
                        <a:effectLst/>
                        <a:latin typeface="Aptos"/>
                        <a:ea typeface="Aptos" panose="020B0004020202020204" pitchFamily="34" charset="0"/>
                        <a:cs typeface="Times New Roman"/>
                      </a:endParaRPr>
                    </a:p>
                  </a:txBody>
                  <a:tcPr marL="68580" marR="68580" marT="0" marB="0"/>
                </a:tc>
                <a:tc>
                  <a:txBody>
                    <a:bodyPr/>
                    <a:lstStyle/>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Attitudes</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Lezen</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Taalgebruik</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Taalbe-schouwing</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Taalvorm</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Taalinhoud</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Hulpmiddelen</a:t>
                      </a:r>
                      <a:endParaRPr kumimoji="0" lang="nl-BE"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endParaRPr>
                    </a:p>
                  </a:txBody>
                  <a:tcPr marL="68580" marR="68580" marT="0" marB="0"/>
                </a:tc>
                <a:extLst>
                  <a:ext uri="{0D108BD9-81ED-4DB2-BD59-A6C34878D82A}">
                    <a16:rowId xmlns:a16="http://schemas.microsoft.com/office/drawing/2014/main" val="3885815535"/>
                  </a:ext>
                </a:extLst>
              </a:tr>
            </a:tbl>
          </a:graphicData>
        </a:graphic>
      </p:graphicFrame>
      <p:sp>
        <p:nvSpPr>
          <p:cNvPr id="6" name="Tekstvak 5">
            <a:extLst>
              <a:ext uri="{FF2B5EF4-FFF2-40B4-BE49-F238E27FC236}">
                <a16:creationId xmlns:a16="http://schemas.microsoft.com/office/drawing/2014/main" id="{D868FB81-D3D8-2102-DE48-F6F61A645466}"/>
              </a:ext>
            </a:extLst>
          </p:cNvPr>
          <p:cNvSpPr txBox="1"/>
          <p:nvPr/>
        </p:nvSpPr>
        <p:spPr>
          <a:xfrm>
            <a:off x="422031" y="5531835"/>
            <a:ext cx="857124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800" b="1" i="0" u="none" strike="noStrike" kern="1200" cap="none" spc="0" normalizeH="0" baseline="0" noProof="0">
                <a:ln>
                  <a:noFill/>
                </a:ln>
                <a:solidFill>
                  <a:prstClr val="black"/>
                </a:solidFill>
                <a:effectLst/>
                <a:uLnTx/>
                <a:uFillTx/>
                <a:latin typeface="Trebuchet MS"/>
                <a:ea typeface="+mn-ea"/>
                <a:cs typeface="+mn-cs"/>
              </a:rPr>
              <a:t>Legende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800" b="0" i="0" u="none" strike="noStrike" kern="1200" cap="none" spc="0" normalizeH="0" baseline="0" noProof="0">
                <a:ln>
                  <a:noFill/>
                </a:ln>
                <a:solidFill>
                  <a:srgbClr val="0070C0"/>
                </a:solidFill>
                <a:effectLst/>
                <a:uLnTx/>
                <a:uFillTx/>
                <a:latin typeface="Trebuchet MS"/>
                <a:ea typeface="+mn-ea"/>
                <a:cs typeface="+mn-cs"/>
              </a:rPr>
              <a:t>Blauw</a:t>
            </a:r>
            <a:r>
              <a:rPr kumimoji="0" lang="nl-NL" sz="1800" b="0" i="0" u="none" strike="noStrike" kern="1200" cap="none" spc="0" normalizeH="0" baseline="0" noProof="0">
                <a:ln>
                  <a:noFill/>
                </a:ln>
                <a:solidFill>
                  <a:prstClr val="black"/>
                </a:solidFill>
                <a:effectLst/>
                <a:uLnTx/>
                <a:uFillTx/>
                <a:latin typeface="Trebuchet MS"/>
                <a:ea typeface="+mn-ea"/>
                <a:cs typeface="+mn-cs"/>
              </a:rPr>
              <a:t>: nu meer onder de aandacht of nieuw</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800" b="0" i="1" u="none" strike="noStrike" kern="1200" cap="none" spc="0" normalizeH="0" baseline="0" noProof="0">
                <a:ln>
                  <a:noFill/>
                </a:ln>
                <a:solidFill>
                  <a:prstClr val="black"/>
                </a:solidFill>
                <a:effectLst/>
                <a:uLnTx/>
                <a:uFillTx/>
                <a:latin typeface="Trebuchet MS"/>
                <a:ea typeface="+mn-ea"/>
                <a:cs typeface="+mn-cs"/>
              </a:rPr>
              <a:t>Cursief</a:t>
            </a:r>
            <a:r>
              <a:rPr kumimoji="0" lang="nl-NL" sz="1800" b="0" i="0" u="none" strike="noStrike" kern="1200" cap="none" spc="0" normalizeH="0" baseline="0" noProof="0">
                <a:ln>
                  <a:noFill/>
                </a:ln>
                <a:solidFill>
                  <a:prstClr val="black"/>
                </a:solidFill>
                <a:effectLst/>
                <a:uLnTx/>
                <a:uFillTx/>
                <a:latin typeface="Trebuchet MS"/>
                <a:ea typeface="+mn-ea"/>
                <a:cs typeface="+mn-cs"/>
              </a:rPr>
              <a:t>: geen gemeenschappelijke doelen (vanuit leerplan voor iedereen)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nl-BE" sz="1800" b="0" i="0" u="none" strike="noStrike" kern="1200" cap="none" spc="0" normalizeH="0" baseline="0" noProof="0">
              <a:ln>
                <a:noFill/>
              </a:ln>
              <a:solidFill>
                <a:prstClr val="black"/>
              </a:solidFill>
              <a:effectLst/>
              <a:uLnTx/>
              <a:uFillTx/>
              <a:latin typeface="Trebuchet MS"/>
              <a:ea typeface="+mn-ea"/>
              <a:cs typeface="+mn-cs"/>
            </a:endParaRPr>
          </a:p>
        </p:txBody>
      </p:sp>
      <p:sp>
        <p:nvSpPr>
          <p:cNvPr id="7" name="Rechthoek: afgeronde hoeken 6">
            <a:extLst>
              <a:ext uri="{FF2B5EF4-FFF2-40B4-BE49-F238E27FC236}">
                <a16:creationId xmlns:a16="http://schemas.microsoft.com/office/drawing/2014/main" id="{F887F2C7-05F9-BF3C-6EF5-C5DE2B3D7B18}"/>
              </a:ext>
            </a:extLst>
          </p:cNvPr>
          <p:cNvSpPr/>
          <p:nvPr/>
        </p:nvSpPr>
        <p:spPr>
          <a:xfrm>
            <a:off x="3024394" y="1321495"/>
            <a:ext cx="1474034" cy="4215009"/>
          </a:xfrm>
          <a:prstGeom prst="roundRect">
            <a:avLst/>
          </a:prstGeom>
          <a:noFill/>
          <a:ln w="5715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
        <p:nvSpPr>
          <p:cNvPr id="5" name="Pijl: rechts 4">
            <a:extLst>
              <a:ext uri="{FF2B5EF4-FFF2-40B4-BE49-F238E27FC236}">
                <a16:creationId xmlns:a16="http://schemas.microsoft.com/office/drawing/2014/main" id="{83A6F32D-9307-9C65-EAFE-A04D1D88EFB7}"/>
              </a:ext>
            </a:extLst>
          </p:cNvPr>
          <p:cNvSpPr/>
          <p:nvPr/>
        </p:nvSpPr>
        <p:spPr>
          <a:xfrm>
            <a:off x="1910298" y="2035060"/>
            <a:ext cx="1114096" cy="612228"/>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Tree>
    <p:extLst>
      <p:ext uri="{BB962C8B-B14F-4D97-AF65-F5344CB8AC3E}">
        <p14:creationId xmlns:p14="http://schemas.microsoft.com/office/powerpoint/2010/main" val="2481980074"/>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el 2">
            <a:extLst>
              <a:ext uri="{FF2B5EF4-FFF2-40B4-BE49-F238E27FC236}">
                <a16:creationId xmlns:a16="http://schemas.microsoft.com/office/drawing/2014/main" id="{FB3D85AE-7247-E760-142F-C75B1AA24DC2}"/>
              </a:ext>
            </a:extLst>
          </p:cNvPr>
          <p:cNvSpPr>
            <a:spLocks noGrp="1"/>
          </p:cNvSpPr>
          <p:nvPr>
            <p:ph type="title" idx="4294967295"/>
          </p:nvPr>
        </p:nvSpPr>
        <p:spPr>
          <a:xfrm>
            <a:off x="422787" y="401254"/>
            <a:ext cx="9799638" cy="647700"/>
          </a:xfrm>
        </p:spPr>
        <p:txBody>
          <a:bodyPr>
            <a:normAutofit/>
          </a:bodyPr>
          <a:lstStyle/>
          <a:p>
            <a:r>
              <a:rPr lang="nl-NL" sz="3600"/>
              <a:t>Overzicht subdomein </a:t>
            </a:r>
            <a:r>
              <a:rPr lang="nl-NL" sz="3600" i="1"/>
              <a:t>Globaal lezen</a:t>
            </a:r>
            <a:endParaRPr lang="nl-BE" sz="3600" i="1"/>
          </a:p>
        </p:txBody>
      </p:sp>
      <p:graphicFrame>
        <p:nvGraphicFramePr>
          <p:cNvPr id="6" name="Tabel 5">
            <a:extLst>
              <a:ext uri="{FF2B5EF4-FFF2-40B4-BE49-F238E27FC236}">
                <a16:creationId xmlns:a16="http://schemas.microsoft.com/office/drawing/2014/main" id="{32B50100-B114-0681-59A0-8350D9426B92}"/>
              </a:ext>
            </a:extLst>
          </p:cNvPr>
          <p:cNvGraphicFramePr>
            <a:graphicFrameLocks noGrp="1"/>
          </p:cNvGraphicFramePr>
          <p:nvPr>
            <p:extLst>
              <p:ext uri="{D42A27DB-BD31-4B8C-83A1-F6EECF244321}">
                <p14:modId xmlns:p14="http://schemas.microsoft.com/office/powerpoint/2010/main" val="3848705892"/>
              </p:ext>
            </p:extLst>
          </p:nvPr>
        </p:nvGraphicFramePr>
        <p:xfrm>
          <a:off x="636588" y="1382812"/>
          <a:ext cx="10728098" cy="782131"/>
        </p:xfrm>
        <a:graphic>
          <a:graphicData uri="http://schemas.openxmlformats.org/drawingml/2006/table">
            <a:tbl>
              <a:tblPr firstRow="1" firstCol="1" bandRow="1"/>
              <a:tblGrid>
                <a:gridCol w="1231585">
                  <a:extLst>
                    <a:ext uri="{9D8B030D-6E8A-4147-A177-3AD203B41FA5}">
                      <a16:colId xmlns:a16="http://schemas.microsoft.com/office/drawing/2014/main" val="1764834567"/>
                    </a:ext>
                  </a:extLst>
                </a:gridCol>
                <a:gridCol w="2117727">
                  <a:extLst>
                    <a:ext uri="{9D8B030D-6E8A-4147-A177-3AD203B41FA5}">
                      <a16:colId xmlns:a16="http://schemas.microsoft.com/office/drawing/2014/main" val="1045101766"/>
                    </a:ext>
                  </a:extLst>
                </a:gridCol>
                <a:gridCol w="3332147">
                  <a:extLst>
                    <a:ext uri="{9D8B030D-6E8A-4147-A177-3AD203B41FA5}">
                      <a16:colId xmlns:a16="http://schemas.microsoft.com/office/drawing/2014/main" val="3704581086"/>
                    </a:ext>
                  </a:extLst>
                </a:gridCol>
                <a:gridCol w="377629">
                  <a:extLst>
                    <a:ext uri="{9D8B030D-6E8A-4147-A177-3AD203B41FA5}">
                      <a16:colId xmlns:a16="http://schemas.microsoft.com/office/drawing/2014/main" val="3357886467"/>
                    </a:ext>
                  </a:extLst>
                </a:gridCol>
                <a:gridCol w="377629">
                  <a:extLst>
                    <a:ext uri="{9D8B030D-6E8A-4147-A177-3AD203B41FA5}">
                      <a16:colId xmlns:a16="http://schemas.microsoft.com/office/drawing/2014/main" val="709106065"/>
                    </a:ext>
                  </a:extLst>
                </a:gridCol>
                <a:gridCol w="422687">
                  <a:extLst>
                    <a:ext uri="{9D8B030D-6E8A-4147-A177-3AD203B41FA5}">
                      <a16:colId xmlns:a16="http://schemas.microsoft.com/office/drawing/2014/main" val="3222510920"/>
                    </a:ext>
                  </a:extLst>
                </a:gridCol>
                <a:gridCol w="422687">
                  <a:extLst>
                    <a:ext uri="{9D8B030D-6E8A-4147-A177-3AD203B41FA5}">
                      <a16:colId xmlns:a16="http://schemas.microsoft.com/office/drawing/2014/main" val="14659355"/>
                    </a:ext>
                  </a:extLst>
                </a:gridCol>
                <a:gridCol w="364755">
                  <a:extLst>
                    <a:ext uri="{9D8B030D-6E8A-4147-A177-3AD203B41FA5}">
                      <a16:colId xmlns:a16="http://schemas.microsoft.com/office/drawing/2014/main" val="2240361005"/>
                    </a:ext>
                  </a:extLst>
                </a:gridCol>
                <a:gridCol w="356173">
                  <a:extLst>
                    <a:ext uri="{9D8B030D-6E8A-4147-A177-3AD203B41FA5}">
                      <a16:colId xmlns:a16="http://schemas.microsoft.com/office/drawing/2014/main" val="440451425"/>
                    </a:ext>
                  </a:extLst>
                </a:gridCol>
                <a:gridCol w="356173">
                  <a:extLst>
                    <a:ext uri="{9D8B030D-6E8A-4147-A177-3AD203B41FA5}">
                      <a16:colId xmlns:a16="http://schemas.microsoft.com/office/drawing/2014/main" val="128130169"/>
                    </a:ext>
                  </a:extLst>
                </a:gridCol>
                <a:gridCol w="356173">
                  <a:extLst>
                    <a:ext uri="{9D8B030D-6E8A-4147-A177-3AD203B41FA5}">
                      <a16:colId xmlns:a16="http://schemas.microsoft.com/office/drawing/2014/main" val="526636513"/>
                    </a:ext>
                  </a:extLst>
                </a:gridCol>
                <a:gridCol w="356173">
                  <a:extLst>
                    <a:ext uri="{9D8B030D-6E8A-4147-A177-3AD203B41FA5}">
                      <a16:colId xmlns:a16="http://schemas.microsoft.com/office/drawing/2014/main" val="3845854181"/>
                    </a:ext>
                  </a:extLst>
                </a:gridCol>
                <a:gridCol w="356173">
                  <a:extLst>
                    <a:ext uri="{9D8B030D-6E8A-4147-A177-3AD203B41FA5}">
                      <a16:colId xmlns:a16="http://schemas.microsoft.com/office/drawing/2014/main" val="4076259687"/>
                    </a:ext>
                  </a:extLst>
                </a:gridCol>
                <a:gridCol w="300387">
                  <a:extLst>
                    <a:ext uri="{9D8B030D-6E8A-4147-A177-3AD203B41FA5}">
                      <a16:colId xmlns:a16="http://schemas.microsoft.com/office/drawing/2014/main" val="4076956796"/>
                    </a:ext>
                  </a:extLst>
                </a:gridCol>
              </a:tblGrid>
              <a:tr h="179705">
                <a:tc rowSpan="2">
                  <a:txBody>
                    <a:bodyPr/>
                    <a:lstStyle/>
                    <a:p>
                      <a:pPr>
                        <a:lnSpc>
                          <a:spcPct val="130000"/>
                        </a:lnSpc>
                        <a:spcBef>
                          <a:spcPts val="300"/>
                        </a:spcBef>
                        <a:spcAft>
                          <a:spcPts val="300"/>
                        </a:spcAft>
                        <a:buNone/>
                      </a:pPr>
                      <a:r>
                        <a:rPr lang="nl-BE" sz="16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Domein</a:t>
                      </a:r>
                      <a:endPar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rowSpan="2">
                  <a:txBody>
                    <a:bodyPr/>
                    <a:lstStyle/>
                    <a:p>
                      <a:pPr>
                        <a:lnSpc>
                          <a:spcPct val="130000"/>
                        </a:lnSpc>
                        <a:spcBef>
                          <a:spcPts val="300"/>
                        </a:spcBef>
                        <a:spcAft>
                          <a:spcPts val="300"/>
                        </a:spcAft>
                        <a:buNone/>
                      </a:pPr>
                      <a:r>
                        <a:rPr lang="nl-BE" sz="16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Subdomein</a:t>
                      </a:r>
                      <a:endPar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rowSpan="2">
                  <a:txBody>
                    <a:bodyPr/>
                    <a:lstStyle/>
                    <a:p>
                      <a:pPr>
                        <a:lnSpc>
                          <a:spcPct val="130000"/>
                        </a:lnSpc>
                        <a:spcBef>
                          <a:spcPts val="300"/>
                        </a:spcBef>
                        <a:spcAft>
                          <a:spcPts val="300"/>
                        </a:spcAft>
                        <a:buNone/>
                      </a:pPr>
                      <a:r>
                        <a:rPr lang="nl-BE" sz="1600" b="1">
                          <a:solidFill>
                            <a:srgbClr val="000000"/>
                          </a:solidFill>
                          <a:effectLst/>
                          <a:latin typeface="Trebuchet MS" panose="020B0603020202020204" pitchFamily="34" charset="0"/>
                          <a:ea typeface="Trebuchet MS" panose="020B0603020202020204" pitchFamily="34" charset="0"/>
                          <a:cs typeface="Times New Roman" panose="02020603050405020304" pitchFamily="18" charset="0"/>
                        </a:rPr>
                        <a:t>Cluster</a:t>
                      </a:r>
                      <a:endPar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rowSpan="2">
                  <a:txBody>
                    <a:bodyPr/>
                    <a:lstStyle/>
                    <a:p>
                      <a:pPr algn="ctr">
                        <a:lnSpc>
                          <a:spcPct val="130000"/>
                        </a:lnSpc>
                        <a:spcBef>
                          <a:spcPts val="300"/>
                        </a:spcBef>
                        <a:spcAft>
                          <a:spcPts val="300"/>
                        </a:spcAft>
                        <a:buNone/>
                      </a:pPr>
                      <a:r>
                        <a:rPr lang="nl-BE" sz="1400" b="1">
                          <a:solidFill>
                            <a:srgbClr val="000000"/>
                          </a:solidFill>
                          <a:effectLst/>
                          <a:latin typeface="Trebuchet MS" panose="020B0603020202020204" pitchFamily="34" charset="0"/>
                          <a:ea typeface="Trebuchet MS" panose="020B0603020202020204" pitchFamily="34" charset="0"/>
                          <a:cs typeface="Times New Roman" panose="02020603050405020304" pitchFamily="18" charset="0"/>
                        </a:rPr>
                        <a:t>P</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gridSpan="9">
                  <a:txBody>
                    <a:bodyPr/>
                    <a:lstStyle/>
                    <a:p>
                      <a:pPr algn="ctr">
                        <a:lnSpc>
                          <a:spcPct val="130000"/>
                        </a:lnSpc>
                        <a:spcBef>
                          <a:spcPts val="300"/>
                        </a:spcBef>
                        <a:spcAft>
                          <a:spcPts val="300"/>
                        </a:spcAft>
                        <a:buNone/>
                      </a:pPr>
                      <a:r>
                        <a:rPr lang="nl-BE" sz="14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G</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rowSpan="2">
                  <a:txBody>
                    <a:bodyPr/>
                    <a:lstStyle/>
                    <a:p>
                      <a:pPr algn="ctr">
                        <a:lnSpc>
                          <a:spcPct val="130000"/>
                        </a:lnSpc>
                        <a:spcBef>
                          <a:spcPts val="300"/>
                        </a:spcBef>
                        <a:spcAft>
                          <a:spcPts val="300"/>
                        </a:spcAft>
                        <a:buNone/>
                      </a:pPr>
                      <a:r>
                        <a:rPr lang="nl-BE" sz="14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S</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extLst>
                  <a:ext uri="{0D108BD9-81ED-4DB2-BD59-A6C34878D82A}">
                    <a16:rowId xmlns:a16="http://schemas.microsoft.com/office/drawing/2014/main" val="3035208059"/>
                  </a:ext>
                </a:extLst>
              </a:tr>
              <a:tr h="179705">
                <a:tc vMerge="1">
                  <a:txBody>
                    <a:bodyPr/>
                    <a:lstStyle/>
                    <a:p>
                      <a:endParaRPr lang="nl-BE"/>
                    </a:p>
                  </a:txBody>
                  <a:tcPr/>
                </a:tc>
                <a:tc vMerge="1">
                  <a:txBody>
                    <a:bodyPr/>
                    <a:lstStyle/>
                    <a:p>
                      <a:endParaRPr lang="nl-BE"/>
                    </a:p>
                  </a:txBody>
                  <a:tcPr/>
                </a:tc>
                <a:tc vMerge="1">
                  <a:txBody>
                    <a:bodyPr/>
                    <a:lstStyle/>
                    <a:p>
                      <a:endParaRPr lang="nl-BE"/>
                    </a:p>
                  </a:txBody>
                  <a:tcPr/>
                </a:tc>
                <a:tc vMerge="1">
                  <a:txBody>
                    <a:bodyPr/>
                    <a:lstStyle/>
                    <a:p>
                      <a:endParaRPr lang="nl-BE"/>
                    </a:p>
                  </a:txBody>
                  <a:tcPr/>
                </a:tc>
                <a:tc>
                  <a:txBody>
                    <a:bodyPr/>
                    <a:lstStyle/>
                    <a:p>
                      <a:pPr algn="ctr">
                        <a:lnSpc>
                          <a:spcPct val="130000"/>
                        </a:lnSpc>
                        <a:spcBef>
                          <a:spcPts val="300"/>
                        </a:spcBef>
                        <a:spcAft>
                          <a:spcPts val="300"/>
                        </a:spcAft>
                        <a:buNone/>
                      </a:pPr>
                      <a:r>
                        <a:rPr lang="nl-BE" sz="1400" b="1">
                          <a:solidFill>
                            <a:srgbClr val="000000"/>
                          </a:solidFill>
                          <a:effectLst/>
                          <a:latin typeface="Trebuchet MS" panose="020B0603020202020204" pitchFamily="34" charset="0"/>
                          <a:ea typeface="Trebuchet MS" panose="020B0603020202020204" pitchFamily="34" charset="0"/>
                          <a:cs typeface="Times New Roman" panose="02020603050405020304" pitchFamily="18" charset="0"/>
                        </a:rPr>
                        <a:t>JK</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4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K2</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4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K3</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4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L1</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4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L2</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4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L3</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4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L4</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4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L5</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4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L6</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vMerge="1">
                  <a:txBody>
                    <a:bodyPr/>
                    <a:lstStyle/>
                    <a:p>
                      <a:endParaRPr lang="nl-BE"/>
                    </a:p>
                  </a:txBody>
                  <a:tcPr/>
                </a:tc>
                <a:extLst>
                  <a:ext uri="{0D108BD9-81ED-4DB2-BD59-A6C34878D82A}">
                    <a16:rowId xmlns:a16="http://schemas.microsoft.com/office/drawing/2014/main" val="1665866871"/>
                  </a:ext>
                </a:extLst>
              </a:tr>
              <a:tr h="159957">
                <a:tc>
                  <a:txBody>
                    <a:bodyPr/>
                    <a:lstStyle/>
                    <a:p>
                      <a:pP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Lezen</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30000"/>
                        </a:lnSpc>
                        <a:spcAft>
                          <a:spcPts val="1000"/>
                        </a:spcAft>
                        <a:buNone/>
                      </a:pPr>
                      <a:r>
                        <a:rPr lang="nl-BE" sz="1600" i="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Globaal lezen</a:t>
                      </a:r>
                      <a:endPar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353241747"/>
                  </a:ext>
                </a:extLst>
              </a:tr>
            </a:tbl>
          </a:graphicData>
        </a:graphic>
      </p:graphicFrame>
      <p:sp>
        <p:nvSpPr>
          <p:cNvPr id="7" name="Tekstvak 6">
            <a:extLst>
              <a:ext uri="{FF2B5EF4-FFF2-40B4-BE49-F238E27FC236}">
                <a16:creationId xmlns:a16="http://schemas.microsoft.com/office/drawing/2014/main" id="{A071F731-05CC-5EC7-8609-05AF66B5F994}"/>
              </a:ext>
            </a:extLst>
          </p:cNvPr>
          <p:cNvSpPr txBox="1"/>
          <p:nvPr/>
        </p:nvSpPr>
        <p:spPr>
          <a:xfrm>
            <a:off x="546153" y="2430900"/>
            <a:ext cx="10969986" cy="4247317"/>
          </a:xfrm>
          <a:prstGeom prst="rect">
            <a:avLst/>
          </a:prstGeom>
          <a:noFill/>
        </p:spPr>
        <p:txBody>
          <a:bodyPr wrap="square" rtlCol="0">
            <a:spAutoFit/>
          </a:bodyPr>
          <a:lstStyle/>
          <a:p>
            <a:r>
              <a:rPr lang="nl-NL" b="1" dirty="0"/>
              <a:t>F5 – doelen</a:t>
            </a:r>
            <a:r>
              <a:rPr lang="nl-NL" dirty="0"/>
              <a:t>: fase 5 voor leerlingen met een ontwikkelingsleeftijd 1</a:t>
            </a:r>
            <a:r>
              <a:rPr lang="nl-NL" baseline="30000" dirty="0"/>
              <a:t>ste</a:t>
            </a:r>
            <a:r>
              <a:rPr lang="nl-NL" dirty="0"/>
              <a:t> tot en met 4</a:t>
            </a:r>
            <a:r>
              <a:rPr lang="nl-NL" baseline="30000" dirty="0"/>
              <a:t>de</a:t>
            </a:r>
            <a:r>
              <a:rPr lang="nl-NL" dirty="0"/>
              <a:t> leerjaar</a:t>
            </a:r>
          </a:p>
          <a:p>
            <a:endParaRPr lang="nl-NL" dirty="0"/>
          </a:p>
          <a:p>
            <a:r>
              <a:rPr lang="nl-BE" dirty="0"/>
              <a:t>De S-doelen zijn bedoeld voor leerlingen die </a:t>
            </a:r>
            <a:r>
              <a:rPr lang="nl-BE" b="1" dirty="0"/>
              <a:t>op dat moment niet tot het aanvankelijk lezen van letters, woorden en teksten komen</a:t>
            </a:r>
            <a:r>
              <a:rPr lang="nl-BE" dirty="0"/>
              <a:t> en daarom een andere toegang tot schriftelijke boodschappen nodig hebben.</a:t>
            </a:r>
            <a:br>
              <a:rPr lang="nl-BE" dirty="0"/>
            </a:br>
            <a:endParaRPr lang="nl-BE" dirty="0"/>
          </a:p>
          <a:p>
            <a:r>
              <a:rPr lang="nl-BE" dirty="0"/>
              <a:t>Via pictogrammen, symbolen, foto’s, herkenbare woordbeelden, … leren zij boodschappen</a:t>
            </a:r>
            <a:br>
              <a:rPr lang="nl-BE" dirty="0"/>
            </a:br>
            <a:r>
              <a:rPr lang="nl-BE" dirty="0"/>
              <a:t>als geheel herkennen en begrijpen.</a:t>
            </a:r>
          </a:p>
          <a:p>
            <a:endParaRPr lang="nl-BE" dirty="0"/>
          </a:p>
          <a:p>
            <a:r>
              <a:rPr lang="nl-BE" b="1" dirty="0"/>
              <a:t>Voor sommige leerlingen is globaal lezen een blijvende leesvorm. </a:t>
            </a:r>
            <a:br>
              <a:rPr lang="nl-BE" b="1" dirty="0"/>
            </a:br>
            <a:r>
              <a:rPr lang="nl-BE" b="1" dirty="0"/>
              <a:t>Voor anderen vormt het een opstap naar het leren lezen op latere leeftijd.</a:t>
            </a:r>
            <a:endParaRPr lang="nl-BE" dirty="0"/>
          </a:p>
          <a:p>
            <a:endParaRPr lang="nl-NL" dirty="0"/>
          </a:p>
          <a:p>
            <a:r>
              <a:rPr lang="nl-NL" b="1" dirty="0"/>
              <a:t>Globaal lezen</a:t>
            </a:r>
            <a:r>
              <a:rPr lang="nl-NL" dirty="0"/>
              <a:t>: verschillende benamingen zoals functioneel lezen, </a:t>
            </a:r>
            <a:br>
              <a:rPr lang="nl-NL" dirty="0"/>
            </a:br>
            <a:r>
              <a:rPr lang="nl-NL" dirty="0"/>
              <a:t>maatschappelijk lezen, </a:t>
            </a:r>
            <a:r>
              <a:rPr lang="nl-NL" dirty="0" err="1"/>
              <a:t>picto</a:t>
            </a:r>
            <a:r>
              <a:rPr lang="nl-NL" dirty="0"/>
              <a:t> lezen, …</a:t>
            </a:r>
          </a:p>
          <a:p>
            <a:endParaRPr lang="nl-BE" dirty="0"/>
          </a:p>
        </p:txBody>
      </p:sp>
      <p:pic>
        <p:nvPicPr>
          <p:cNvPr id="2" name="Afbeelding 1" descr="Afbeelding met schermopname, cirkel, Graphics&#10;&#10;Door AI gegenereerde inhoud is mogelijk onjuist.">
            <a:extLst>
              <a:ext uri="{FF2B5EF4-FFF2-40B4-BE49-F238E27FC236}">
                <a16:creationId xmlns:a16="http://schemas.microsoft.com/office/drawing/2014/main" id="{D9470561-AF51-2D50-38F5-0B0940E8AA0D}"/>
              </a:ext>
            </a:extLst>
          </p:cNvPr>
          <p:cNvPicPr>
            <a:picLocks noChangeAspect="1"/>
          </p:cNvPicPr>
          <p:nvPr/>
        </p:nvPicPr>
        <p:blipFill>
          <a:blip r:embed="rId3"/>
          <a:srcRect l="34887" r="16539"/>
          <a:stretch>
            <a:fillRect/>
          </a:stretch>
        </p:blipFill>
        <p:spPr>
          <a:xfrm>
            <a:off x="9372654" y="4618167"/>
            <a:ext cx="2458575" cy="2060050"/>
          </a:xfrm>
          <a:prstGeom prst="rect">
            <a:avLst/>
          </a:prstGeom>
        </p:spPr>
      </p:pic>
      <p:sp>
        <p:nvSpPr>
          <p:cNvPr id="4" name="Pijl: omlaag 3">
            <a:extLst>
              <a:ext uri="{FF2B5EF4-FFF2-40B4-BE49-F238E27FC236}">
                <a16:creationId xmlns:a16="http://schemas.microsoft.com/office/drawing/2014/main" id="{CE7C3EBC-68A8-A7C8-16ED-1611C26D9882}"/>
              </a:ext>
            </a:extLst>
          </p:cNvPr>
          <p:cNvSpPr/>
          <p:nvPr/>
        </p:nvSpPr>
        <p:spPr>
          <a:xfrm>
            <a:off x="11077903" y="725104"/>
            <a:ext cx="286783" cy="522467"/>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Tree>
    <p:extLst>
      <p:ext uri="{BB962C8B-B14F-4D97-AF65-F5344CB8AC3E}">
        <p14:creationId xmlns:p14="http://schemas.microsoft.com/office/powerpoint/2010/main" val="4067248684"/>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A4A908-A0B8-98EA-9BCD-E082CC5DFF02}"/>
            </a:ext>
          </a:extLst>
        </p:cNvPr>
        <p:cNvGrpSpPr/>
        <p:nvPr/>
      </p:nvGrpSpPr>
      <p:grpSpPr>
        <a:xfrm>
          <a:off x="0" y="0"/>
          <a:ext cx="0" cy="0"/>
          <a:chOff x="0" y="0"/>
          <a:chExt cx="0" cy="0"/>
        </a:xfrm>
      </p:grpSpPr>
      <p:sp>
        <p:nvSpPr>
          <p:cNvPr id="2" name="Tijdelijke aanduiding voor tekst 1">
            <a:extLst>
              <a:ext uri="{FF2B5EF4-FFF2-40B4-BE49-F238E27FC236}">
                <a16:creationId xmlns:a16="http://schemas.microsoft.com/office/drawing/2014/main" id="{9C4DE565-F0DA-B8AE-EC46-0BB9E2F823CB}"/>
              </a:ext>
            </a:extLst>
          </p:cNvPr>
          <p:cNvSpPr>
            <a:spLocks noGrp="1"/>
          </p:cNvSpPr>
          <p:nvPr>
            <p:ph type="body" sz="quarter" idx="10"/>
          </p:nvPr>
        </p:nvSpPr>
        <p:spPr>
          <a:xfrm>
            <a:off x="302772" y="1237345"/>
            <a:ext cx="9799638" cy="4460976"/>
          </a:xfrm>
        </p:spPr>
        <p:txBody>
          <a:bodyPr/>
          <a:lstStyle/>
          <a:p>
            <a:pPr marL="0" indent="0">
              <a:buNone/>
            </a:pPr>
            <a:r>
              <a:rPr lang="nl-BE"/>
              <a:t>     </a:t>
            </a:r>
          </a:p>
        </p:txBody>
      </p:sp>
      <p:sp>
        <p:nvSpPr>
          <p:cNvPr id="3" name="Titel 2">
            <a:extLst>
              <a:ext uri="{FF2B5EF4-FFF2-40B4-BE49-F238E27FC236}">
                <a16:creationId xmlns:a16="http://schemas.microsoft.com/office/drawing/2014/main" id="{3F806008-99DA-500E-D17B-BEC4431BC792}"/>
              </a:ext>
            </a:extLst>
          </p:cNvPr>
          <p:cNvSpPr>
            <a:spLocks noGrp="1"/>
          </p:cNvSpPr>
          <p:nvPr>
            <p:ph type="title"/>
          </p:nvPr>
        </p:nvSpPr>
        <p:spPr>
          <a:xfrm>
            <a:off x="302772" y="588864"/>
            <a:ext cx="11698652" cy="648481"/>
          </a:xfrm>
        </p:spPr>
        <p:txBody>
          <a:bodyPr/>
          <a:lstStyle/>
          <a:p>
            <a:r>
              <a:rPr lang="nl-NL"/>
              <a:t>Overzicht domeinen en </a:t>
            </a:r>
            <a:r>
              <a:rPr lang="nl-NL" err="1"/>
              <a:t>subdomeinen</a:t>
            </a:r>
            <a:r>
              <a:rPr lang="nl-NL"/>
              <a:t>       </a:t>
            </a:r>
            <a:endParaRPr lang="nl-BE"/>
          </a:p>
        </p:txBody>
      </p:sp>
      <p:graphicFrame>
        <p:nvGraphicFramePr>
          <p:cNvPr id="4" name="Tabel 3">
            <a:extLst>
              <a:ext uri="{FF2B5EF4-FFF2-40B4-BE49-F238E27FC236}">
                <a16:creationId xmlns:a16="http://schemas.microsoft.com/office/drawing/2014/main" id="{F4A8E8F1-F922-4001-1418-22263133AF38}"/>
              </a:ext>
            </a:extLst>
          </p:cNvPr>
          <p:cNvGraphicFramePr>
            <a:graphicFrameLocks noGrp="1"/>
          </p:cNvGraphicFramePr>
          <p:nvPr>
            <p:extLst>
              <p:ext uri="{D42A27DB-BD31-4B8C-83A1-F6EECF244321}">
                <p14:modId xmlns:p14="http://schemas.microsoft.com/office/powerpoint/2010/main" val="1901540210"/>
              </p:ext>
            </p:extLst>
          </p:nvPr>
        </p:nvGraphicFramePr>
        <p:xfrm>
          <a:off x="89040" y="1428104"/>
          <a:ext cx="11766646" cy="4024250"/>
        </p:xfrm>
        <a:graphic>
          <a:graphicData uri="http://schemas.openxmlformats.org/drawingml/2006/table">
            <a:tbl>
              <a:tblPr firstRow="1" firstCol="1" bandRow="1">
                <a:tableStyleId>{00A15C55-8517-42AA-B614-E9B94910E393}</a:tableStyleId>
              </a:tblPr>
              <a:tblGrid>
                <a:gridCol w="1281895">
                  <a:extLst>
                    <a:ext uri="{9D8B030D-6E8A-4147-A177-3AD203B41FA5}">
                      <a16:colId xmlns:a16="http://schemas.microsoft.com/office/drawing/2014/main" val="1508298942"/>
                    </a:ext>
                  </a:extLst>
                </a:gridCol>
                <a:gridCol w="1659765">
                  <a:extLst>
                    <a:ext uri="{9D8B030D-6E8A-4147-A177-3AD203B41FA5}">
                      <a16:colId xmlns:a16="http://schemas.microsoft.com/office/drawing/2014/main" val="2708386498"/>
                    </a:ext>
                  </a:extLst>
                </a:gridCol>
                <a:gridCol w="1470831">
                  <a:extLst>
                    <a:ext uri="{9D8B030D-6E8A-4147-A177-3AD203B41FA5}">
                      <a16:colId xmlns:a16="http://schemas.microsoft.com/office/drawing/2014/main" val="543731686"/>
                    </a:ext>
                  </a:extLst>
                </a:gridCol>
                <a:gridCol w="1470831">
                  <a:extLst>
                    <a:ext uri="{9D8B030D-6E8A-4147-A177-3AD203B41FA5}">
                      <a16:colId xmlns:a16="http://schemas.microsoft.com/office/drawing/2014/main" val="2080033550"/>
                    </a:ext>
                  </a:extLst>
                </a:gridCol>
                <a:gridCol w="1470831">
                  <a:extLst>
                    <a:ext uri="{9D8B030D-6E8A-4147-A177-3AD203B41FA5}">
                      <a16:colId xmlns:a16="http://schemas.microsoft.com/office/drawing/2014/main" val="753425132"/>
                    </a:ext>
                  </a:extLst>
                </a:gridCol>
                <a:gridCol w="1470831">
                  <a:extLst>
                    <a:ext uri="{9D8B030D-6E8A-4147-A177-3AD203B41FA5}">
                      <a16:colId xmlns:a16="http://schemas.microsoft.com/office/drawing/2014/main" val="3571891535"/>
                    </a:ext>
                  </a:extLst>
                </a:gridCol>
                <a:gridCol w="1470831">
                  <a:extLst>
                    <a:ext uri="{9D8B030D-6E8A-4147-A177-3AD203B41FA5}">
                      <a16:colId xmlns:a16="http://schemas.microsoft.com/office/drawing/2014/main" val="41892137"/>
                    </a:ext>
                  </a:extLst>
                </a:gridCol>
                <a:gridCol w="1470831">
                  <a:extLst>
                    <a:ext uri="{9D8B030D-6E8A-4147-A177-3AD203B41FA5}">
                      <a16:colId xmlns:a16="http://schemas.microsoft.com/office/drawing/2014/main" val="1951302478"/>
                    </a:ext>
                  </a:extLst>
                </a:gridCol>
              </a:tblGrid>
              <a:tr h="561531">
                <a:tc>
                  <a:txBody>
                    <a:bodyPr/>
                    <a:lstStyle/>
                    <a:p>
                      <a:pPr fontAlgn="base">
                        <a:lnSpc>
                          <a:spcPct val="115000"/>
                        </a:lnSpc>
                        <a:spcAft>
                          <a:spcPts val="800"/>
                        </a:spcAft>
                        <a:buNone/>
                      </a:pPr>
                      <a:r>
                        <a:rPr lang="nl-BE" sz="1600" kern="0">
                          <a:effectLst/>
                        </a:rPr>
                        <a:t>Domeinen           </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NL" sz="1600" i="1" kern="100">
                          <a:effectLst/>
                          <a:latin typeface="Aptos"/>
                          <a:ea typeface="Aptos" panose="020B0004020202020204" pitchFamily="34" charset="0"/>
                          <a:cs typeface="Times New Roman"/>
                        </a:rPr>
                        <a:t>Communi- catieve fundamenten</a:t>
                      </a:r>
                      <a:endParaRPr lang="nl-BE" sz="1600" i="1"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Lezen</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Schrijven</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Mondeling taalgebruik</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Taalsysteem en taalgebruik</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solidFill>
                            <a:schemeClr val="accent5"/>
                          </a:solidFill>
                          <a:effectLst/>
                        </a:rPr>
                        <a:t>Literatuur</a:t>
                      </a:r>
                      <a:endParaRPr lang="nl-BE" sz="1600" kern="100">
                        <a:solidFill>
                          <a:schemeClr val="accent5"/>
                        </a:solidFill>
                        <a:effectLst/>
                        <a:latin typeface="Aptos"/>
                        <a:ea typeface="Aptos" panose="020B0004020202020204" pitchFamily="34" charset="0"/>
                        <a:cs typeface="Times New Roman"/>
                      </a:endParaRPr>
                    </a:p>
                  </a:txBody>
                  <a:tcPr marL="68580" marR="68580" marT="0" marB="0"/>
                </a:tc>
                <a:tc>
                  <a:txBody>
                    <a:bodyPr/>
                    <a:lstStyle/>
                    <a:p>
                      <a:pPr lvl="0">
                        <a:lnSpc>
                          <a:spcPct val="114999"/>
                        </a:lnSpc>
                        <a:spcAft>
                          <a:spcPts val="800"/>
                        </a:spcAft>
                        <a:buNone/>
                      </a:pPr>
                      <a:r>
                        <a:rPr lang="nl-BE" sz="1600" i="1" kern="0">
                          <a:effectLst/>
                        </a:rPr>
                        <a:t>Vlaamse gebarentaal</a:t>
                      </a:r>
                    </a:p>
                  </a:txBody>
                  <a:tcPr marL="68580" marR="68580" marT="0" marB="0"/>
                </a:tc>
                <a:extLst>
                  <a:ext uri="{0D108BD9-81ED-4DB2-BD59-A6C34878D82A}">
                    <a16:rowId xmlns:a16="http://schemas.microsoft.com/office/drawing/2014/main" val="165710177"/>
                  </a:ext>
                </a:extLst>
              </a:tr>
              <a:tr h="2959014">
                <a:tc>
                  <a:txBody>
                    <a:bodyPr/>
                    <a:lstStyle/>
                    <a:p>
                      <a:pPr fontAlgn="base">
                        <a:lnSpc>
                          <a:spcPct val="115000"/>
                        </a:lnSpc>
                        <a:spcAft>
                          <a:spcPts val="800"/>
                        </a:spcAft>
                        <a:buNone/>
                      </a:pPr>
                      <a:r>
                        <a:rPr lang="nl-BE" sz="1800" kern="0">
                          <a:solidFill>
                            <a:schemeClr val="bg1"/>
                          </a:solidFill>
                          <a:effectLst/>
                        </a:rPr>
                        <a:t>Sub-                                          domeinen</a:t>
                      </a:r>
                      <a:endParaRPr lang="nl-BE" sz="1800" kern="10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fontAlgn="base">
                        <a:lnSpc>
                          <a:spcPct val="115000"/>
                        </a:lnSpc>
                        <a:spcAft>
                          <a:spcPts val="800"/>
                        </a:spcAft>
                        <a:buNone/>
                      </a:pPr>
                      <a:r>
                        <a:rPr lang="nl-BE" sz="1600" b="0" i="1" kern="100">
                          <a:effectLst/>
                          <a:latin typeface="Aptos"/>
                          <a:ea typeface="Aptos" panose="020B0004020202020204" pitchFamily="34" charset="0"/>
                          <a:cs typeface="Times New Roman"/>
                        </a:rPr>
                        <a:t>Sociale aandacht</a:t>
                      </a:r>
                    </a:p>
                    <a:p>
                      <a:pPr lvl="0">
                        <a:lnSpc>
                          <a:spcPct val="114999"/>
                        </a:lnSpc>
                        <a:spcAft>
                          <a:spcPts val="800"/>
                        </a:spcAft>
                        <a:buNone/>
                      </a:pPr>
                      <a:r>
                        <a:rPr lang="nl-BE" sz="1600" b="0" i="1" kern="100">
                          <a:effectLst/>
                          <a:latin typeface="Aptos"/>
                          <a:ea typeface="Aptos" panose="020B0004020202020204" pitchFamily="34" charset="0"/>
                          <a:cs typeface="Times New Roman"/>
                        </a:rPr>
                        <a:t>Betekenisver-lening</a:t>
                      </a:r>
                    </a:p>
                    <a:p>
                      <a:pPr lvl="0">
                        <a:lnSpc>
                          <a:spcPct val="114999"/>
                        </a:lnSpc>
                        <a:spcAft>
                          <a:spcPts val="800"/>
                        </a:spcAft>
                        <a:buNone/>
                      </a:pPr>
                      <a:r>
                        <a:rPr lang="nl-BE" sz="1600" b="0" i="1" kern="100">
                          <a:effectLst/>
                          <a:latin typeface="Aptos"/>
                          <a:ea typeface="Aptos" panose="020B0004020202020204" pitchFamily="34" charset="0"/>
                          <a:cs typeface="Times New Roman"/>
                        </a:rPr>
                        <a:t>Communicatie-vormen</a:t>
                      </a:r>
                    </a:p>
                  </a:txBody>
                  <a:tcPr marL="68580" marR="68580" marT="0" marB="0"/>
                </a:tc>
                <a:tc>
                  <a:txBody>
                    <a:bodyPr/>
                    <a:lstStyle/>
                    <a:p>
                      <a:pPr marL="0" marR="0" lvl="0" indent="0" algn="l" defTabSz="685783" rtl="0" eaLnBrk="1" fontAlgn="base" latinLnBrk="0" hangingPunct="1">
                        <a:lnSpc>
                          <a:spcPct val="115000"/>
                        </a:lnSpc>
                        <a:spcBef>
                          <a:spcPts val="0"/>
                        </a:spcBef>
                        <a:spcAft>
                          <a:spcPts val="800"/>
                        </a:spcAft>
                        <a:buClrTx/>
                        <a:buSzTx/>
                        <a:buFontTx/>
                        <a:buNone/>
                        <a:tabLst/>
                        <a:defRPr/>
                      </a:pPr>
                      <a:r>
                        <a:rPr lang="nl-BE" sz="1600" b="0" i="1" kern="0">
                          <a:effectLst/>
                          <a:latin typeface="Aptos"/>
                          <a:ea typeface="Aptos" panose="020B0004020202020204" pitchFamily="34" charset="0"/>
                          <a:cs typeface="Times New Roman"/>
                        </a:rPr>
                        <a:t>Globaal lezen</a:t>
                      </a:r>
                    </a:p>
                    <a:p>
                      <a:pPr fontAlgn="base">
                        <a:lnSpc>
                          <a:spcPct val="115000"/>
                        </a:lnSpc>
                        <a:spcAft>
                          <a:spcPts val="800"/>
                        </a:spcAft>
                        <a:buNone/>
                      </a:pPr>
                      <a:r>
                        <a:rPr lang="nl-BE" sz="1600" b="0" kern="0">
                          <a:solidFill>
                            <a:schemeClr val="accent5"/>
                          </a:solidFill>
                          <a:effectLst/>
                          <a:latin typeface="Aptos"/>
                        </a:rPr>
                        <a:t>Vlot en vloeiend lezen</a:t>
                      </a:r>
                    </a:p>
                    <a:p>
                      <a:pPr fontAlgn="base">
                        <a:lnSpc>
                          <a:spcPct val="115000"/>
                        </a:lnSpc>
                        <a:spcAft>
                          <a:spcPts val="800"/>
                        </a:spcAft>
                        <a:buNone/>
                      </a:pPr>
                      <a:r>
                        <a:rPr lang="nl-BE" sz="1600" b="0" kern="0">
                          <a:effectLst/>
                          <a:latin typeface="Aptos"/>
                          <a:ea typeface="Aptos" panose="020B0004020202020204" pitchFamily="34" charset="0"/>
                          <a:cs typeface="Times New Roman"/>
                        </a:rPr>
                        <a:t>Tekstbegrip</a:t>
                      </a:r>
                    </a:p>
                    <a:p>
                      <a:pPr fontAlgn="base">
                        <a:lnSpc>
                          <a:spcPct val="115000"/>
                        </a:lnSpc>
                        <a:spcAft>
                          <a:spcPts val="800"/>
                        </a:spcAft>
                        <a:buNone/>
                      </a:pPr>
                      <a:r>
                        <a:rPr lang="nl-BE" sz="1600" b="0" kern="0">
                          <a:effectLst/>
                          <a:latin typeface="Aptos"/>
                          <a:ea typeface="Aptos" panose="020B0004020202020204" pitchFamily="34" charset="0"/>
                          <a:cs typeface="Times New Roman"/>
                        </a:rPr>
                        <a:t>Tekstsoorten en tekst-conventies</a:t>
                      </a:r>
                    </a:p>
                    <a:p>
                      <a:pPr lvl="0">
                        <a:lnSpc>
                          <a:spcPct val="114999"/>
                        </a:lnSpc>
                        <a:spcAft>
                          <a:spcPts val="800"/>
                        </a:spcAft>
                        <a:buNone/>
                      </a:pPr>
                      <a:r>
                        <a:rPr lang="nl-BE" sz="1600" b="0" i="1" kern="0">
                          <a:effectLst/>
                          <a:latin typeface="Aptos"/>
                          <a:ea typeface="Aptos" panose="020B0004020202020204" pitchFamily="34" charset="0"/>
                          <a:cs typeface="Times New Roman"/>
                        </a:rPr>
                        <a:t>Braille</a:t>
                      </a:r>
                    </a:p>
                  </a:txBody>
                  <a:tcPr marL="68580" marR="68580" marT="0" marB="0"/>
                </a:tc>
                <a:tc>
                  <a:txBody>
                    <a:bodyPr/>
                    <a:lstStyle/>
                    <a:p>
                      <a:pPr fontAlgn="base">
                        <a:lnSpc>
                          <a:spcPct val="115000"/>
                        </a:lnSpc>
                        <a:spcAft>
                          <a:spcPts val="800"/>
                        </a:spcAft>
                        <a:buNone/>
                      </a:pPr>
                      <a:r>
                        <a:rPr lang="nl-BE" sz="1600" b="0" kern="0">
                          <a:solidFill>
                            <a:schemeClr val="accent5"/>
                          </a:solidFill>
                          <a:effectLst/>
                          <a:latin typeface="Aptos"/>
                        </a:rPr>
                        <a:t>Handschrift en digitale vaardigheden</a:t>
                      </a:r>
                    </a:p>
                    <a:p>
                      <a:pPr fontAlgn="base">
                        <a:lnSpc>
                          <a:spcPct val="115000"/>
                        </a:lnSpc>
                        <a:spcAft>
                          <a:spcPts val="800"/>
                        </a:spcAft>
                        <a:buNone/>
                      </a:pPr>
                      <a:r>
                        <a:rPr lang="nl-BE" sz="1600" b="0" kern="0">
                          <a:solidFill>
                            <a:schemeClr val="tx1"/>
                          </a:solidFill>
                          <a:effectLst/>
                          <a:latin typeface="Aptos"/>
                          <a:ea typeface="Aptos" panose="020B0004020202020204" pitchFamily="34" charset="0"/>
                          <a:cs typeface="Times New Roman"/>
                        </a:rPr>
                        <a:t>Correct schrijven</a:t>
                      </a:r>
                    </a:p>
                    <a:p>
                      <a:pPr fontAlgn="base">
                        <a:lnSpc>
                          <a:spcPct val="115000"/>
                        </a:lnSpc>
                        <a:spcAft>
                          <a:spcPts val="800"/>
                        </a:spcAft>
                        <a:buNone/>
                      </a:pPr>
                      <a:r>
                        <a:rPr lang="nl-BE" sz="1600" b="0" kern="0">
                          <a:solidFill>
                            <a:schemeClr val="accent5"/>
                          </a:solidFill>
                          <a:effectLst/>
                          <a:latin typeface="Aptos"/>
                          <a:ea typeface="Aptos" panose="020B0004020202020204" pitchFamily="34" charset="0"/>
                          <a:cs typeface="Times New Roman"/>
                        </a:rPr>
                        <a:t>Schrijven om te leren</a:t>
                      </a:r>
                    </a:p>
                    <a:p>
                      <a:pPr fontAlgn="base">
                        <a:lnSpc>
                          <a:spcPct val="115000"/>
                        </a:lnSpc>
                        <a:spcAft>
                          <a:spcPts val="800"/>
                        </a:spcAft>
                        <a:buNone/>
                      </a:pPr>
                      <a:r>
                        <a:rPr lang="nl-BE" sz="1600" b="0" kern="0">
                          <a:solidFill>
                            <a:schemeClr val="tx1"/>
                          </a:solidFill>
                          <a:effectLst/>
                          <a:latin typeface="Aptos"/>
                          <a:ea typeface="Aptos" panose="020B0004020202020204" pitchFamily="34" charset="0"/>
                          <a:cs typeface="Times New Roman"/>
                        </a:rPr>
                        <a:t>Schrijven om te delen</a:t>
                      </a:r>
                    </a:p>
                    <a:p>
                      <a:pPr lvl="0">
                        <a:lnSpc>
                          <a:spcPct val="114999"/>
                        </a:lnSpc>
                        <a:spcAft>
                          <a:spcPts val="800"/>
                        </a:spcAft>
                        <a:buNone/>
                      </a:pPr>
                      <a:r>
                        <a:rPr lang="nl-BE" sz="1600" b="0" i="1" kern="0">
                          <a:solidFill>
                            <a:schemeClr val="tx1"/>
                          </a:solidFill>
                          <a:effectLst/>
                          <a:latin typeface="Aptos"/>
                          <a:ea typeface="Aptos" panose="020B0004020202020204" pitchFamily="34" charset="0"/>
                          <a:cs typeface="Times New Roman"/>
                        </a:rPr>
                        <a:t>Braille</a:t>
                      </a:r>
                    </a:p>
                  </a:txBody>
                  <a:tcPr marL="68580" marR="68580" marT="0" marB="0"/>
                </a:tc>
                <a:tc>
                  <a:txBody>
                    <a:bodyPr/>
                    <a:lstStyle/>
                    <a:p>
                      <a:pPr fontAlgn="base">
                        <a:lnSpc>
                          <a:spcPct val="115000"/>
                        </a:lnSpc>
                        <a:spcAft>
                          <a:spcPts val="800"/>
                        </a:spcAft>
                        <a:buNone/>
                      </a:pPr>
                      <a:r>
                        <a:rPr lang="nl-BE" sz="1600" b="0" kern="0">
                          <a:effectLst/>
                          <a:latin typeface="Aptos"/>
                        </a:rPr>
                        <a:t>Luisterbegrip</a:t>
                      </a:r>
                    </a:p>
                    <a:p>
                      <a:pPr fontAlgn="base">
                        <a:lnSpc>
                          <a:spcPct val="115000"/>
                        </a:lnSpc>
                        <a:spcAft>
                          <a:spcPts val="800"/>
                        </a:spcAft>
                        <a:buNone/>
                      </a:pPr>
                      <a:r>
                        <a:rPr lang="nl-BE" sz="1600" b="0" kern="0">
                          <a:effectLst/>
                          <a:latin typeface="Aptos"/>
                          <a:ea typeface="Aptos" panose="020B0004020202020204" pitchFamily="34" charset="0"/>
                          <a:cs typeface="Times New Roman"/>
                        </a:rPr>
                        <a:t>Spreken, </a:t>
                      </a:r>
                      <a:r>
                        <a:rPr lang="nl-BE" sz="1600" b="0" kern="0">
                          <a:solidFill>
                            <a:schemeClr val="accent5"/>
                          </a:solidFill>
                          <a:effectLst/>
                          <a:latin typeface="Aptos"/>
                          <a:ea typeface="Aptos" panose="020B0004020202020204" pitchFamily="34" charset="0"/>
                          <a:cs typeface="Times New Roman"/>
                        </a:rPr>
                        <a:t>presenteren</a:t>
                      </a:r>
                      <a:r>
                        <a:rPr lang="nl-BE" sz="1600" b="0" kern="0">
                          <a:effectLst/>
                          <a:latin typeface="Aptos"/>
                          <a:ea typeface="Aptos" panose="020B0004020202020204" pitchFamily="34" charset="0"/>
                          <a:cs typeface="Times New Roman"/>
                        </a:rPr>
                        <a:t> en </a:t>
                      </a:r>
                      <a:r>
                        <a:rPr lang="nl-BE" sz="1600" b="0" kern="0">
                          <a:solidFill>
                            <a:schemeClr val="accent5"/>
                          </a:solidFill>
                          <a:effectLst/>
                          <a:latin typeface="Aptos"/>
                          <a:ea typeface="Aptos" panose="020B0004020202020204" pitchFamily="34" charset="0"/>
                          <a:cs typeface="Times New Roman"/>
                        </a:rPr>
                        <a:t>vertellen</a:t>
                      </a:r>
                    </a:p>
                    <a:p>
                      <a:pPr fontAlgn="base">
                        <a:lnSpc>
                          <a:spcPct val="115000"/>
                        </a:lnSpc>
                        <a:spcAft>
                          <a:spcPts val="800"/>
                        </a:spcAft>
                        <a:buNone/>
                      </a:pPr>
                      <a:r>
                        <a:rPr lang="nl-BE" sz="1600" b="0" kern="0">
                          <a:solidFill>
                            <a:schemeClr val="tx1"/>
                          </a:solidFill>
                          <a:effectLst/>
                          <a:latin typeface="Aptos"/>
                          <a:ea typeface="Aptos" panose="020B0004020202020204" pitchFamily="34" charset="0"/>
                          <a:cs typeface="Times New Roman"/>
                        </a:rPr>
                        <a:t>Mondelinge interactievaar-</a:t>
                      </a:r>
                      <a:r>
                        <a:rPr lang="nl-BE" sz="1600" b="0" kern="0" err="1">
                          <a:solidFill>
                            <a:schemeClr val="tx1"/>
                          </a:solidFill>
                          <a:effectLst/>
                          <a:latin typeface="Aptos"/>
                          <a:ea typeface="Aptos" panose="020B0004020202020204" pitchFamily="34" charset="0"/>
                          <a:cs typeface="Times New Roman"/>
                        </a:rPr>
                        <a:t>digheden</a:t>
                      </a:r>
                      <a:endParaRPr lang="nl-BE" sz="1600" b="0" kern="0">
                        <a:solidFill>
                          <a:schemeClr val="tx1"/>
                        </a:solidFill>
                        <a:effectLst/>
                        <a:latin typeface="Aptos"/>
                        <a:ea typeface="Aptos" panose="020B0004020202020204" pitchFamily="34" charset="0"/>
                        <a:cs typeface="Times New Roman"/>
                      </a:endParaRPr>
                    </a:p>
                    <a:p>
                      <a:pPr lvl="0">
                        <a:lnSpc>
                          <a:spcPct val="114999"/>
                        </a:lnSpc>
                        <a:spcAft>
                          <a:spcPts val="800"/>
                        </a:spcAft>
                        <a:buNone/>
                      </a:pPr>
                      <a:endParaRPr lang="nl-BE" sz="1600" b="0" kern="0">
                        <a:solidFill>
                          <a:schemeClr val="tx1"/>
                        </a:solidFill>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b="0" kern="100">
                          <a:solidFill>
                            <a:schemeClr val="accent5"/>
                          </a:solidFill>
                          <a:effectLst/>
                          <a:latin typeface="Aptos"/>
                          <a:ea typeface="Aptos" panose="020B0004020202020204" pitchFamily="34" charset="0"/>
                          <a:cs typeface="Times New Roman"/>
                        </a:rPr>
                        <a:t>Woordenschat</a:t>
                      </a:r>
                    </a:p>
                    <a:p>
                      <a:pPr fontAlgn="base">
                        <a:lnSpc>
                          <a:spcPct val="115000"/>
                        </a:lnSpc>
                        <a:spcAft>
                          <a:spcPts val="800"/>
                        </a:spcAft>
                        <a:buNone/>
                      </a:pPr>
                      <a:r>
                        <a:rPr lang="nl-BE" sz="1600" b="0" kern="100">
                          <a:solidFill>
                            <a:schemeClr val="tx1"/>
                          </a:solidFill>
                          <a:effectLst/>
                          <a:latin typeface="Aptos"/>
                          <a:ea typeface="Aptos" panose="020B0004020202020204" pitchFamily="34" charset="0"/>
                          <a:cs typeface="Times New Roman"/>
                        </a:rPr>
                        <a:t>Taalsysteem (klanken, spelling, grammatica)</a:t>
                      </a:r>
                    </a:p>
                    <a:p>
                      <a:pPr fontAlgn="base">
                        <a:lnSpc>
                          <a:spcPct val="115000"/>
                        </a:lnSpc>
                        <a:spcAft>
                          <a:spcPts val="800"/>
                        </a:spcAft>
                        <a:buNone/>
                      </a:pPr>
                      <a:r>
                        <a:rPr lang="nl-BE" sz="1600" b="0" kern="100">
                          <a:solidFill>
                            <a:schemeClr val="tx1"/>
                          </a:solidFill>
                          <a:effectLst/>
                          <a:latin typeface="Aptos"/>
                          <a:ea typeface="Aptos" panose="020B0004020202020204" pitchFamily="34" charset="0"/>
                          <a:cs typeface="Times New Roman"/>
                        </a:rPr>
                        <a:t>Taalgebruik en </a:t>
                      </a:r>
                      <a:r>
                        <a:rPr lang="nl-BE" sz="1600" b="0" kern="100">
                          <a:solidFill>
                            <a:schemeClr val="accent5"/>
                          </a:solidFill>
                          <a:effectLst/>
                          <a:latin typeface="Aptos"/>
                          <a:ea typeface="Aptos" panose="020B0004020202020204" pitchFamily="34" charset="0"/>
                          <a:cs typeface="Times New Roman"/>
                        </a:rPr>
                        <a:t>taalweten-schap</a:t>
                      </a:r>
                    </a:p>
                    <a:p>
                      <a:pPr fontAlgn="base">
                        <a:lnSpc>
                          <a:spcPct val="115000"/>
                        </a:lnSpc>
                        <a:spcAft>
                          <a:spcPts val="800"/>
                        </a:spcAft>
                        <a:buNone/>
                      </a:pPr>
                      <a:endParaRPr lang="nl-BE" sz="1600" b="0" kern="100">
                        <a:solidFill>
                          <a:srgbClr val="FF0000"/>
                        </a:solidFill>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b="0" kern="0">
                          <a:solidFill>
                            <a:schemeClr val="accent5"/>
                          </a:solidFill>
                          <a:effectLst/>
                          <a:latin typeface="Aptos"/>
                        </a:rPr>
                        <a:t>Interactie met literatuur</a:t>
                      </a:r>
                      <a:endParaRPr lang="nl-BE" sz="1600" b="0" kern="0">
                        <a:effectLst/>
                        <a:latin typeface="Aptos"/>
                      </a:endParaRPr>
                    </a:p>
                    <a:p>
                      <a:pPr fontAlgn="base">
                        <a:lnSpc>
                          <a:spcPct val="115000"/>
                        </a:lnSpc>
                        <a:spcAft>
                          <a:spcPts val="800"/>
                        </a:spcAft>
                        <a:buNone/>
                      </a:pPr>
                      <a:r>
                        <a:rPr lang="nl-BE" sz="1600" b="0" kern="0">
                          <a:solidFill>
                            <a:schemeClr val="accent5"/>
                          </a:solidFill>
                          <a:effectLst/>
                          <a:latin typeface="Aptos"/>
                        </a:rPr>
                        <a:t>Creatieve expressie en taal</a:t>
                      </a:r>
                    </a:p>
                    <a:p>
                      <a:pPr fontAlgn="base">
                        <a:lnSpc>
                          <a:spcPct val="115000"/>
                        </a:lnSpc>
                        <a:spcAft>
                          <a:spcPts val="800"/>
                        </a:spcAft>
                        <a:buNone/>
                      </a:pPr>
                      <a:endParaRPr lang="nl-BE" sz="1600" b="0" kern="100">
                        <a:effectLst/>
                        <a:latin typeface="Aptos"/>
                        <a:ea typeface="Aptos" panose="020B0004020202020204" pitchFamily="34" charset="0"/>
                        <a:cs typeface="Times New Roman"/>
                      </a:endParaRPr>
                    </a:p>
                  </a:txBody>
                  <a:tcPr marL="68580" marR="68580" marT="0" marB="0"/>
                </a:tc>
                <a:tc>
                  <a:txBody>
                    <a:bodyPr/>
                    <a:lstStyle/>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Attitudes</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Lezen</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Taalgebruik</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Taalbe-schouwing</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Taalvorm</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Taalinhoud</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Hulpmiddelen</a:t>
                      </a:r>
                      <a:endParaRPr kumimoji="0" lang="nl-BE"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endParaRPr>
                    </a:p>
                  </a:txBody>
                  <a:tcPr marL="68580" marR="68580" marT="0" marB="0"/>
                </a:tc>
                <a:extLst>
                  <a:ext uri="{0D108BD9-81ED-4DB2-BD59-A6C34878D82A}">
                    <a16:rowId xmlns:a16="http://schemas.microsoft.com/office/drawing/2014/main" val="3885815535"/>
                  </a:ext>
                </a:extLst>
              </a:tr>
            </a:tbl>
          </a:graphicData>
        </a:graphic>
      </p:graphicFrame>
      <p:sp>
        <p:nvSpPr>
          <p:cNvPr id="6" name="Tekstvak 5">
            <a:extLst>
              <a:ext uri="{FF2B5EF4-FFF2-40B4-BE49-F238E27FC236}">
                <a16:creationId xmlns:a16="http://schemas.microsoft.com/office/drawing/2014/main" id="{DC7374A4-9CBF-77CF-C70D-DC358A1891CA}"/>
              </a:ext>
            </a:extLst>
          </p:cNvPr>
          <p:cNvSpPr txBox="1"/>
          <p:nvPr/>
        </p:nvSpPr>
        <p:spPr>
          <a:xfrm>
            <a:off x="422031" y="5531835"/>
            <a:ext cx="857124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800" b="1" i="0" u="none" strike="noStrike" kern="1200" cap="none" spc="0" normalizeH="0" baseline="0" noProof="0">
                <a:ln>
                  <a:noFill/>
                </a:ln>
                <a:solidFill>
                  <a:prstClr val="black"/>
                </a:solidFill>
                <a:effectLst/>
                <a:uLnTx/>
                <a:uFillTx/>
                <a:latin typeface="Trebuchet MS"/>
                <a:ea typeface="+mn-ea"/>
                <a:cs typeface="+mn-cs"/>
              </a:rPr>
              <a:t>Legende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800" b="0" i="0" u="none" strike="noStrike" kern="1200" cap="none" spc="0" normalizeH="0" baseline="0" noProof="0">
                <a:ln>
                  <a:noFill/>
                </a:ln>
                <a:solidFill>
                  <a:srgbClr val="0070C0"/>
                </a:solidFill>
                <a:effectLst/>
                <a:uLnTx/>
                <a:uFillTx/>
                <a:latin typeface="Trebuchet MS"/>
                <a:ea typeface="+mn-ea"/>
                <a:cs typeface="+mn-cs"/>
              </a:rPr>
              <a:t>Blauw</a:t>
            </a:r>
            <a:r>
              <a:rPr kumimoji="0" lang="nl-NL" sz="1800" b="0" i="0" u="none" strike="noStrike" kern="1200" cap="none" spc="0" normalizeH="0" baseline="0" noProof="0">
                <a:ln>
                  <a:noFill/>
                </a:ln>
                <a:solidFill>
                  <a:prstClr val="black"/>
                </a:solidFill>
                <a:effectLst/>
                <a:uLnTx/>
                <a:uFillTx/>
                <a:latin typeface="Trebuchet MS"/>
                <a:ea typeface="+mn-ea"/>
                <a:cs typeface="+mn-cs"/>
              </a:rPr>
              <a:t>: nu meer onder de aandacht of nieuw</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800" b="0" i="1" u="none" strike="noStrike" kern="1200" cap="none" spc="0" normalizeH="0" baseline="0" noProof="0">
                <a:ln>
                  <a:noFill/>
                </a:ln>
                <a:solidFill>
                  <a:prstClr val="black"/>
                </a:solidFill>
                <a:effectLst/>
                <a:uLnTx/>
                <a:uFillTx/>
                <a:latin typeface="Trebuchet MS"/>
                <a:ea typeface="+mn-ea"/>
                <a:cs typeface="+mn-cs"/>
              </a:rPr>
              <a:t>Cursief</a:t>
            </a:r>
            <a:r>
              <a:rPr kumimoji="0" lang="nl-NL" sz="1800" b="0" i="0" u="none" strike="noStrike" kern="1200" cap="none" spc="0" normalizeH="0" baseline="0" noProof="0">
                <a:ln>
                  <a:noFill/>
                </a:ln>
                <a:solidFill>
                  <a:prstClr val="black"/>
                </a:solidFill>
                <a:effectLst/>
                <a:uLnTx/>
                <a:uFillTx/>
                <a:latin typeface="Trebuchet MS"/>
                <a:ea typeface="+mn-ea"/>
                <a:cs typeface="+mn-cs"/>
              </a:rPr>
              <a:t>: geen gemeenschappelijke doelen (vanuit leerplan voor iedereen)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nl-BE" sz="1800" b="0" i="0" u="none" strike="noStrike" kern="1200" cap="none" spc="0" normalizeH="0" baseline="0" noProof="0">
              <a:ln>
                <a:noFill/>
              </a:ln>
              <a:solidFill>
                <a:prstClr val="black"/>
              </a:solidFill>
              <a:effectLst/>
              <a:uLnTx/>
              <a:uFillTx/>
              <a:latin typeface="Trebuchet MS"/>
              <a:ea typeface="+mn-ea"/>
              <a:cs typeface="+mn-cs"/>
            </a:endParaRPr>
          </a:p>
        </p:txBody>
      </p:sp>
      <p:sp>
        <p:nvSpPr>
          <p:cNvPr id="7" name="Rechthoek: afgeronde hoeken 6">
            <a:extLst>
              <a:ext uri="{FF2B5EF4-FFF2-40B4-BE49-F238E27FC236}">
                <a16:creationId xmlns:a16="http://schemas.microsoft.com/office/drawing/2014/main" id="{D7FC6987-73C1-E868-F06E-C00DB45F2462}"/>
              </a:ext>
            </a:extLst>
          </p:cNvPr>
          <p:cNvSpPr/>
          <p:nvPr/>
        </p:nvSpPr>
        <p:spPr>
          <a:xfrm>
            <a:off x="2985066" y="1321495"/>
            <a:ext cx="1474034" cy="4215009"/>
          </a:xfrm>
          <a:prstGeom prst="roundRect">
            <a:avLst/>
          </a:prstGeom>
          <a:noFill/>
          <a:ln w="5715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
        <p:nvSpPr>
          <p:cNvPr id="5" name="Pijl: rechts 4">
            <a:extLst>
              <a:ext uri="{FF2B5EF4-FFF2-40B4-BE49-F238E27FC236}">
                <a16:creationId xmlns:a16="http://schemas.microsoft.com/office/drawing/2014/main" id="{B58CC378-D045-7DD7-6DB7-77DCBAA05A4B}"/>
              </a:ext>
            </a:extLst>
          </p:cNvPr>
          <p:cNvSpPr/>
          <p:nvPr/>
        </p:nvSpPr>
        <p:spPr>
          <a:xfrm>
            <a:off x="1791039" y="4495025"/>
            <a:ext cx="1114096" cy="612228"/>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Tree>
    <p:extLst>
      <p:ext uri="{BB962C8B-B14F-4D97-AF65-F5344CB8AC3E}">
        <p14:creationId xmlns:p14="http://schemas.microsoft.com/office/powerpoint/2010/main" val="1235368579"/>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170133-5464-DA59-EE0D-1F55BEEED021}"/>
            </a:ext>
          </a:extLst>
        </p:cNvPr>
        <p:cNvGrpSpPr/>
        <p:nvPr/>
      </p:nvGrpSpPr>
      <p:grpSpPr>
        <a:xfrm>
          <a:off x="0" y="0"/>
          <a:ext cx="0" cy="0"/>
          <a:chOff x="0" y="0"/>
          <a:chExt cx="0" cy="0"/>
        </a:xfrm>
      </p:grpSpPr>
      <p:sp>
        <p:nvSpPr>
          <p:cNvPr id="3" name="Titel 2">
            <a:extLst>
              <a:ext uri="{FF2B5EF4-FFF2-40B4-BE49-F238E27FC236}">
                <a16:creationId xmlns:a16="http://schemas.microsoft.com/office/drawing/2014/main" id="{791E4BE5-01EF-EC87-DDED-03C866FF9143}"/>
              </a:ext>
            </a:extLst>
          </p:cNvPr>
          <p:cNvSpPr>
            <a:spLocks noGrp="1"/>
          </p:cNvSpPr>
          <p:nvPr>
            <p:ph type="title"/>
          </p:nvPr>
        </p:nvSpPr>
        <p:spPr>
          <a:xfrm>
            <a:off x="321821" y="386669"/>
            <a:ext cx="11548358" cy="648481"/>
          </a:xfrm>
        </p:spPr>
        <p:txBody>
          <a:bodyPr/>
          <a:lstStyle/>
          <a:p>
            <a:r>
              <a:rPr lang="nl-NL"/>
              <a:t>Overzicht subdomein Braille: lezen en schrijven</a:t>
            </a:r>
            <a:endParaRPr lang="nl-BE"/>
          </a:p>
        </p:txBody>
      </p:sp>
      <p:sp>
        <p:nvSpPr>
          <p:cNvPr id="7" name="Tekstvak 6">
            <a:extLst>
              <a:ext uri="{FF2B5EF4-FFF2-40B4-BE49-F238E27FC236}">
                <a16:creationId xmlns:a16="http://schemas.microsoft.com/office/drawing/2014/main" id="{C12A7F7E-54DC-DBE7-5DDE-DEEFCFC32546}"/>
              </a:ext>
            </a:extLst>
          </p:cNvPr>
          <p:cNvSpPr txBox="1"/>
          <p:nvPr/>
        </p:nvSpPr>
        <p:spPr>
          <a:xfrm>
            <a:off x="516008" y="2543479"/>
            <a:ext cx="10285970" cy="2308324"/>
          </a:xfrm>
          <a:prstGeom prst="rect">
            <a:avLst/>
          </a:prstGeom>
          <a:noFill/>
        </p:spPr>
        <p:txBody>
          <a:bodyPr wrap="square" rtlCol="0">
            <a:spAutoFit/>
          </a:bodyPr>
          <a:lstStyle/>
          <a:p>
            <a:r>
              <a:rPr lang="nl-BE" sz="2400" b="1">
                <a:solidFill>
                  <a:schemeClr val="accent5"/>
                </a:solidFill>
              </a:rPr>
              <a:t>S-doelen voor braille: technisch leren lezen met de vingers</a:t>
            </a:r>
            <a:endParaRPr lang="nl-BE" sz="2400">
              <a:solidFill>
                <a:schemeClr val="accent5"/>
              </a:solidFill>
            </a:endParaRPr>
          </a:p>
          <a:p>
            <a:endParaRPr lang="nl-BE" sz="2400">
              <a:solidFill>
                <a:schemeClr val="accent5"/>
              </a:solidFill>
            </a:endParaRPr>
          </a:p>
          <a:p>
            <a:endParaRPr lang="nl-BE" sz="2400">
              <a:solidFill>
                <a:schemeClr val="accent5"/>
              </a:solidFill>
            </a:endParaRPr>
          </a:p>
          <a:p>
            <a:endParaRPr lang="nl-BE" sz="2400">
              <a:solidFill>
                <a:schemeClr val="accent5"/>
              </a:solidFill>
            </a:endParaRPr>
          </a:p>
          <a:p>
            <a:endParaRPr lang="nl-BE" sz="2400">
              <a:solidFill>
                <a:schemeClr val="accent5"/>
              </a:solidFill>
            </a:endParaRPr>
          </a:p>
          <a:p>
            <a:endParaRPr lang="nl-BE" sz="2400">
              <a:solidFill>
                <a:schemeClr val="accent5"/>
              </a:solidFill>
            </a:endParaRPr>
          </a:p>
        </p:txBody>
      </p:sp>
      <p:pic>
        <p:nvPicPr>
          <p:cNvPr id="2" name="Picture 1">
            <a:extLst>
              <a:ext uri="{FF2B5EF4-FFF2-40B4-BE49-F238E27FC236}">
                <a16:creationId xmlns:a16="http://schemas.microsoft.com/office/drawing/2014/main" id="{DF94F142-0543-C24D-A7E6-C3CBF234C973}"/>
              </a:ext>
            </a:extLst>
          </p:cNvPr>
          <p:cNvPicPr>
            <a:picLocks noChangeAspect="1"/>
          </p:cNvPicPr>
          <p:nvPr/>
        </p:nvPicPr>
        <p:blipFill>
          <a:blip r:embed="rId3"/>
          <a:stretch>
            <a:fillRect/>
          </a:stretch>
        </p:blipFill>
        <p:spPr>
          <a:xfrm>
            <a:off x="3413821" y="4219008"/>
            <a:ext cx="6202232" cy="2165916"/>
          </a:xfrm>
          <a:prstGeom prst="rect">
            <a:avLst/>
          </a:prstGeom>
        </p:spPr>
      </p:pic>
      <p:pic>
        <p:nvPicPr>
          <p:cNvPr id="4" name="Picture 3">
            <a:extLst>
              <a:ext uri="{FF2B5EF4-FFF2-40B4-BE49-F238E27FC236}">
                <a16:creationId xmlns:a16="http://schemas.microsoft.com/office/drawing/2014/main" id="{0A871F68-E2AC-78AF-776E-A64699B092BB}"/>
              </a:ext>
            </a:extLst>
          </p:cNvPr>
          <p:cNvPicPr>
            <a:picLocks noChangeAspect="1"/>
          </p:cNvPicPr>
          <p:nvPr/>
        </p:nvPicPr>
        <p:blipFill>
          <a:blip r:embed="rId4"/>
          <a:stretch>
            <a:fillRect/>
          </a:stretch>
        </p:blipFill>
        <p:spPr>
          <a:xfrm>
            <a:off x="2484722" y="5098950"/>
            <a:ext cx="447675" cy="752475"/>
          </a:xfrm>
          <a:prstGeom prst="rect">
            <a:avLst/>
          </a:prstGeom>
        </p:spPr>
      </p:pic>
      <p:pic>
        <p:nvPicPr>
          <p:cNvPr id="5" name="Picture 4">
            <a:extLst>
              <a:ext uri="{FF2B5EF4-FFF2-40B4-BE49-F238E27FC236}">
                <a16:creationId xmlns:a16="http://schemas.microsoft.com/office/drawing/2014/main" id="{BCE02A12-0466-8B8F-E6D7-3793833F4CAC}"/>
              </a:ext>
            </a:extLst>
          </p:cNvPr>
          <p:cNvPicPr>
            <a:picLocks noChangeAspect="1"/>
          </p:cNvPicPr>
          <p:nvPr/>
        </p:nvPicPr>
        <p:blipFill>
          <a:blip r:embed="rId5"/>
          <a:stretch>
            <a:fillRect/>
          </a:stretch>
        </p:blipFill>
        <p:spPr>
          <a:xfrm>
            <a:off x="2950041" y="5098950"/>
            <a:ext cx="419100" cy="723900"/>
          </a:xfrm>
          <a:prstGeom prst="rect">
            <a:avLst/>
          </a:prstGeom>
        </p:spPr>
      </p:pic>
      <p:pic>
        <p:nvPicPr>
          <p:cNvPr id="8" name="Picture 7">
            <a:extLst>
              <a:ext uri="{FF2B5EF4-FFF2-40B4-BE49-F238E27FC236}">
                <a16:creationId xmlns:a16="http://schemas.microsoft.com/office/drawing/2014/main" id="{BD66FB43-3860-8E42-7C0A-DEB405F50452}"/>
              </a:ext>
            </a:extLst>
          </p:cNvPr>
          <p:cNvPicPr>
            <a:picLocks noChangeAspect="1"/>
          </p:cNvPicPr>
          <p:nvPr/>
        </p:nvPicPr>
        <p:blipFill>
          <a:blip r:embed="rId6"/>
          <a:stretch>
            <a:fillRect/>
          </a:stretch>
        </p:blipFill>
        <p:spPr>
          <a:xfrm>
            <a:off x="3398625" y="5127525"/>
            <a:ext cx="409575" cy="695325"/>
          </a:xfrm>
          <a:prstGeom prst="rect">
            <a:avLst/>
          </a:prstGeom>
        </p:spPr>
      </p:pic>
      <p:graphicFrame>
        <p:nvGraphicFramePr>
          <p:cNvPr id="9" name="Tabel 8">
            <a:extLst>
              <a:ext uri="{FF2B5EF4-FFF2-40B4-BE49-F238E27FC236}">
                <a16:creationId xmlns:a16="http://schemas.microsoft.com/office/drawing/2014/main" id="{4CCAF2A5-E69F-61A0-1D25-94506842BC85}"/>
              </a:ext>
            </a:extLst>
          </p:cNvPr>
          <p:cNvGraphicFramePr>
            <a:graphicFrameLocks noGrp="1"/>
          </p:cNvGraphicFramePr>
          <p:nvPr>
            <p:extLst>
              <p:ext uri="{D42A27DB-BD31-4B8C-83A1-F6EECF244321}">
                <p14:modId xmlns:p14="http://schemas.microsoft.com/office/powerpoint/2010/main" val="772947916"/>
              </p:ext>
            </p:extLst>
          </p:nvPr>
        </p:nvGraphicFramePr>
        <p:xfrm>
          <a:off x="1390022" y="3172135"/>
          <a:ext cx="8128000" cy="3451860"/>
        </p:xfrm>
        <a:graphic>
          <a:graphicData uri="http://schemas.openxmlformats.org/drawingml/2006/table">
            <a:tbl>
              <a:tblPr firstRow="1" bandRow="1">
                <a:tableStyleId>{5940675A-B579-460E-94D1-54222C63F5DA}</a:tableStyleId>
              </a:tblPr>
              <a:tblGrid>
                <a:gridCol w="4064000">
                  <a:extLst>
                    <a:ext uri="{9D8B030D-6E8A-4147-A177-3AD203B41FA5}">
                      <a16:colId xmlns:a16="http://schemas.microsoft.com/office/drawing/2014/main" val="2299132202"/>
                    </a:ext>
                  </a:extLst>
                </a:gridCol>
                <a:gridCol w="4064000">
                  <a:extLst>
                    <a:ext uri="{9D8B030D-6E8A-4147-A177-3AD203B41FA5}">
                      <a16:colId xmlns:a16="http://schemas.microsoft.com/office/drawing/2014/main" val="1096836773"/>
                    </a:ext>
                  </a:extLst>
                </a:gridCol>
              </a:tblGrid>
              <a:tr h="439992">
                <a:tc>
                  <a:txBody>
                    <a:bodyPr/>
                    <a:lstStyle/>
                    <a:p>
                      <a:pPr marL="0" marR="0" lvl="0" indent="0" algn="ctr" defTabSz="685783" rtl="0" eaLnBrk="1" fontAlgn="auto" latinLnBrk="0" hangingPunct="1">
                        <a:lnSpc>
                          <a:spcPct val="100000"/>
                        </a:lnSpc>
                        <a:spcBef>
                          <a:spcPts val="0"/>
                        </a:spcBef>
                        <a:spcAft>
                          <a:spcPts val="0"/>
                        </a:spcAft>
                        <a:buClrTx/>
                        <a:buSzTx/>
                        <a:buFontTx/>
                        <a:buNone/>
                        <a:tabLst/>
                        <a:defRPr/>
                      </a:pPr>
                      <a:r>
                        <a:rPr lang="nl-NL" sz="2400"/>
                        <a:t>S-doelen</a:t>
                      </a:r>
                      <a:endParaRPr lang="nl-BE" sz="2400"/>
                    </a:p>
                  </a:txBody>
                  <a:tcPr/>
                </a:tc>
                <a:tc>
                  <a:txBody>
                    <a:bodyPr/>
                    <a:lstStyle/>
                    <a:p>
                      <a:pPr marL="0" marR="0" lvl="0" indent="0" algn="ctr" defTabSz="685783" rtl="0" eaLnBrk="1" fontAlgn="auto" latinLnBrk="0" hangingPunct="1">
                        <a:lnSpc>
                          <a:spcPct val="100000"/>
                        </a:lnSpc>
                        <a:spcBef>
                          <a:spcPts val="0"/>
                        </a:spcBef>
                        <a:spcAft>
                          <a:spcPts val="0"/>
                        </a:spcAft>
                        <a:buClrTx/>
                        <a:buSzTx/>
                        <a:buFontTx/>
                        <a:buNone/>
                        <a:tabLst/>
                        <a:defRPr/>
                      </a:pPr>
                      <a:r>
                        <a:rPr lang="nl-NL" sz="2400"/>
                        <a:t>G-doelen</a:t>
                      </a:r>
                      <a:endParaRPr lang="nl-BE" sz="2400"/>
                    </a:p>
                  </a:txBody>
                  <a:tcPr/>
                </a:tc>
                <a:extLst>
                  <a:ext uri="{0D108BD9-81ED-4DB2-BD59-A6C34878D82A}">
                    <a16:rowId xmlns:a16="http://schemas.microsoft.com/office/drawing/2014/main" val="1189033553"/>
                  </a:ext>
                </a:extLst>
              </a:tr>
              <a:tr h="439992">
                <a:tc>
                  <a:txBody>
                    <a:bodyPr/>
                    <a:lstStyle/>
                    <a:p>
                      <a:pPr marL="0" marR="0" lvl="0" indent="0" algn="l" defTabSz="685783" rtl="0" eaLnBrk="1" fontAlgn="auto" latinLnBrk="0" hangingPunct="1">
                        <a:lnSpc>
                          <a:spcPct val="100000"/>
                        </a:lnSpc>
                        <a:spcBef>
                          <a:spcPts val="0"/>
                        </a:spcBef>
                        <a:spcAft>
                          <a:spcPts val="0"/>
                        </a:spcAft>
                        <a:buClrTx/>
                        <a:buSzTx/>
                        <a:buFontTx/>
                        <a:buNone/>
                        <a:tabLst/>
                        <a:defRPr/>
                      </a:pPr>
                      <a:r>
                        <a:rPr lang="nl-BE" sz="1800"/>
                        <a:t>Alleen de klank-tekenkoppeling is specifiek voor braille. </a:t>
                      </a:r>
                    </a:p>
                  </a:txBody>
                  <a:tcPr/>
                </a:tc>
                <a:tc>
                  <a:txBody>
                    <a:bodyPr/>
                    <a:lstStyle/>
                    <a:p>
                      <a:pPr marL="0" marR="0" lvl="0" indent="0" algn="l" defTabSz="685783" rtl="0" eaLnBrk="1" fontAlgn="auto" latinLnBrk="0" hangingPunct="1">
                        <a:lnSpc>
                          <a:spcPct val="100000"/>
                        </a:lnSpc>
                        <a:spcBef>
                          <a:spcPts val="0"/>
                        </a:spcBef>
                        <a:spcAft>
                          <a:spcPts val="0"/>
                        </a:spcAft>
                        <a:buClrTx/>
                        <a:buSzTx/>
                        <a:buFontTx/>
                        <a:buNone/>
                        <a:tabLst/>
                        <a:defRPr/>
                      </a:pPr>
                      <a:r>
                        <a:rPr lang="nl-BE" sz="1800"/>
                        <a:t>De verdere leesontwikkeling volgt de gemeenschappelijke doelen.</a:t>
                      </a:r>
                    </a:p>
                  </a:txBody>
                  <a:tcPr/>
                </a:tc>
                <a:extLst>
                  <a:ext uri="{0D108BD9-81ED-4DB2-BD59-A6C34878D82A}">
                    <a16:rowId xmlns:a16="http://schemas.microsoft.com/office/drawing/2014/main" val="3206213786"/>
                  </a:ext>
                </a:extLst>
              </a:tr>
              <a:tr h="370840">
                <a:tc>
                  <a:txBody>
                    <a:bodyPr/>
                    <a:lstStyle/>
                    <a:p>
                      <a:endParaRPr lang="nl-NL"/>
                    </a:p>
                    <a:p>
                      <a:endParaRPr lang="nl-BE"/>
                    </a:p>
                    <a:p>
                      <a:endParaRPr lang="nl-BE"/>
                    </a:p>
                    <a:p>
                      <a:endParaRPr lang="nl-BE"/>
                    </a:p>
                    <a:p>
                      <a:endParaRPr lang="nl-BE"/>
                    </a:p>
                    <a:p>
                      <a:endParaRPr lang="nl-BE"/>
                    </a:p>
                    <a:p>
                      <a:endParaRPr lang="nl-BE"/>
                    </a:p>
                    <a:p>
                      <a:endParaRPr lang="nl-BE"/>
                    </a:p>
                    <a:p>
                      <a:endParaRPr lang="nl-BE"/>
                    </a:p>
                    <a:p>
                      <a:endParaRPr lang="nl-BE"/>
                    </a:p>
                    <a:p>
                      <a:endParaRPr lang="nl-BE"/>
                    </a:p>
                  </a:txBody>
                  <a:tcPr/>
                </a:tc>
                <a:tc>
                  <a:txBody>
                    <a:bodyPr/>
                    <a:lstStyle/>
                    <a:p>
                      <a:endParaRPr lang="nl-BE"/>
                    </a:p>
                  </a:txBody>
                  <a:tcPr/>
                </a:tc>
                <a:extLst>
                  <a:ext uri="{0D108BD9-81ED-4DB2-BD59-A6C34878D82A}">
                    <a16:rowId xmlns:a16="http://schemas.microsoft.com/office/drawing/2014/main" val="3578731348"/>
                  </a:ext>
                </a:extLst>
              </a:tr>
            </a:tbl>
          </a:graphicData>
        </a:graphic>
      </p:graphicFrame>
      <p:graphicFrame>
        <p:nvGraphicFramePr>
          <p:cNvPr id="10" name="Tabel 9">
            <a:extLst>
              <a:ext uri="{FF2B5EF4-FFF2-40B4-BE49-F238E27FC236}">
                <a16:creationId xmlns:a16="http://schemas.microsoft.com/office/drawing/2014/main" id="{BF4CE146-7127-E171-21FD-82208D8A4509}"/>
              </a:ext>
            </a:extLst>
          </p:cNvPr>
          <p:cNvGraphicFramePr>
            <a:graphicFrameLocks noGrp="1"/>
          </p:cNvGraphicFramePr>
          <p:nvPr>
            <p:extLst>
              <p:ext uri="{D42A27DB-BD31-4B8C-83A1-F6EECF244321}">
                <p14:modId xmlns:p14="http://schemas.microsoft.com/office/powerpoint/2010/main" val="4655189"/>
              </p:ext>
            </p:extLst>
          </p:nvPr>
        </p:nvGraphicFramePr>
        <p:xfrm>
          <a:off x="687868" y="1104328"/>
          <a:ext cx="9942249" cy="1300571"/>
        </p:xfrm>
        <a:graphic>
          <a:graphicData uri="http://schemas.openxmlformats.org/drawingml/2006/table">
            <a:tbl>
              <a:tblPr firstRow="1" firstCol="1" bandRow="1"/>
              <a:tblGrid>
                <a:gridCol w="1680200">
                  <a:extLst>
                    <a:ext uri="{9D8B030D-6E8A-4147-A177-3AD203B41FA5}">
                      <a16:colId xmlns:a16="http://schemas.microsoft.com/office/drawing/2014/main" val="2296498815"/>
                    </a:ext>
                  </a:extLst>
                </a:gridCol>
                <a:gridCol w="1317522">
                  <a:extLst>
                    <a:ext uri="{9D8B030D-6E8A-4147-A177-3AD203B41FA5}">
                      <a16:colId xmlns:a16="http://schemas.microsoft.com/office/drawing/2014/main" val="696984719"/>
                    </a:ext>
                  </a:extLst>
                </a:gridCol>
                <a:gridCol w="4348428">
                  <a:extLst>
                    <a:ext uri="{9D8B030D-6E8A-4147-A177-3AD203B41FA5}">
                      <a16:colId xmlns:a16="http://schemas.microsoft.com/office/drawing/2014/main" val="1811422335"/>
                    </a:ext>
                  </a:extLst>
                </a:gridCol>
                <a:gridCol w="315887">
                  <a:extLst>
                    <a:ext uri="{9D8B030D-6E8A-4147-A177-3AD203B41FA5}">
                      <a16:colId xmlns:a16="http://schemas.microsoft.com/office/drawing/2014/main" val="2167114434"/>
                    </a:ext>
                  </a:extLst>
                </a:gridCol>
                <a:gridCol w="315887">
                  <a:extLst>
                    <a:ext uri="{9D8B030D-6E8A-4147-A177-3AD203B41FA5}">
                      <a16:colId xmlns:a16="http://schemas.microsoft.com/office/drawing/2014/main" val="1000224367"/>
                    </a:ext>
                  </a:extLst>
                </a:gridCol>
                <a:gridCol w="353576">
                  <a:extLst>
                    <a:ext uri="{9D8B030D-6E8A-4147-A177-3AD203B41FA5}">
                      <a16:colId xmlns:a16="http://schemas.microsoft.com/office/drawing/2014/main" val="2388236879"/>
                    </a:ext>
                  </a:extLst>
                </a:gridCol>
                <a:gridCol w="353576">
                  <a:extLst>
                    <a:ext uri="{9D8B030D-6E8A-4147-A177-3AD203B41FA5}">
                      <a16:colId xmlns:a16="http://schemas.microsoft.com/office/drawing/2014/main" val="689583580"/>
                    </a:ext>
                  </a:extLst>
                </a:gridCol>
                <a:gridCol w="288965">
                  <a:extLst>
                    <a:ext uri="{9D8B030D-6E8A-4147-A177-3AD203B41FA5}">
                      <a16:colId xmlns:a16="http://schemas.microsoft.com/office/drawing/2014/main" val="3431626707"/>
                    </a:ext>
                  </a:extLst>
                </a:gridCol>
                <a:gridCol w="161368">
                  <a:extLst>
                    <a:ext uri="{9D8B030D-6E8A-4147-A177-3AD203B41FA5}">
                      <a16:colId xmlns:a16="http://schemas.microsoft.com/office/drawing/2014/main" val="2368181633"/>
                    </a:ext>
                  </a:extLst>
                </a:gridCol>
                <a:gridCol w="161368">
                  <a:extLst>
                    <a:ext uri="{9D8B030D-6E8A-4147-A177-3AD203B41FA5}">
                      <a16:colId xmlns:a16="http://schemas.microsoft.com/office/drawing/2014/main" val="2175305219"/>
                    </a:ext>
                  </a:extLst>
                </a:gridCol>
                <a:gridCol w="161368">
                  <a:extLst>
                    <a:ext uri="{9D8B030D-6E8A-4147-A177-3AD203B41FA5}">
                      <a16:colId xmlns:a16="http://schemas.microsoft.com/office/drawing/2014/main" val="3375804385"/>
                    </a:ext>
                  </a:extLst>
                </a:gridCol>
                <a:gridCol w="161368">
                  <a:extLst>
                    <a:ext uri="{9D8B030D-6E8A-4147-A177-3AD203B41FA5}">
                      <a16:colId xmlns:a16="http://schemas.microsoft.com/office/drawing/2014/main" val="3863018827"/>
                    </a:ext>
                  </a:extLst>
                </a:gridCol>
                <a:gridCol w="161368">
                  <a:extLst>
                    <a:ext uri="{9D8B030D-6E8A-4147-A177-3AD203B41FA5}">
                      <a16:colId xmlns:a16="http://schemas.microsoft.com/office/drawing/2014/main" val="2426878007"/>
                    </a:ext>
                  </a:extLst>
                </a:gridCol>
                <a:gridCol w="161368">
                  <a:extLst>
                    <a:ext uri="{9D8B030D-6E8A-4147-A177-3AD203B41FA5}">
                      <a16:colId xmlns:a16="http://schemas.microsoft.com/office/drawing/2014/main" val="1532759155"/>
                    </a:ext>
                  </a:extLst>
                </a:gridCol>
              </a:tblGrid>
              <a:tr h="178143">
                <a:tc rowSpan="2">
                  <a:txBody>
                    <a:bodyPr/>
                    <a:lstStyle/>
                    <a:p>
                      <a:pPr>
                        <a:lnSpc>
                          <a:spcPct val="130000"/>
                        </a:lnSpc>
                        <a:spcBef>
                          <a:spcPts val="300"/>
                        </a:spcBef>
                        <a:spcAft>
                          <a:spcPts val="300"/>
                        </a:spcAft>
                        <a:buNone/>
                      </a:pPr>
                      <a:r>
                        <a:rPr lang="nl-BE" sz="16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Domein</a:t>
                      </a:r>
                      <a:endPar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rowSpan="2">
                  <a:txBody>
                    <a:bodyPr/>
                    <a:lstStyle/>
                    <a:p>
                      <a:pPr>
                        <a:lnSpc>
                          <a:spcPct val="130000"/>
                        </a:lnSpc>
                        <a:spcBef>
                          <a:spcPts val="300"/>
                        </a:spcBef>
                        <a:spcAft>
                          <a:spcPts val="300"/>
                        </a:spcAft>
                        <a:buNone/>
                      </a:pPr>
                      <a:r>
                        <a:rPr lang="nl-BE" sz="16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Subdomein</a:t>
                      </a:r>
                      <a:endPar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rowSpan="2">
                  <a:txBody>
                    <a:bodyPr/>
                    <a:lstStyle/>
                    <a:p>
                      <a:pPr>
                        <a:lnSpc>
                          <a:spcPct val="130000"/>
                        </a:lnSpc>
                        <a:spcBef>
                          <a:spcPts val="300"/>
                        </a:spcBef>
                        <a:spcAft>
                          <a:spcPts val="300"/>
                        </a:spcAft>
                        <a:buNone/>
                      </a:pPr>
                      <a:r>
                        <a:rPr lang="nl-BE" sz="1600" b="1">
                          <a:solidFill>
                            <a:srgbClr val="000000"/>
                          </a:solidFill>
                          <a:effectLst/>
                          <a:latin typeface="Trebuchet MS" panose="020B0603020202020204" pitchFamily="34" charset="0"/>
                          <a:ea typeface="Trebuchet MS" panose="020B0603020202020204" pitchFamily="34" charset="0"/>
                          <a:cs typeface="Times New Roman" panose="02020603050405020304" pitchFamily="18" charset="0"/>
                        </a:rPr>
                        <a:t>Cluster</a:t>
                      </a:r>
                      <a:endPar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rowSpan="2">
                  <a:txBody>
                    <a:bodyPr/>
                    <a:lstStyle/>
                    <a:p>
                      <a:pPr algn="ctr">
                        <a:lnSpc>
                          <a:spcPct val="130000"/>
                        </a:lnSpc>
                        <a:spcBef>
                          <a:spcPts val="300"/>
                        </a:spcBef>
                        <a:spcAft>
                          <a:spcPts val="300"/>
                        </a:spcAft>
                        <a:buNone/>
                      </a:pPr>
                      <a:r>
                        <a:rPr lang="nl-BE" sz="1000" b="1">
                          <a:solidFill>
                            <a:srgbClr val="000000"/>
                          </a:solidFill>
                          <a:effectLst/>
                          <a:latin typeface="Trebuchet MS" panose="020B0603020202020204" pitchFamily="34" charset="0"/>
                          <a:ea typeface="Trebuchet MS" panose="020B0603020202020204" pitchFamily="34" charset="0"/>
                          <a:cs typeface="Times New Roman" panose="02020603050405020304" pitchFamily="18" charset="0"/>
                        </a:rPr>
                        <a:t>P</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gridSpan="9">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G</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rowSpan="2">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S</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extLst>
                  <a:ext uri="{0D108BD9-81ED-4DB2-BD59-A6C34878D82A}">
                    <a16:rowId xmlns:a16="http://schemas.microsoft.com/office/drawing/2014/main" val="1859706319"/>
                  </a:ext>
                </a:extLst>
              </a:tr>
              <a:tr h="372591">
                <a:tc vMerge="1">
                  <a:txBody>
                    <a:bodyPr/>
                    <a:lstStyle/>
                    <a:p>
                      <a:endParaRPr lang="nl-BE"/>
                    </a:p>
                  </a:txBody>
                  <a:tcPr/>
                </a:tc>
                <a:tc vMerge="1">
                  <a:txBody>
                    <a:bodyPr/>
                    <a:lstStyle/>
                    <a:p>
                      <a:endParaRPr lang="nl-BE"/>
                    </a:p>
                  </a:txBody>
                  <a:tcPr/>
                </a:tc>
                <a:tc vMerge="1">
                  <a:txBody>
                    <a:bodyPr/>
                    <a:lstStyle/>
                    <a:p>
                      <a:endParaRPr lang="nl-BE"/>
                    </a:p>
                  </a:txBody>
                  <a:tcPr/>
                </a:tc>
                <a:tc vMerge="1">
                  <a:txBody>
                    <a:bodyPr/>
                    <a:lstStyle/>
                    <a:p>
                      <a:endParaRPr lang="nl-BE"/>
                    </a:p>
                  </a:txBody>
                  <a:tcPr/>
                </a:tc>
                <a:tc>
                  <a:txBody>
                    <a:bodyPr/>
                    <a:lstStyle/>
                    <a:p>
                      <a:pPr algn="ctr">
                        <a:lnSpc>
                          <a:spcPct val="130000"/>
                        </a:lnSpc>
                        <a:spcBef>
                          <a:spcPts val="300"/>
                        </a:spcBef>
                        <a:spcAft>
                          <a:spcPts val="300"/>
                        </a:spcAft>
                        <a:buNone/>
                      </a:pPr>
                      <a:r>
                        <a:rPr lang="nl-BE" sz="1000" b="1">
                          <a:solidFill>
                            <a:srgbClr val="000000"/>
                          </a:solidFill>
                          <a:effectLst/>
                          <a:latin typeface="Trebuchet MS" panose="020B0603020202020204" pitchFamily="34" charset="0"/>
                          <a:ea typeface="Trebuchet MS" panose="020B0603020202020204" pitchFamily="34" charset="0"/>
                          <a:cs typeface="Times New Roman" panose="02020603050405020304" pitchFamily="18" charset="0"/>
                        </a:rPr>
                        <a:t>JK</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K2</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K3</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L1</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L2</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L3</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L4</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L5</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L6</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vMerge="1">
                  <a:txBody>
                    <a:bodyPr/>
                    <a:lstStyle/>
                    <a:p>
                      <a:endParaRPr lang="nl-BE"/>
                    </a:p>
                  </a:txBody>
                  <a:tcPr/>
                </a:tc>
                <a:extLst>
                  <a:ext uri="{0D108BD9-81ED-4DB2-BD59-A6C34878D82A}">
                    <a16:rowId xmlns:a16="http://schemas.microsoft.com/office/drawing/2014/main" val="3287544314"/>
                  </a:ext>
                </a:extLst>
              </a:tr>
              <a:tr h="176192">
                <a:tc rowSpan="3">
                  <a:txBody>
                    <a:bodyPr/>
                    <a:lstStyle/>
                    <a:p>
                      <a:pPr>
                        <a:lnSpc>
                          <a:spcPct val="130000"/>
                        </a:lnSpc>
                        <a:spcAft>
                          <a:spcPts val="1000"/>
                        </a:spcAft>
                        <a:buNone/>
                      </a:pPr>
                      <a:r>
                        <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Lezen</a:t>
                      </a:r>
                      <a:endPar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rowSpan="3">
                  <a:txBody>
                    <a:bodyPr/>
                    <a:lstStyle/>
                    <a:p>
                      <a:pPr>
                        <a:lnSpc>
                          <a:spcPct val="130000"/>
                        </a:lnSpc>
                        <a:spcAft>
                          <a:spcPts val="1000"/>
                        </a:spcAft>
                        <a:buNone/>
                      </a:pPr>
                      <a:r>
                        <a:rPr lang="nl-BE" sz="1400" i="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Braille</a:t>
                      </a:r>
                      <a:endPar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30000"/>
                        </a:lnSpc>
                        <a:spcAft>
                          <a:spcPts val="1000"/>
                        </a:spcAft>
                        <a:buNone/>
                      </a:pPr>
                      <a:r>
                        <a:rPr lang="nl-BE" sz="1400" i="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Tactiele leesvoorwaarden</a:t>
                      </a:r>
                      <a:endPar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071239385"/>
                  </a:ext>
                </a:extLst>
              </a:tr>
              <a:tr h="158567">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1400" i="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Leestechniek</a:t>
                      </a:r>
                      <a:endPar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428468991"/>
                  </a:ext>
                </a:extLst>
              </a:tr>
              <a:tr h="158567">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1400" i="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Lezen</a:t>
                      </a:r>
                      <a:endPar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645331822"/>
                  </a:ext>
                </a:extLst>
              </a:tr>
            </a:tbl>
          </a:graphicData>
        </a:graphic>
      </p:graphicFrame>
    </p:spTree>
    <p:extLst>
      <p:ext uri="{BB962C8B-B14F-4D97-AF65-F5344CB8AC3E}">
        <p14:creationId xmlns:p14="http://schemas.microsoft.com/office/powerpoint/2010/main" val="4167197657"/>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0601DF-E282-EB05-8530-5B405B9744D0}"/>
            </a:ext>
          </a:extLst>
        </p:cNvPr>
        <p:cNvGrpSpPr/>
        <p:nvPr/>
      </p:nvGrpSpPr>
      <p:grpSpPr>
        <a:xfrm>
          <a:off x="0" y="0"/>
          <a:ext cx="0" cy="0"/>
          <a:chOff x="0" y="0"/>
          <a:chExt cx="0" cy="0"/>
        </a:xfrm>
      </p:grpSpPr>
      <p:pic>
        <p:nvPicPr>
          <p:cNvPr id="5" name="Tijdelijke aanduiding voor afbeelding 4">
            <a:extLst>
              <a:ext uri="{FF2B5EF4-FFF2-40B4-BE49-F238E27FC236}">
                <a16:creationId xmlns:a16="http://schemas.microsoft.com/office/drawing/2014/main" id="{572ADE34-F819-9746-87EA-22A73E2F3DA8}"/>
              </a:ext>
              <a:ext uri="{C183D7F6-B498-43B3-948B-1728B52AA6E4}">
                <adec:decorative xmlns:adec="http://schemas.microsoft.com/office/drawing/2017/decorative" val="1"/>
              </a:ext>
            </a:extLst>
          </p:cNvPr>
          <p:cNvPicPr>
            <a:picLocks noGrp="1" noChangeAspect="1"/>
          </p:cNvPicPr>
          <p:nvPr>
            <p:ph type="pic" sz="quarter" idx="11"/>
          </p:nvPr>
        </p:nvPicPr>
        <p:blipFill>
          <a:blip r:embed="rId2"/>
          <a:srcRect t="22645" b="22645"/>
          <a:stretch>
            <a:fillRect/>
          </a:stretch>
        </p:blipFill>
        <p:spPr>
          <a:prstGeom prst="rect">
            <a:avLst/>
          </a:prstGeom>
        </p:spPr>
      </p:pic>
      <p:sp>
        <p:nvSpPr>
          <p:cNvPr id="3" name="Tijdelijke aanduiding voor tekst 2">
            <a:extLst>
              <a:ext uri="{FF2B5EF4-FFF2-40B4-BE49-F238E27FC236}">
                <a16:creationId xmlns:a16="http://schemas.microsoft.com/office/drawing/2014/main" id="{E7CB2B8D-C4E9-3888-ACF6-CA7FAD868A3B}"/>
              </a:ext>
            </a:extLst>
          </p:cNvPr>
          <p:cNvSpPr>
            <a:spLocks noGrp="1"/>
          </p:cNvSpPr>
          <p:nvPr>
            <p:ph type="body" sz="quarter" idx="10"/>
          </p:nvPr>
        </p:nvSpPr>
        <p:spPr>
          <a:xfrm>
            <a:off x="603315" y="3753292"/>
            <a:ext cx="10426045" cy="2581519"/>
          </a:xfrm>
          <a:ln>
            <a:solidFill>
              <a:srgbClr val="002060"/>
            </a:solidFill>
          </a:ln>
        </p:spPr>
        <p:txBody>
          <a:bodyPr>
            <a:normAutofit/>
          </a:bodyPr>
          <a:lstStyle/>
          <a:p>
            <a:r>
              <a:rPr lang="nl-NL" sz="11500"/>
              <a:t>Schrijven</a:t>
            </a:r>
            <a:endParaRPr lang="nl-BE" sz="11500"/>
          </a:p>
        </p:txBody>
      </p:sp>
    </p:spTree>
    <p:extLst>
      <p:ext uri="{BB962C8B-B14F-4D97-AF65-F5344CB8AC3E}">
        <p14:creationId xmlns:p14="http://schemas.microsoft.com/office/powerpoint/2010/main" val="2126652015"/>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99F980-B195-BFC1-085A-63F9F2DFC908}"/>
            </a:ext>
          </a:extLst>
        </p:cNvPr>
        <p:cNvGrpSpPr/>
        <p:nvPr/>
      </p:nvGrpSpPr>
      <p:grpSpPr>
        <a:xfrm>
          <a:off x="0" y="0"/>
          <a:ext cx="0" cy="0"/>
          <a:chOff x="0" y="0"/>
          <a:chExt cx="0" cy="0"/>
        </a:xfrm>
      </p:grpSpPr>
      <p:sp>
        <p:nvSpPr>
          <p:cNvPr id="2" name="Tijdelijke aanduiding voor tekst 1">
            <a:extLst>
              <a:ext uri="{FF2B5EF4-FFF2-40B4-BE49-F238E27FC236}">
                <a16:creationId xmlns:a16="http://schemas.microsoft.com/office/drawing/2014/main" id="{C89682C8-06A4-77FC-8928-0080C8AAE732}"/>
              </a:ext>
            </a:extLst>
          </p:cNvPr>
          <p:cNvSpPr>
            <a:spLocks noGrp="1"/>
          </p:cNvSpPr>
          <p:nvPr>
            <p:ph type="body" sz="quarter" idx="10"/>
          </p:nvPr>
        </p:nvSpPr>
        <p:spPr>
          <a:xfrm>
            <a:off x="302772" y="1237345"/>
            <a:ext cx="9799638" cy="4460976"/>
          </a:xfrm>
        </p:spPr>
        <p:txBody>
          <a:bodyPr/>
          <a:lstStyle/>
          <a:p>
            <a:pPr marL="0" indent="0">
              <a:buNone/>
            </a:pPr>
            <a:r>
              <a:rPr lang="nl-BE"/>
              <a:t>     </a:t>
            </a:r>
          </a:p>
        </p:txBody>
      </p:sp>
      <p:sp>
        <p:nvSpPr>
          <p:cNvPr id="3" name="Titel 2">
            <a:extLst>
              <a:ext uri="{FF2B5EF4-FFF2-40B4-BE49-F238E27FC236}">
                <a16:creationId xmlns:a16="http://schemas.microsoft.com/office/drawing/2014/main" id="{4F5CBC3A-30A4-B3A9-2A42-466C3D89B837}"/>
              </a:ext>
            </a:extLst>
          </p:cNvPr>
          <p:cNvSpPr>
            <a:spLocks noGrp="1"/>
          </p:cNvSpPr>
          <p:nvPr>
            <p:ph type="title"/>
          </p:nvPr>
        </p:nvSpPr>
        <p:spPr>
          <a:xfrm>
            <a:off x="302772" y="588864"/>
            <a:ext cx="11698652" cy="648481"/>
          </a:xfrm>
        </p:spPr>
        <p:txBody>
          <a:bodyPr/>
          <a:lstStyle/>
          <a:p>
            <a:r>
              <a:rPr lang="nl-NL"/>
              <a:t>Overzicht domeinen en </a:t>
            </a:r>
            <a:r>
              <a:rPr lang="nl-NL" err="1"/>
              <a:t>subdomeinen</a:t>
            </a:r>
            <a:r>
              <a:rPr lang="nl-NL"/>
              <a:t>       </a:t>
            </a:r>
            <a:endParaRPr lang="nl-BE"/>
          </a:p>
        </p:txBody>
      </p:sp>
      <p:graphicFrame>
        <p:nvGraphicFramePr>
          <p:cNvPr id="4" name="Tabel 3">
            <a:extLst>
              <a:ext uri="{FF2B5EF4-FFF2-40B4-BE49-F238E27FC236}">
                <a16:creationId xmlns:a16="http://schemas.microsoft.com/office/drawing/2014/main" id="{7E4976C7-93AE-AE5C-D8A6-5F0BEE9EF23D}"/>
              </a:ext>
            </a:extLst>
          </p:cNvPr>
          <p:cNvGraphicFramePr>
            <a:graphicFrameLocks noGrp="1"/>
          </p:cNvGraphicFramePr>
          <p:nvPr>
            <p:extLst>
              <p:ext uri="{D42A27DB-BD31-4B8C-83A1-F6EECF244321}">
                <p14:modId xmlns:p14="http://schemas.microsoft.com/office/powerpoint/2010/main" val="428232580"/>
              </p:ext>
            </p:extLst>
          </p:nvPr>
        </p:nvGraphicFramePr>
        <p:xfrm>
          <a:off x="89040" y="1428104"/>
          <a:ext cx="11766646" cy="4024250"/>
        </p:xfrm>
        <a:graphic>
          <a:graphicData uri="http://schemas.openxmlformats.org/drawingml/2006/table">
            <a:tbl>
              <a:tblPr firstRow="1" firstCol="1" bandRow="1">
                <a:tableStyleId>{00A15C55-8517-42AA-B614-E9B94910E393}</a:tableStyleId>
              </a:tblPr>
              <a:tblGrid>
                <a:gridCol w="1281895">
                  <a:extLst>
                    <a:ext uri="{9D8B030D-6E8A-4147-A177-3AD203B41FA5}">
                      <a16:colId xmlns:a16="http://schemas.microsoft.com/office/drawing/2014/main" val="1508298942"/>
                    </a:ext>
                  </a:extLst>
                </a:gridCol>
                <a:gridCol w="1659765">
                  <a:extLst>
                    <a:ext uri="{9D8B030D-6E8A-4147-A177-3AD203B41FA5}">
                      <a16:colId xmlns:a16="http://schemas.microsoft.com/office/drawing/2014/main" val="2708386498"/>
                    </a:ext>
                  </a:extLst>
                </a:gridCol>
                <a:gridCol w="1470831">
                  <a:extLst>
                    <a:ext uri="{9D8B030D-6E8A-4147-A177-3AD203B41FA5}">
                      <a16:colId xmlns:a16="http://schemas.microsoft.com/office/drawing/2014/main" val="543731686"/>
                    </a:ext>
                  </a:extLst>
                </a:gridCol>
                <a:gridCol w="1470831">
                  <a:extLst>
                    <a:ext uri="{9D8B030D-6E8A-4147-A177-3AD203B41FA5}">
                      <a16:colId xmlns:a16="http://schemas.microsoft.com/office/drawing/2014/main" val="2080033550"/>
                    </a:ext>
                  </a:extLst>
                </a:gridCol>
                <a:gridCol w="1470831">
                  <a:extLst>
                    <a:ext uri="{9D8B030D-6E8A-4147-A177-3AD203B41FA5}">
                      <a16:colId xmlns:a16="http://schemas.microsoft.com/office/drawing/2014/main" val="753425132"/>
                    </a:ext>
                  </a:extLst>
                </a:gridCol>
                <a:gridCol w="1470831">
                  <a:extLst>
                    <a:ext uri="{9D8B030D-6E8A-4147-A177-3AD203B41FA5}">
                      <a16:colId xmlns:a16="http://schemas.microsoft.com/office/drawing/2014/main" val="3571891535"/>
                    </a:ext>
                  </a:extLst>
                </a:gridCol>
                <a:gridCol w="1470831">
                  <a:extLst>
                    <a:ext uri="{9D8B030D-6E8A-4147-A177-3AD203B41FA5}">
                      <a16:colId xmlns:a16="http://schemas.microsoft.com/office/drawing/2014/main" val="41892137"/>
                    </a:ext>
                  </a:extLst>
                </a:gridCol>
                <a:gridCol w="1470831">
                  <a:extLst>
                    <a:ext uri="{9D8B030D-6E8A-4147-A177-3AD203B41FA5}">
                      <a16:colId xmlns:a16="http://schemas.microsoft.com/office/drawing/2014/main" val="1951302478"/>
                    </a:ext>
                  </a:extLst>
                </a:gridCol>
              </a:tblGrid>
              <a:tr h="561531">
                <a:tc>
                  <a:txBody>
                    <a:bodyPr/>
                    <a:lstStyle/>
                    <a:p>
                      <a:pPr fontAlgn="base">
                        <a:lnSpc>
                          <a:spcPct val="115000"/>
                        </a:lnSpc>
                        <a:spcAft>
                          <a:spcPts val="800"/>
                        </a:spcAft>
                        <a:buNone/>
                      </a:pPr>
                      <a:r>
                        <a:rPr lang="nl-BE" sz="1600" kern="0">
                          <a:effectLst/>
                        </a:rPr>
                        <a:t>Domeinen           </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NL" sz="1600" i="1" kern="100">
                          <a:effectLst/>
                          <a:latin typeface="Aptos"/>
                          <a:ea typeface="Aptos" panose="020B0004020202020204" pitchFamily="34" charset="0"/>
                          <a:cs typeface="Times New Roman"/>
                        </a:rPr>
                        <a:t>Communi- catieve fundamenten</a:t>
                      </a:r>
                      <a:endParaRPr lang="nl-BE" sz="1600" i="1"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Lezen</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Schrijven</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Mondeling taalgebruik</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Taalsysteem en taalgebruik</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solidFill>
                            <a:schemeClr val="accent5"/>
                          </a:solidFill>
                          <a:effectLst/>
                        </a:rPr>
                        <a:t>Literatuur</a:t>
                      </a:r>
                      <a:endParaRPr lang="nl-BE" sz="1600" kern="100">
                        <a:solidFill>
                          <a:schemeClr val="accent5"/>
                        </a:solidFill>
                        <a:effectLst/>
                        <a:latin typeface="Aptos"/>
                        <a:ea typeface="Aptos" panose="020B0004020202020204" pitchFamily="34" charset="0"/>
                        <a:cs typeface="Times New Roman"/>
                      </a:endParaRPr>
                    </a:p>
                  </a:txBody>
                  <a:tcPr marL="68580" marR="68580" marT="0" marB="0"/>
                </a:tc>
                <a:tc>
                  <a:txBody>
                    <a:bodyPr/>
                    <a:lstStyle/>
                    <a:p>
                      <a:pPr lvl="0">
                        <a:lnSpc>
                          <a:spcPct val="114999"/>
                        </a:lnSpc>
                        <a:spcAft>
                          <a:spcPts val="800"/>
                        </a:spcAft>
                        <a:buNone/>
                      </a:pPr>
                      <a:r>
                        <a:rPr lang="nl-BE" sz="1600" i="1" kern="0">
                          <a:effectLst/>
                        </a:rPr>
                        <a:t>Vlaamse gebarentaal</a:t>
                      </a:r>
                    </a:p>
                  </a:txBody>
                  <a:tcPr marL="68580" marR="68580" marT="0" marB="0"/>
                </a:tc>
                <a:extLst>
                  <a:ext uri="{0D108BD9-81ED-4DB2-BD59-A6C34878D82A}">
                    <a16:rowId xmlns:a16="http://schemas.microsoft.com/office/drawing/2014/main" val="165710177"/>
                  </a:ext>
                </a:extLst>
              </a:tr>
              <a:tr h="2959014">
                <a:tc>
                  <a:txBody>
                    <a:bodyPr/>
                    <a:lstStyle/>
                    <a:p>
                      <a:pPr fontAlgn="base">
                        <a:lnSpc>
                          <a:spcPct val="115000"/>
                        </a:lnSpc>
                        <a:spcAft>
                          <a:spcPts val="800"/>
                        </a:spcAft>
                        <a:buNone/>
                      </a:pPr>
                      <a:r>
                        <a:rPr lang="nl-BE" sz="1800" kern="0">
                          <a:solidFill>
                            <a:schemeClr val="bg1"/>
                          </a:solidFill>
                          <a:effectLst/>
                        </a:rPr>
                        <a:t>Sub-                                          domeinen</a:t>
                      </a:r>
                      <a:endParaRPr lang="nl-BE" sz="1800" kern="10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fontAlgn="base">
                        <a:lnSpc>
                          <a:spcPct val="115000"/>
                        </a:lnSpc>
                        <a:spcAft>
                          <a:spcPts val="800"/>
                        </a:spcAft>
                        <a:buNone/>
                      </a:pPr>
                      <a:r>
                        <a:rPr lang="nl-BE" sz="1600" b="0" i="1" kern="100">
                          <a:effectLst/>
                          <a:latin typeface="Aptos"/>
                          <a:ea typeface="Aptos" panose="020B0004020202020204" pitchFamily="34" charset="0"/>
                          <a:cs typeface="Times New Roman"/>
                        </a:rPr>
                        <a:t>Sociale aandacht</a:t>
                      </a:r>
                    </a:p>
                    <a:p>
                      <a:pPr lvl="0">
                        <a:lnSpc>
                          <a:spcPct val="114999"/>
                        </a:lnSpc>
                        <a:spcAft>
                          <a:spcPts val="800"/>
                        </a:spcAft>
                        <a:buNone/>
                      </a:pPr>
                      <a:r>
                        <a:rPr lang="nl-BE" sz="1600" b="0" i="1" kern="100">
                          <a:effectLst/>
                          <a:latin typeface="Aptos"/>
                          <a:ea typeface="Aptos" panose="020B0004020202020204" pitchFamily="34" charset="0"/>
                          <a:cs typeface="Times New Roman"/>
                        </a:rPr>
                        <a:t>Betekenisver-lening</a:t>
                      </a:r>
                    </a:p>
                    <a:p>
                      <a:pPr lvl="0">
                        <a:lnSpc>
                          <a:spcPct val="114999"/>
                        </a:lnSpc>
                        <a:spcAft>
                          <a:spcPts val="800"/>
                        </a:spcAft>
                        <a:buNone/>
                      </a:pPr>
                      <a:r>
                        <a:rPr lang="nl-BE" sz="1600" b="0" i="1" kern="100">
                          <a:effectLst/>
                          <a:latin typeface="Aptos"/>
                          <a:ea typeface="Aptos" panose="020B0004020202020204" pitchFamily="34" charset="0"/>
                          <a:cs typeface="Times New Roman"/>
                        </a:rPr>
                        <a:t>Communicatie-vormen</a:t>
                      </a:r>
                    </a:p>
                  </a:txBody>
                  <a:tcPr marL="68580" marR="68580" marT="0" marB="0"/>
                </a:tc>
                <a:tc>
                  <a:txBody>
                    <a:bodyPr/>
                    <a:lstStyle/>
                    <a:p>
                      <a:pPr fontAlgn="base">
                        <a:lnSpc>
                          <a:spcPct val="115000"/>
                        </a:lnSpc>
                        <a:spcAft>
                          <a:spcPts val="800"/>
                        </a:spcAft>
                        <a:buNone/>
                      </a:pPr>
                      <a:r>
                        <a:rPr lang="nl-BE" sz="1600" b="0" kern="0">
                          <a:solidFill>
                            <a:schemeClr val="accent5"/>
                          </a:solidFill>
                          <a:effectLst/>
                          <a:latin typeface="Aptos"/>
                        </a:rPr>
                        <a:t>Vlot en vloeiend lezen</a:t>
                      </a:r>
                    </a:p>
                    <a:p>
                      <a:pPr fontAlgn="base">
                        <a:lnSpc>
                          <a:spcPct val="115000"/>
                        </a:lnSpc>
                        <a:spcAft>
                          <a:spcPts val="800"/>
                        </a:spcAft>
                        <a:buNone/>
                      </a:pPr>
                      <a:r>
                        <a:rPr lang="nl-BE" sz="1600" b="0" kern="0">
                          <a:effectLst/>
                          <a:latin typeface="Aptos"/>
                          <a:ea typeface="Aptos" panose="020B0004020202020204" pitchFamily="34" charset="0"/>
                          <a:cs typeface="Times New Roman"/>
                        </a:rPr>
                        <a:t>Tekstbegrip</a:t>
                      </a:r>
                    </a:p>
                    <a:p>
                      <a:pPr fontAlgn="base">
                        <a:lnSpc>
                          <a:spcPct val="115000"/>
                        </a:lnSpc>
                        <a:spcAft>
                          <a:spcPts val="800"/>
                        </a:spcAft>
                        <a:buNone/>
                      </a:pPr>
                      <a:r>
                        <a:rPr lang="nl-BE" sz="1600" b="0" kern="0">
                          <a:effectLst/>
                          <a:latin typeface="Aptos"/>
                          <a:ea typeface="Aptos" panose="020B0004020202020204" pitchFamily="34" charset="0"/>
                          <a:cs typeface="Times New Roman"/>
                        </a:rPr>
                        <a:t>Tekstsoorten en tekst-conventies</a:t>
                      </a:r>
                    </a:p>
                    <a:p>
                      <a:pPr fontAlgn="base">
                        <a:lnSpc>
                          <a:spcPct val="115000"/>
                        </a:lnSpc>
                        <a:spcAft>
                          <a:spcPts val="800"/>
                        </a:spcAft>
                        <a:buNone/>
                      </a:pPr>
                      <a:r>
                        <a:rPr lang="nl-BE" sz="1600" b="0" i="1" kern="0">
                          <a:effectLst/>
                          <a:latin typeface="Aptos"/>
                          <a:ea typeface="Aptos" panose="020B0004020202020204" pitchFamily="34" charset="0"/>
                          <a:cs typeface="Times New Roman"/>
                        </a:rPr>
                        <a:t>Globaal lezen</a:t>
                      </a:r>
                    </a:p>
                    <a:p>
                      <a:pPr lvl="0">
                        <a:lnSpc>
                          <a:spcPct val="114999"/>
                        </a:lnSpc>
                        <a:spcAft>
                          <a:spcPts val="800"/>
                        </a:spcAft>
                        <a:buNone/>
                      </a:pPr>
                      <a:r>
                        <a:rPr lang="nl-BE" sz="1600" b="0" i="1" kern="0">
                          <a:effectLst/>
                          <a:latin typeface="Aptos"/>
                          <a:ea typeface="Aptos" panose="020B0004020202020204" pitchFamily="34" charset="0"/>
                          <a:cs typeface="Times New Roman"/>
                        </a:rPr>
                        <a:t>Braille</a:t>
                      </a:r>
                    </a:p>
                  </a:txBody>
                  <a:tcPr marL="68580" marR="68580" marT="0" marB="0"/>
                </a:tc>
                <a:tc>
                  <a:txBody>
                    <a:bodyPr/>
                    <a:lstStyle/>
                    <a:p>
                      <a:pPr fontAlgn="base">
                        <a:lnSpc>
                          <a:spcPct val="115000"/>
                        </a:lnSpc>
                        <a:spcAft>
                          <a:spcPts val="800"/>
                        </a:spcAft>
                        <a:buNone/>
                      </a:pPr>
                      <a:r>
                        <a:rPr lang="nl-BE" sz="1600" b="0" kern="0">
                          <a:solidFill>
                            <a:schemeClr val="accent5"/>
                          </a:solidFill>
                          <a:effectLst/>
                          <a:latin typeface="Aptos"/>
                        </a:rPr>
                        <a:t>Handschrift en digitale vaardigheden</a:t>
                      </a:r>
                    </a:p>
                    <a:p>
                      <a:pPr fontAlgn="base">
                        <a:lnSpc>
                          <a:spcPct val="115000"/>
                        </a:lnSpc>
                        <a:spcAft>
                          <a:spcPts val="800"/>
                        </a:spcAft>
                        <a:buNone/>
                      </a:pPr>
                      <a:r>
                        <a:rPr lang="nl-BE" sz="1600" b="0" kern="0">
                          <a:solidFill>
                            <a:schemeClr val="tx1"/>
                          </a:solidFill>
                          <a:effectLst/>
                          <a:latin typeface="Aptos"/>
                          <a:ea typeface="Aptos" panose="020B0004020202020204" pitchFamily="34" charset="0"/>
                          <a:cs typeface="Times New Roman"/>
                        </a:rPr>
                        <a:t>Correct schrijven</a:t>
                      </a:r>
                    </a:p>
                    <a:p>
                      <a:pPr fontAlgn="base">
                        <a:lnSpc>
                          <a:spcPct val="115000"/>
                        </a:lnSpc>
                        <a:spcAft>
                          <a:spcPts val="800"/>
                        </a:spcAft>
                        <a:buNone/>
                      </a:pPr>
                      <a:r>
                        <a:rPr lang="nl-BE" sz="1600" b="0" kern="0">
                          <a:solidFill>
                            <a:schemeClr val="accent5"/>
                          </a:solidFill>
                          <a:effectLst/>
                          <a:latin typeface="Aptos"/>
                          <a:ea typeface="Aptos" panose="020B0004020202020204" pitchFamily="34" charset="0"/>
                          <a:cs typeface="Times New Roman"/>
                        </a:rPr>
                        <a:t>Schrijven om te leren</a:t>
                      </a:r>
                    </a:p>
                    <a:p>
                      <a:pPr fontAlgn="base">
                        <a:lnSpc>
                          <a:spcPct val="115000"/>
                        </a:lnSpc>
                        <a:spcAft>
                          <a:spcPts val="800"/>
                        </a:spcAft>
                        <a:buNone/>
                      </a:pPr>
                      <a:r>
                        <a:rPr lang="nl-BE" sz="1600" b="0" kern="0">
                          <a:solidFill>
                            <a:schemeClr val="tx1"/>
                          </a:solidFill>
                          <a:effectLst/>
                          <a:latin typeface="Aptos"/>
                          <a:ea typeface="Aptos" panose="020B0004020202020204" pitchFamily="34" charset="0"/>
                          <a:cs typeface="Times New Roman"/>
                        </a:rPr>
                        <a:t>Schrijven om te delen</a:t>
                      </a:r>
                    </a:p>
                    <a:p>
                      <a:pPr lvl="0">
                        <a:lnSpc>
                          <a:spcPct val="114999"/>
                        </a:lnSpc>
                        <a:spcAft>
                          <a:spcPts val="800"/>
                        </a:spcAft>
                        <a:buNone/>
                      </a:pPr>
                      <a:r>
                        <a:rPr lang="nl-BE" sz="1600" b="0" i="1" kern="0">
                          <a:solidFill>
                            <a:schemeClr val="tx1"/>
                          </a:solidFill>
                          <a:effectLst/>
                          <a:latin typeface="Aptos"/>
                          <a:ea typeface="Aptos" panose="020B0004020202020204" pitchFamily="34" charset="0"/>
                          <a:cs typeface="Times New Roman"/>
                        </a:rPr>
                        <a:t>Braille</a:t>
                      </a:r>
                    </a:p>
                  </a:txBody>
                  <a:tcPr marL="68580" marR="68580" marT="0" marB="0"/>
                </a:tc>
                <a:tc>
                  <a:txBody>
                    <a:bodyPr/>
                    <a:lstStyle/>
                    <a:p>
                      <a:pPr fontAlgn="base">
                        <a:lnSpc>
                          <a:spcPct val="115000"/>
                        </a:lnSpc>
                        <a:spcAft>
                          <a:spcPts val="800"/>
                        </a:spcAft>
                        <a:buNone/>
                      </a:pPr>
                      <a:r>
                        <a:rPr lang="nl-BE" sz="1600" b="0" kern="0">
                          <a:effectLst/>
                          <a:latin typeface="Aptos"/>
                        </a:rPr>
                        <a:t>Luisterbegrip</a:t>
                      </a:r>
                    </a:p>
                    <a:p>
                      <a:pPr fontAlgn="base">
                        <a:lnSpc>
                          <a:spcPct val="115000"/>
                        </a:lnSpc>
                        <a:spcAft>
                          <a:spcPts val="800"/>
                        </a:spcAft>
                        <a:buNone/>
                      </a:pPr>
                      <a:r>
                        <a:rPr lang="nl-BE" sz="1600" b="0" kern="0">
                          <a:effectLst/>
                          <a:latin typeface="Aptos"/>
                          <a:ea typeface="Aptos" panose="020B0004020202020204" pitchFamily="34" charset="0"/>
                          <a:cs typeface="Times New Roman"/>
                        </a:rPr>
                        <a:t>Spreken, </a:t>
                      </a:r>
                      <a:r>
                        <a:rPr lang="nl-BE" sz="1600" b="0" kern="0">
                          <a:solidFill>
                            <a:schemeClr val="accent5"/>
                          </a:solidFill>
                          <a:effectLst/>
                          <a:latin typeface="Aptos"/>
                          <a:ea typeface="Aptos" panose="020B0004020202020204" pitchFamily="34" charset="0"/>
                          <a:cs typeface="Times New Roman"/>
                        </a:rPr>
                        <a:t>presenteren</a:t>
                      </a:r>
                      <a:r>
                        <a:rPr lang="nl-BE" sz="1600" b="0" kern="0">
                          <a:effectLst/>
                          <a:latin typeface="Aptos"/>
                          <a:ea typeface="Aptos" panose="020B0004020202020204" pitchFamily="34" charset="0"/>
                          <a:cs typeface="Times New Roman"/>
                        </a:rPr>
                        <a:t> en </a:t>
                      </a:r>
                      <a:r>
                        <a:rPr lang="nl-BE" sz="1600" b="0" kern="0">
                          <a:solidFill>
                            <a:schemeClr val="accent5"/>
                          </a:solidFill>
                          <a:effectLst/>
                          <a:latin typeface="Aptos"/>
                          <a:ea typeface="Aptos" panose="020B0004020202020204" pitchFamily="34" charset="0"/>
                          <a:cs typeface="Times New Roman"/>
                        </a:rPr>
                        <a:t>vertellen</a:t>
                      </a:r>
                    </a:p>
                    <a:p>
                      <a:pPr fontAlgn="base">
                        <a:lnSpc>
                          <a:spcPct val="115000"/>
                        </a:lnSpc>
                        <a:spcAft>
                          <a:spcPts val="800"/>
                        </a:spcAft>
                        <a:buNone/>
                      </a:pPr>
                      <a:r>
                        <a:rPr lang="nl-BE" sz="1600" b="0" kern="0">
                          <a:solidFill>
                            <a:schemeClr val="tx1"/>
                          </a:solidFill>
                          <a:effectLst/>
                          <a:latin typeface="Aptos"/>
                          <a:ea typeface="Aptos" panose="020B0004020202020204" pitchFamily="34" charset="0"/>
                          <a:cs typeface="Times New Roman"/>
                        </a:rPr>
                        <a:t>Mondelinge interactievaar-</a:t>
                      </a:r>
                      <a:r>
                        <a:rPr lang="nl-BE" sz="1600" b="0" kern="0" err="1">
                          <a:solidFill>
                            <a:schemeClr val="tx1"/>
                          </a:solidFill>
                          <a:effectLst/>
                          <a:latin typeface="Aptos"/>
                          <a:ea typeface="Aptos" panose="020B0004020202020204" pitchFamily="34" charset="0"/>
                          <a:cs typeface="Times New Roman"/>
                        </a:rPr>
                        <a:t>digheden</a:t>
                      </a:r>
                      <a:endParaRPr lang="nl-BE" sz="1600" b="0" kern="0">
                        <a:solidFill>
                          <a:schemeClr val="tx1"/>
                        </a:solidFill>
                        <a:effectLst/>
                        <a:latin typeface="Aptos"/>
                        <a:ea typeface="Aptos" panose="020B0004020202020204" pitchFamily="34" charset="0"/>
                        <a:cs typeface="Times New Roman"/>
                      </a:endParaRPr>
                    </a:p>
                    <a:p>
                      <a:pPr lvl="0">
                        <a:lnSpc>
                          <a:spcPct val="114999"/>
                        </a:lnSpc>
                        <a:spcAft>
                          <a:spcPts val="800"/>
                        </a:spcAft>
                        <a:buNone/>
                      </a:pPr>
                      <a:endParaRPr lang="nl-BE" sz="1600" b="0" kern="0">
                        <a:solidFill>
                          <a:schemeClr val="tx1"/>
                        </a:solidFill>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b="0" kern="100">
                          <a:solidFill>
                            <a:schemeClr val="accent5"/>
                          </a:solidFill>
                          <a:effectLst/>
                          <a:latin typeface="Aptos"/>
                          <a:ea typeface="Aptos" panose="020B0004020202020204" pitchFamily="34" charset="0"/>
                          <a:cs typeface="Times New Roman"/>
                        </a:rPr>
                        <a:t>Woordenschat</a:t>
                      </a:r>
                    </a:p>
                    <a:p>
                      <a:pPr fontAlgn="base">
                        <a:lnSpc>
                          <a:spcPct val="115000"/>
                        </a:lnSpc>
                        <a:spcAft>
                          <a:spcPts val="800"/>
                        </a:spcAft>
                        <a:buNone/>
                      </a:pPr>
                      <a:r>
                        <a:rPr lang="nl-BE" sz="1600" b="0" kern="100">
                          <a:solidFill>
                            <a:schemeClr val="tx1"/>
                          </a:solidFill>
                          <a:effectLst/>
                          <a:latin typeface="Aptos"/>
                          <a:ea typeface="Aptos" panose="020B0004020202020204" pitchFamily="34" charset="0"/>
                          <a:cs typeface="Times New Roman"/>
                        </a:rPr>
                        <a:t>Taalsysteem (klanken, spelling, grammatica)</a:t>
                      </a:r>
                    </a:p>
                    <a:p>
                      <a:pPr fontAlgn="base">
                        <a:lnSpc>
                          <a:spcPct val="115000"/>
                        </a:lnSpc>
                        <a:spcAft>
                          <a:spcPts val="800"/>
                        </a:spcAft>
                        <a:buNone/>
                      </a:pPr>
                      <a:r>
                        <a:rPr lang="nl-BE" sz="1600" b="0" kern="100">
                          <a:solidFill>
                            <a:schemeClr val="tx1"/>
                          </a:solidFill>
                          <a:effectLst/>
                          <a:latin typeface="Aptos"/>
                          <a:ea typeface="Aptos" panose="020B0004020202020204" pitchFamily="34" charset="0"/>
                          <a:cs typeface="Times New Roman"/>
                        </a:rPr>
                        <a:t>Taalgebruik en </a:t>
                      </a:r>
                      <a:r>
                        <a:rPr lang="nl-BE" sz="1600" b="0" kern="100">
                          <a:solidFill>
                            <a:schemeClr val="accent5"/>
                          </a:solidFill>
                          <a:effectLst/>
                          <a:latin typeface="Aptos"/>
                          <a:ea typeface="Aptos" panose="020B0004020202020204" pitchFamily="34" charset="0"/>
                          <a:cs typeface="Times New Roman"/>
                        </a:rPr>
                        <a:t>taalweten-schap</a:t>
                      </a:r>
                    </a:p>
                    <a:p>
                      <a:pPr fontAlgn="base">
                        <a:lnSpc>
                          <a:spcPct val="115000"/>
                        </a:lnSpc>
                        <a:spcAft>
                          <a:spcPts val="800"/>
                        </a:spcAft>
                        <a:buNone/>
                      </a:pPr>
                      <a:endParaRPr lang="nl-BE" sz="1600" b="0" kern="100">
                        <a:solidFill>
                          <a:srgbClr val="FF0000"/>
                        </a:solidFill>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b="0" kern="0">
                          <a:solidFill>
                            <a:schemeClr val="accent5"/>
                          </a:solidFill>
                          <a:effectLst/>
                          <a:latin typeface="Aptos"/>
                        </a:rPr>
                        <a:t>Interactie met literatuur</a:t>
                      </a:r>
                      <a:endParaRPr lang="nl-BE" sz="1600" b="0" kern="0">
                        <a:effectLst/>
                        <a:latin typeface="Aptos"/>
                      </a:endParaRPr>
                    </a:p>
                    <a:p>
                      <a:pPr fontAlgn="base">
                        <a:lnSpc>
                          <a:spcPct val="115000"/>
                        </a:lnSpc>
                        <a:spcAft>
                          <a:spcPts val="800"/>
                        </a:spcAft>
                        <a:buNone/>
                      </a:pPr>
                      <a:r>
                        <a:rPr lang="nl-BE" sz="1600" b="0" kern="0">
                          <a:solidFill>
                            <a:schemeClr val="accent5"/>
                          </a:solidFill>
                          <a:effectLst/>
                          <a:latin typeface="Aptos"/>
                        </a:rPr>
                        <a:t>Creatieve expressie en taal</a:t>
                      </a:r>
                    </a:p>
                    <a:p>
                      <a:pPr fontAlgn="base">
                        <a:lnSpc>
                          <a:spcPct val="115000"/>
                        </a:lnSpc>
                        <a:spcAft>
                          <a:spcPts val="800"/>
                        </a:spcAft>
                        <a:buNone/>
                      </a:pPr>
                      <a:endParaRPr lang="nl-BE" sz="1600" b="0" kern="100">
                        <a:effectLst/>
                        <a:latin typeface="Aptos"/>
                        <a:ea typeface="Aptos" panose="020B0004020202020204" pitchFamily="34" charset="0"/>
                        <a:cs typeface="Times New Roman"/>
                      </a:endParaRPr>
                    </a:p>
                  </a:txBody>
                  <a:tcPr marL="68580" marR="68580" marT="0" marB="0"/>
                </a:tc>
                <a:tc>
                  <a:txBody>
                    <a:bodyPr/>
                    <a:lstStyle/>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Attitudes</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Lezen</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Taalgebruik</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Taalbe-schouwing</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Taalvorm</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Taalinhoud</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Hulpmiddelen</a:t>
                      </a:r>
                      <a:endParaRPr kumimoji="0" lang="nl-BE"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endParaRPr>
                    </a:p>
                  </a:txBody>
                  <a:tcPr marL="68580" marR="68580" marT="0" marB="0"/>
                </a:tc>
                <a:extLst>
                  <a:ext uri="{0D108BD9-81ED-4DB2-BD59-A6C34878D82A}">
                    <a16:rowId xmlns:a16="http://schemas.microsoft.com/office/drawing/2014/main" val="3885815535"/>
                  </a:ext>
                </a:extLst>
              </a:tr>
            </a:tbl>
          </a:graphicData>
        </a:graphic>
      </p:graphicFrame>
      <p:sp>
        <p:nvSpPr>
          <p:cNvPr id="6" name="Tekstvak 5">
            <a:extLst>
              <a:ext uri="{FF2B5EF4-FFF2-40B4-BE49-F238E27FC236}">
                <a16:creationId xmlns:a16="http://schemas.microsoft.com/office/drawing/2014/main" id="{9340CAF5-C7FA-9B84-F623-A14F3364D209}"/>
              </a:ext>
            </a:extLst>
          </p:cNvPr>
          <p:cNvSpPr txBox="1"/>
          <p:nvPr/>
        </p:nvSpPr>
        <p:spPr>
          <a:xfrm>
            <a:off x="422031" y="5531835"/>
            <a:ext cx="857124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800" b="1" i="0" u="none" strike="noStrike" kern="1200" cap="none" spc="0" normalizeH="0" baseline="0" noProof="0">
                <a:ln>
                  <a:noFill/>
                </a:ln>
                <a:solidFill>
                  <a:prstClr val="black"/>
                </a:solidFill>
                <a:effectLst/>
                <a:uLnTx/>
                <a:uFillTx/>
                <a:latin typeface="Trebuchet MS"/>
                <a:ea typeface="+mn-ea"/>
                <a:cs typeface="+mn-cs"/>
              </a:rPr>
              <a:t>Legende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800" b="0" i="0" u="none" strike="noStrike" kern="1200" cap="none" spc="0" normalizeH="0" baseline="0" noProof="0">
                <a:ln>
                  <a:noFill/>
                </a:ln>
                <a:solidFill>
                  <a:srgbClr val="0070C0"/>
                </a:solidFill>
                <a:effectLst/>
                <a:uLnTx/>
                <a:uFillTx/>
                <a:latin typeface="Trebuchet MS"/>
                <a:ea typeface="+mn-ea"/>
                <a:cs typeface="+mn-cs"/>
              </a:rPr>
              <a:t>Blauw</a:t>
            </a:r>
            <a:r>
              <a:rPr kumimoji="0" lang="nl-NL" sz="1800" b="0" i="0" u="none" strike="noStrike" kern="1200" cap="none" spc="0" normalizeH="0" baseline="0" noProof="0">
                <a:ln>
                  <a:noFill/>
                </a:ln>
                <a:solidFill>
                  <a:prstClr val="black"/>
                </a:solidFill>
                <a:effectLst/>
                <a:uLnTx/>
                <a:uFillTx/>
                <a:latin typeface="Trebuchet MS"/>
                <a:ea typeface="+mn-ea"/>
                <a:cs typeface="+mn-cs"/>
              </a:rPr>
              <a:t>: nu meer onder de aandacht of nieuw</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800" b="0" i="1" u="none" strike="noStrike" kern="1200" cap="none" spc="0" normalizeH="0" baseline="0" noProof="0">
                <a:ln>
                  <a:noFill/>
                </a:ln>
                <a:solidFill>
                  <a:prstClr val="black"/>
                </a:solidFill>
                <a:effectLst/>
                <a:uLnTx/>
                <a:uFillTx/>
                <a:latin typeface="Trebuchet MS"/>
                <a:ea typeface="+mn-ea"/>
                <a:cs typeface="+mn-cs"/>
              </a:rPr>
              <a:t>Cursief</a:t>
            </a:r>
            <a:r>
              <a:rPr kumimoji="0" lang="nl-NL" sz="1800" b="0" i="0" u="none" strike="noStrike" kern="1200" cap="none" spc="0" normalizeH="0" baseline="0" noProof="0">
                <a:ln>
                  <a:noFill/>
                </a:ln>
                <a:solidFill>
                  <a:prstClr val="black"/>
                </a:solidFill>
                <a:effectLst/>
                <a:uLnTx/>
                <a:uFillTx/>
                <a:latin typeface="Trebuchet MS"/>
                <a:ea typeface="+mn-ea"/>
                <a:cs typeface="+mn-cs"/>
              </a:rPr>
              <a:t>: geen gemeenschappelijke doelen (vanuit leerplan voor iedereen)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nl-BE" sz="1800" b="0" i="0" u="none" strike="noStrike" kern="1200" cap="none" spc="0" normalizeH="0" baseline="0" noProof="0">
              <a:ln>
                <a:noFill/>
              </a:ln>
              <a:solidFill>
                <a:prstClr val="black"/>
              </a:solidFill>
              <a:effectLst/>
              <a:uLnTx/>
              <a:uFillTx/>
              <a:latin typeface="Trebuchet MS"/>
              <a:ea typeface="+mn-ea"/>
              <a:cs typeface="+mn-cs"/>
            </a:endParaRPr>
          </a:p>
        </p:txBody>
      </p:sp>
      <p:sp>
        <p:nvSpPr>
          <p:cNvPr id="7" name="Rechthoek: afgeronde hoeken 6">
            <a:extLst>
              <a:ext uri="{FF2B5EF4-FFF2-40B4-BE49-F238E27FC236}">
                <a16:creationId xmlns:a16="http://schemas.microsoft.com/office/drawing/2014/main" id="{2C1024C0-7CC8-9E3F-FC2C-205C42ADFBD0}"/>
              </a:ext>
            </a:extLst>
          </p:cNvPr>
          <p:cNvSpPr/>
          <p:nvPr/>
        </p:nvSpPr>
        <p:spPr>
          <a:xfrm>
            <a:off x="4423144" y="1321495"/>
            <a:ext cx="1584252" cy="4215009"/>
          </a:xfrm>
          <a:prstGeom prst="roundRect">
            <a:avLst/>
          </a:prstGeom>
          <a:noFill/>
          <a:ln w="5715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Tree>
    <p:extLst>
      <p:ext uri="{BB962C8B-B14F-4D97-AF65-F5344CB8AC3E}">
        <p14:creationId xmlns:p14="http://schemas.microsoft.com/office/powerpoint/2010/main" val="950368187"/>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1C8860-0917-3567-7AF5-4990FEF02EDA}"/>
            </a:ext>
          </a:extLst>
        </p:cNvPr>
        <p:cNvGrpSpPr/>
        <p:nvPr/>
      </p:nvGrpSpPr>
      <p:grpSpPr>
        <a:xfrm>
          <a:off x="0" y="0"/>
          <a:ext cx="0" cy="0"/>
          <a:chOff x="0" y="0"/>
          <a:chExt cx="0" cy="0"/>
        </a:xfrm>
      </p:grpSpPr>
      <p:sp>
        <p:nvSpPr>
          <p:cNvPr id="2" name="Tijdelijke aanduiding voor tekst 1">
            <a:extLst>
              <a:ext uri="{FF2B5EF4-FFF2-40B4-BE49-F238E27FC236}">
                <a16:creationId xmlns:a16="http://schemas.microsoft.com/office/drawing/2014/main" id="{A34353A4-5778-5311-5FB2-116F2D8658F2}"/>
              </a:ext>
            </a:extLst>
          </p:cNvPr>
          <p:cNvSpPr>
            <a:spLocks noGrp="1"/>
          </p:cNvSpPr>
          <p:nvPr>
            <p:ph type="body" sz="quarter" idx="10"/>
          </p:nvPr>
        </p:nvSpPr>
        <p:spPr>
          <a:xfrm>
            <a:off x="302772" y="1237345"/>
            <a:ext cx="9799638" cy="4460976"/>
          </a:xfrm>
        </p:spPr>
        <p:txBody>
          <a:bodyPr/>
          <a:lstStyle/>
          <a:p>
            <a:pPr marL="0" indent="0">
              <a:buNone/>
            </a:pPr>
            <a:r>
              <a:rPr lang="nl-BE"/>
              <a:t>     </a:t>
            </a:r>
          </a:p>
        </p:txBody>
      </p:sp>
      <p:sp>
        <p:nvSpPr>
          <p:cNvPr id="3" name="Titel 2">
            <a:extLst>
              <a:ext uri="{FF2B5EF4-FFF2-40B4-BE49-F238E27FC236}">
                <a16:creationId xmlns:a16="http://schemas.microsoft.com/office/drawing/2014/main" id="{5714520D-8A43-0B17-C3D2-E5327AD315D5}"/>
              </a:ext>
            </a:extLst>
          </p:cNvPr>
          <p:cNvSpPr>
            <a:spLocks noGrp="1"/>
          </p:cNvSpPr>
          <p:nvPr>
            <p:ph type="title"/>
          </p:nvPr>
        </p:nvSpPr>
        <p:spPr>
          <a:xfrm>
            <a:off x="302772" y="588864"/>
            <a:ext cx="11698652" cy="648481"/>
          </a:xfrm>
        </p:spPr>
        <p:txBody>
          <a:bodyPr/>
          <a:lstStyle/>
          <a:p>
            <a:r>
              <a:rPr lang="nl-NL"/>
              <a:t>Overzicht domeinen en </a:t>
            </a:r>
            <a:r>
              <a:rPr lang="nl-NL" err="1"/>
              <a:t>subdomeinen</a:t>
            </a:r>
            <a:r>
              <a:rPr lang="nl-NL"/>
              <a:t>       </a:t>
            </a:r>
            <a:endParaRPr lang="nl-BE"/>
          </a:p>
        </p:txBody>
      </p:sp>
      <p:graphicFrame>
        <p:nvGraphicFramePr>
          <p:cNvPr id="4" name="Tabel 3">
            <a:extLst>
              <a:ext uri="{FF2B5EF4-FFF2-40B4-BE49-F238E27FC236}">
                <a16:creationId xmlns:a16="http://schemas.microsoft.com/office/drawing/2014/main" id="{250FE669-F874-BB1D-08A0-E5E010FDE5AF}"/>
              </a:ext>
            </a:extLst>
          </p:cNvPr>
          <p:cNvGraphicFramePr>
            <a:graphicFrameLocks noGrp="1"/>
          </p:cNvGraphicFramePr>
          <p:nvPr>
            <p:extLst>
              <p:ext uri="{D42A27DB-BD31-4B8C-83A1-F6EECF244321}">
                <p14:modId xmlns:p14="http://schemas.microsoft.com/office/powerpoint/2010/main" val="4197835881"/>
              </p:ext>
            </p:extLst>
          </p:nvPr>
        </p:nvGraphicFramePr>
        <p:xfrm>
          <a:off x="89040" y="1428104"/>
          <a:ext cx="11766646" cy="4024250"/>
        </p:xfrm>
        <a:graphic>
          <a:graphicData uri="http://schemas.openxmlformats.org/drawingml/2006/table">
            <a:tbl>
              <a:tblPr firstRow="1" firstCol="1" bandRow="1">
                <a:tableStyleId>{00A15C55-8517-42AA-B614-E9B94910E393}</a:tableStyleId>
              </a:tblPr>
              <a:tblGrid>
                <a:gridCol w="1281895">
                  <a:extLst>
                    <a:ext uri="{9D8B030D-6E8A-4147-A177-3AD203B41FA5}">
                      <a16:colId xmlns:a16="http://schemas.microsoft.com/office/drawing/2014/main" val="1508298942"/>
                    </a:ext>
                  </a:extLst>
                </a:gridCol>
                <a:gridCol w="1659765">
                  <a:extLst>
                    <a:ext uri="{9D8B030D-6E8A-4147-A177-3AD203B41FA5}">
                      <a16:colId xmlns:a16="http://schemas.microsoft.com/office/drawing/2014/main" val="2708386498"/>
                    </a:ext>
                  </a:extLst>
                </a:gridCol>
                <a:gridCol w="1470831">
                  <a:extLst>
                    <a:ext uri="{9D8B030D-6E8A-4147-A177-3AD203B41FA5}">
                      <a16:colId xmlns:a16="http://schemas.microsoft.com/office/drawing/2014/main" val="543731686"/>
                    </a:ext>
                  </a:extLst>
                </a:gridCol>
                <a:gridCol w="1470831">
                  <a:extLst>
                    <a:ext uri="{9D8B030D-6E8A-4147-A177-3AD203B41FA5}">
                      <a16:colId xmlns:a16="http://schemas.microsoft.com/office/drawing/2014/main" val="2080033550"/>
                    </a:ext>
                  </a:extLst>
                </a:gridCol>
                <a:gridCol w="1470831">
                  <a:extLst>
                    <a:ext uri="{9D8B030D-6E8A-4147-A177-3AD203B41FA5}">
                      <a16:colId xmlns:a16="http://schemas.microsoft.com/office/drawing/2014/main" val="753425132"/>
                    </a:ext>
                  </a:extLst>
                </a:gridCol>
                <a:gridCol w="1470831">
                  <a:extLst>
                    <a:ext uri="{9D8B030D-6E8A-4147-A177-3AD203B41FA5}">
                      <a16:colId xmlns:a16="http://schemas.microsoft.com/office/drawing/2014/main" val="3571891535"/>
                    </a:ext>
                  </a:extLst>
                </a:gridCol>
                <a:gridCol w="1470831">
                  <a:extLst>
                    <a:ext uri="{9D8B030D-6E8A-4147-A177-3AD203B41FA5}">
                      <a16:colId xmlns:a16="http://schemas.microsoft.com/office/drawing/2014/main" val="41892137"/>
                    </a:ext>
                  </a:extLst>
                </a:gridCol>
                <a:gridCol w="1470831">
                  <a:extLst>
                    <a:ext uri="{9D8B030D-6E8A-4147-A177-3AD203B41FA5}">
                      <a16:colId xmlns:a16="http://schemas.microsoft.com/office/drawing/2014/main" val="1951302478"/>
                    </a:ext>
                  </a:extLst>
                </a:gridCol>
              </a:tblGrid>
              <a:tr h="561531">
                <a:tc>
                  <a:txBody>
                    <a:bodyPr/>
                    <a:lstStyle/>
                    <a:p>
                      <a:pPr fontAlgn="base">
                        <a:lnSpc>
                          <a:spcPct val="115000"/>
                        </a:lnSpc>
                        <a:spcAft>
                          <a:spcPts val="800"/>
                        </a:spcAft>
                        <a:buNone/>
                      </a:pPr>
                      <a:r>
                        <a:rPr lang="nl-BE" sz="1600" kern="0">
                          <a:effectLst/>
                        </a:rPr>
                        <a:t>Domeinen           </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NL" sz="1600" i="1" kern="100">
                          <a:effectLst/>
                          <a:latin typeface="Aptos"/>
                          <a:ea typeface="Aptos" panose="020B0004020202020204" pitchFamily="34" charset="0"/>
                          <a:cs typeface="Times New Roman"/>
                        </a:rPr>
                        <a:t>Communi- catieve fundamenten</a:t>
                      </a:r>
                      <a:endParaRPr lang="nl-BE" sz="1600" i="1"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Lezen</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Schrijven</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Mondeling taalgebruik</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Taalsysteem en taalgebruik</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solidFill>
                            <a:schemeClr val="accent5"/>
                          </a:solidFill>
                          <a:effectLst/>
                        </a:rPr>
                        <a:t>Literatuur</a:t>
                      </a:r>
                      <a:endParaRPr lang="nl-BE" sz="1600" kern="100">
                        <a:solidFill>
                          <a:schemeClr val="accent5"/>
                        </a:solidFill>
                        <a:effectLst/>
                        <a:latin typeface="Aptos"/>
                        <a:ea typeface="Aptos" panose="020B0004020202020204" pitchFamily="34" charset="0"/>
                        <a:cs typeface="Times New Roman"/>
                      </a:endParaRPr>
                    </a:p>
                  </a:txBody>
                  <a:tcPr marL="68580" marR="68580" marT="0" marB="0"/>
                </a:tc>
                <a:tc>
                  <a:txBody>
                    <a:bodyPr/>
                    <a:lstStyle/>
                    <a:p>
                      <a:pPr lvl="0">
                        <a:lnSpc>
                          <a:spcPct val="114999"/>
                        </a:lnSpc>
                        <a:spcAft>
                          <a:spcPts val="800"/>
                        </a:spcAft>
                        <a:buNone/>
                      </a:pPr>
                      <a:r>
                        <a:rPr lang="nl-BE" sz="1600" i="1" kern="0">
                          <a:effectLst/>
                        </a:rPr>
                        <a:t>Vlaamse gebarentaal</a:t>
                      </a:r>
                    </a:p>
                  </a:txBody>
                  <a:tcPr marL="68580" marR="68580" marT="0" marB="0"/>
                </a:tc>
                <a:extLst>
                  <a:ext uri="{0D108BD9-81ED-4DB2-BD59-A6C34878D82A}">
                    <a16:rowId xmlns:a16="http://schemas.microsoft.com/office/drawing/2014/main" val="165710177"/>
                  </a:ext>
                </a:extLst>
              </a:tr>
              <a:tr h="2959014">
                <a:tc>
                  <a:txBody>
                    <a:bodyPr/>
                    <a:lstStyle/>
                    <a:p>
                      <a:pPr fontAlgn="base">
                        <a:lnSpc>
                          <a:spcPct val="115000"/>
                        </a:lnSpc>
                        <a:spcAft>
                          <a:spcPts val="800"/>
                        </a:spcAft>
                        <a:buNone/>
                      </a:pPr>
                      <a:r>
                        <a:rPr lang="nl-BE" sz="1800" kern="0">
                          <a:solidFill>
                            <a:schemeClr val="bg1"/>
                          </a:solidFill>
                          <a:effectLst/>
                        </a:rPr>
                        <a:t>Sub-                                          domeinen</a:t>
                      </a:r>
                      <a:endParaRPr lang="nl-BE" sz="1800" kern="10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fontAlgn="base">
                        <a:lnSpc>
                          <a:spcPct val="115000"/>
                        </a:lnSpc>
                        <a:spcAft>
                          <a:spcPts val="800"/>
                        </a:spcAft>
                        <a:buNone/>
                      </a:pPr>
                      <a:r>
                        <a:rPr lang="nl-BE" sz="1600" b="0" i="1" kern="100">
                          <a:effectLst/>
                          <a:latin typeface="Aptos"/>
                          <a:ea typeface="Aptos" panose="020B0004020202020204" pitchFamily="34" charset="0"/>
                          <a:cs typeface="Times New Roman"/>
                        </a:rPr>
                        <a:t>Sociale aandacht</a:t>
                      </a:r>
                    </a:p>
                    <a:p>
                      <a:pPr lvl="0">
                        <a:lnSpc>
                          <a:spcPct val="114999"/>
                        </a:lnSpc>
                        <a:spcAft>
                          <a:spcPts val="800"/>
                        </a:spcAft>
                        <a:buNone/>
                      </a:pPr>
                      <a:r>
                        <a:rPr lang="nl-BE" sz="1600" b="0" i="1" kern="100">
                          <a:effectLst/>
                          <a:latin typeface="Aptos"/>
                          <a:ea typeface="Aptos" panose="020B0004020202020204" pitchFamily="34" charset="0"/>
                          <a:cs typeface="Times New Roman"/>
                        </a:rPr>
                        <a:t>Betekenisver-lening</a:t>
                      </a:r>
                    </a:p>
                    <a:p>
                      <a:pPr lvl="0">
                        <a:lnSpc>
                          <a:spcPct val="114999"/>
                        </a:lnSpc>
                        <a:spcAft>
                          <a:spcPts val="800"/>
                        </a:spcAft>
                        <a:buNone/>
                      </a:pPr>
                      <a:r>
                        <a:rPr lang="nl-BE" sz="1600" b="0" i="1" kern="100">
                          <a:effectLst/>
                          <a:latin typeface="Aptos"/>
                          <a:ea typeface="Aptos" panose="020B0004020202020204" pitchFamily="34" charset="0"/>
                          <a:cs typeface="Times New Roman"/>
                        </a:rPr>
                        <a:t>Communicatie-vormen</a:t>
                      </a:r>
                    </a:p>
                  </a:txBody>
                  <a:tcPr marL="68580" marR="68580" marT="0" marB="0"/>
                </a:tc>
                <a:tc>
                  <a:txBody>
                    <a:bodyPr/>
                    <a:lstStyle/>
                    <a:p>
                      <a:pPr marL="0" marR="0" lvl="0" indent="0" algn="l" defTabSz="685783" rtl="0" eaLnBrk="1" fontAlgn="base" latinLnBrk="0" hangingPunct="1">
                        <a:lnSpc>
                          <a:spcPct val="115000"/>
                        </a:lnSpc>
                        <a:spcBef>
                          <a:spcPts val="0"/>
                        </a:spcBef>
                        <a:spcAft>
                          <a:spcPts val="800"/>
                        </a:spcAft>
                        <a:buClrTx/>
                        <a:buSzTx/>
                        <a:buFontTx/>
                        <a:buNone/>
                        <a:tabLst/>
                        <a:defRPr/>
                      </a:pPr>
                      <a:r>
                        <a:rPr lang="nl-BE" sz="1600" b="0" i="1" kern="0">
                          <a:effectLst/>
                          <a:latin typeface="Aptos"/>
                          <a:ea typeface="Aptos" panose="020B0004020202020204" pitchFamily="34" charset="0"/>
                          <a:cs typeface="Times New Roman"/>
                        </a:rPr>
                        <a:t>Globaal lezen</a:t>
                      </a:r>
                    </a:p>
                    <a:p>
                      <a:pPr fontAlgn="base">
                        <a:lnSpc>
                          <a:spcPct val="115000"/>
                        </a:lnSpc>
                        <a:spcAft>
                          <a:spcPts val="800"/>
                        </a:spcAft>
                        <a:buNone/>
                      </a:pPr>
                      <a:r>
                        <a:rPr lang="nl-BE" sz="1600" b="0" kern="0">
                          <a:solidFill>
                            <a:schemeClr val="accent5"/>
                          </a:solidFill>
                          <a:effectLst/>
                          <a:latin typeface="Aptos"/>
                        </a:rPr>
                        <a:t>Vlot en vloeiend lezen</a:t>
                      </a:r>
                    </a:p>
                    <a:p>
                      <a:pPr fontAlgn="base">
                        <a:lnSpc>
                          <a:spcPct val="115000"/>
                        </a:lnSpc>
                        <a:spcAft>
                          <a:spcPts val="800"/>
                        </a:spcAft>
                        <a:buNone/>
                      </a:pPr>
                      <a:r>
                        <a:rPr lang="nl-BE" sz="1600" b="0" kern="0">
                          <a:effectLst/>
                          <a:latin typeface="Aptos"/>
                          <a:ea typeface="Aptos" panose="020B0004020202020204" pitchFamily="34" charset="0"/>
                          <a:cs typeface="Times New Roman"/>
                        </a:rPr>
                        <a:t>Tekstbegrip</a:t>
                      </a:r>
                    </a:p>
                    <a:p>
                      <a:pPr fontAlgn="base">
                        <a:lnSpc>
                          <a:spcPct val="115000"/>
                        </a:lnSpc>
                        <a:spcAft>
                          <a:spcPts val="800"/>
                        </a:spcAft>
                        <a:buNone/>
                      </a:pPr>
                      <a:r>
                        <a:rPr lang="nl-BE" sz="1600" b="0" kern="0">
                          <a:effectLst/>
                          <a:latin typeface="Aptos"/>
                          <a:ea typeface="Aptos" panose="020B0004020202020204" pitchFamily="34" charset="0"/>
                          <a:cs typeface="Times New Roman"/>
                        </a:rPr>
                        <a:t>Tekstsoorten en tekst-conventies</a:t>
                      </a:r>
                    </a:p>
                    <a:p>
                      <a:pPr lvl="0">
                        <a:lnSpc>
                          <a:spcPct val="114999"/>
                        </a:lnSpc>
                        <a:spcAft>
                          <a:spcPts val="800"/>
                        </a:spcAft>
                        <a:buNone/>
                      </a:pPr>
                      <a:r>
                        <a:rPr lang="nl-BE" sz="1600" b="0" i="1" kern="0">
                          <a:effectLst/>
                          <a:latin typeface="Aptos"/>
                          <a:ea typeface="Aptos" panose="020B0004020202020204" pitchFamily="34" charset="0"/>
                          <a:cs typeface="Times New Roman"/>
                        </a:rPr>
                        <a:t>Braille</a:t>
                      </a:r>
                    </a:p>
                  </a:txBody>
                  <a:tcPr marL="68580" marR="68580" marT="0" marB="0"/>
                </a:tc>
                <a:tc>
                  <a:txBody>
                    <a:bodyPr/>
                    <a:lstStyle/>
                    <a:p>
                      <a:pPr fontAlgn="base">
                        <a:lnSpc>
                          <a:spcPct val="115000"/>
                        </a:lnSpc>
                        <a:spcAft>
                          <a:spcPts val="800"/>
                        </a:spcAft>
                        <a:buNone/>
                      </a:pPr>
                      <a:r>
                        <a:rPr lang="nl-BE" sz="1600" b="0" kern="0">
                          <a:solidFill>
                            <a:schemeClr val="accent5"/>
                          </a:solidFill>
                          <a:effectLst/>
                          <a:latin typeface="Aptos"/>
                        </a:rPr>
                        <a:t>Handschrift en digitale vaardigheden</a:t>
                      </a:r>
                    </a:p>
                    <a:p>
                      <a:pPr fontAlgn="base">
                        <a:lnSpc>
                          <a:spcPct val="115000"/>
                        </a:lnSpc>
                        <a:spcAft>
                          <a:spcPts val="800"/>
                        </a:spcAft>
                        <a:buNone/>
                      </a:pPr>
                      <a:r>
                        <a:rPr lang="nl-BE" sz="1600" b="0" kern="0">
                          <a:solidFill>
                            <a:schemeClr val="tx1"/>
                          </a:solidFill>
                          <a:effectLst/>
                          <a:latin typeface="Aptos"/>
                          <a:ea typeface="Aptos" panose="020B0004020202020204" pitchFamily="34" charset="0"/>
                          <a:cs typeface="Times New Roman"/>
                        </a:rPr>
                        <a:t>Correct schrijven</a:t>
                      </a:r>
                    </a:p>
                    <a:p>
                      <a:pPr fontAlgn="base">
                        <a:lnSpc>
                          <a:spcPct val="115000"/>
                        </a:lnSpc>
                        <a:spcAft>
                          <a:spcPts val="800"/>
                        </a:spcAft>
                        <a:buNone/>
                      </a:pPr>
                      <a:r>
                        <a:rPr lang="nl-BE" sz="1600" b="0" kern="0">
                          <a:solidFill>
                            <a:schemeClr val="accent5"/>
                          </a:solidFill>
                          <a:effectLst/>
                          <a:latin typeface="Aptos"/>
                          <a:ea typeface="Aptos" panose="020B0004020202020204" pitchFamily="34" charset="0"/>
                          <a:cs typeface="Times New Roman"/>
                        </a:rPr>
                        <a:t>Schrijven om te leren</a:t>
                      </a:r>
                    </a:p>
                    <a:p>
                      <a:pPr fontAlgn="base">
                        <a:lnSpc>
                          <a:spcPct val="115000"/>
                        </a:lnSpc>
                        <a:spcAft>
                          <a:spcPts val="800"/>
                        </a:spcAft>
                        <a:buNone/>
                      </a:pPr>
                      <a:r>
                        <a:rPr lang="nl-BE" sz="1600" b="0" kern="0">
                          <a:solidFill>
                            <a:schemeClr val="tx1"/>
                          </a:solidFill>
                          <a:effectLst/>
                          <a:latin typeface="Aptos"/>
                          <a:ea typeface="Aptos" panose="020B0004020202020204" pitchFamily="34" charset="0"/>
                          <a:cs typeface="Times New Roman"/>
                        </a:rPr>
                        <a:t>Schrijven om te delen</a:t>
                      </a:r>
                    </a:p>
                    <a:p>
                      <a:pPr lvl="0">
                        <a:lnSpc>
                          <a:spcPct val="114999"/>
                        </a:lnSpc>
                        <a:spcAft>
                          <a:spcPts val="800"/>
                        </a:spcAft>
                        <a:buNone/>
                      </a:pPr>
                      <a:r>
                        <a:rPr lang="nl-BE" sz="1600" b="0" i="1" kern="0">
                          <a:solidFill>
                            <a:schemeClr val="tx1"/>
                          </a:solidFill>
                          <a:effectLst/>
                          <a:latin typeface="Aptos"/>
                          <a:ea typeface="Aptos" panose="020B0004020202020204" pitchFamily="34" charset="0"/>
                          <a:cs typeface="Times New Roman"/>
                        </a:rPr>
                        <a:t>Braille</a:t>
                      </a:r>
                    </a:p>
                  </a:txBody>
                  <a:tcPr marL="68580" marR="68580" marT="0" marB="0"/>
                </a:tc>
                <a:tc>
                  <a:txBody>
                    <a:bodyPr/>
                    <a:lstStyle/>
                    <a:p>
                      <a:pPr fontAlgn="base">
                        <a:lnSpc>
                          <a:spcPct val="115000"/>
                        </a:lnSpc>
                        <a:spcAft>
                          <a:spcPts val="800"/>
                        </a:spcAft>
                        <a:buNone/>
                      </a:pPr>
                      <a:r>
                        <a:rPr lang="nl-BE" sz="1600" b="0" kern="0">
                          <a:effectLst/>
                          <a:latin typeface="Aptos"/>
                        </a:rPr>
                        <a:t>Luisterbegrip</a:t>
                      </a:r>
                    </a:p>
                    <a:p>
                      <a:pPr fontAlgn="base">
                        <a:lnSpc>
                          <a:spcPct val="115000"/>
                        </a:lnSpc>
                        <a:spcAft>
                          <a:spcPts val="800"/>
                        </a:spcAft>
                        <a:buNone/>
                      </a:pPr>
                      <a:r>
                        <a:rPr lang="nl-BE" sz="1600" b="0" kern="0">
                          <a:effectLst/>
                          <a:latin typeface="Aptos"/>
                          <a:ea typeface="Aptos" panose="020B0004020202020204" pitchFamily="34" charset="0"/>
                          <a:cs typeface="Times New Roman"/>
                        </a:rPr>
                        <a:t>Spreken, </a:t>
                      </a:r>
                      <a:r>
                        <a:rPr lang="nl-BE" sz="1600" b="0" kern="0">
                          <a:solidFill>
                            <a:schemeClr val="accent5"/>
                          </a:solidFill>
                          <a:effectLst/>
                          <a:latin typeface="Aptos"/>
                          <a:ea typeface="Aptos" panose="020B0004020202020204" pitchFamily="34" charset="0"/>
                          <a:cs typeface="Times New Roman"/>
                        </a:rPr>
                        <a:t>presenteren</a:t>
                      </a:r>
                      <a:r>
                        <a:rPr lang="nl-BE" sz="1600" b="0" kern="0">
                          <a:effectLst/>
                          <a:latin typeface="Aptos"/>
                          <a:ea typeface="Aptos" panose="020B0004020202020204" pitchFamily="34" charset="0"/>
                          <a:cs typeface="Times New Roman"/>
                        </a:rPr>
                        <a:t> en </a:t>
                      </a:r>
                      <a:r>
                        <a:rPr lang="nl-BE" sz="1600" b="0" kern="0">
                          <a:solidFill>
                            <a:schemeClr val="accent5"/>
                          </a:solidFill>
                          <a:effectLst/>
                          <a:latin typeface="Aptos"/>
                          <a:ea typeface="Aptos" panose="020B0004020202020204" pitchFamily="34" charset="0"/>
                          <a:cs typeface="Times New Roman"/>
                        </a:rPr>
                        <a:t>vertellen</a:t>
                      </a:r>
                    </a:p>
                    <a:p>
                      <a:pPr fontAlgn="base">
                        <a:lnSpc>
                          <a:spcPct val="115000"/>
                        </a:lnSpc>
                        <a:spcAft>
                          <a:spcPts val="800"/>
                        </a:spcAft>
                        <a:buNone/>
                      </a:pPr>
                      <a:r>
                        <a:rPr lang="nl-BE" sz="1600" b="0" kern="0">
                          <a:solidFill>
                            <a:schemeClr val="tx1"/>
                          </a:solidFill>
                          <a:effectLst/>
                          <a:latin typeface="Aptos"/>
                          <a:ea typeface="Aptos" panose="020B0004020202020204" pitchFamily="34" charset="0"/>
                          <a:cs typeface="Times New Roman"/>
                        </a:rPr>
                        <a:t>Mondelinge interactievaar-</a:t>
                      </a:r>
                      <a:r>
                        <a:rPr lang="nl-BE" sz="1600" b="0" kern="0" err="1">
                          <a:solidFill>
                            <a:schemeClr val="tx1"/>
                          </a:solidFill>
                          <a:effectLst/>
                          <a:latin typeface="Aptos"/>
                          <a:ea typeface="Aptos" panose="020B0004020202020204" pitchFamily="34" charset="0"/>
                          <a:cs typeface="Times New Roman"/>
                        </a:rPr>
                        <a:t>digheden</a:t>
                      </a:r>
                      <a:endParaRPr lang="nl-BE" sz="1600" b="0" kern="0">
                        <a:solidFill>
                          <a:schemeClr val="tx1"/>
                        </a:solidFill>
                        <a:effectLst/>
                        <a:latin typeface="Aptos"/>
                        <a:ea typeface="Aptos" panose="020B0004020202020204" pitchFamily="34" charset="0"/>
                        <a:cs typeface="Times New Roman"/>
                      </a:endParaRPr>
                    </a:p>
                    <a:p>
                      <a:pPr lvl="0">
                        <a:lnSpc>
                          <a:spcPct val="114999"/>
                        </a:lnSpc>
                        <a:spcAft>
                          <a:spcPts val="800"/>
                        </a:spcAft>
                        <a:buNone/>
                      </a:pPr>
                      <a:endParaRPr lang="nl-BE" sz="1600" b="0" kern="0">
                        <a:solidFill>
                          <a:schemeClr val="tx1"/>
                        </a:solidFill>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b="0" kern="100">
                          <a:solidFill>
                            <a:schemeClr val="accent5"/>
                          </a:solidFill>
                          <a:effectLst/>
                          <a:latin typeface="Aptos"/>
                          <a:ea typeface="Aptos" panose="020B0004020202020204" pitchFamily="34" charset="0"/>
                          <a:cs typeface="Times New Roman"/>
                        </a:rPr>
                        <a:t>Woordenschat</a:t>
                      </a:r>
                    </a:p>
                    <a:p>
                      <a:pPr fontAlgn="base">
                        <a:lnSpc>
                          <a:spcPct val="115000"/>
                        </a:lnSpc>
                        <a:spcAft>
                          <a:spcPts val="800"/>
                        </a:spcAft>
                        <a:buNone/>
                      </a:pPr>
                      <a:r>
                        <a:rPr lang="nl-BE" sz="1600" b="0" kern="100">
                          <a:solidFill>
                            <a:schemeClr val="tx1"/>
                          </a:solidFill>
                          <a:effectLst/>
                          <a:latin typeface="Aptos"/>
                          <a:ea typeface="Aptos" panose="020B0004020202020204" pitchFamily="34" charset="0"/>
                          <a:cs typeface="Times New Roman"/>
                        </a:rPr>
                        <a:t>Taalsysteem (klanken, spelling, grammatica)</a:t>
                      </a:r>
                    </a:p>
                    <a:p>
                      <a:pPr fontAlgn="base">
                        <a:lnSpc>
                          <a:spcPct val="115000"/>
                        </a:lnSpc>
                        <a:spcAft>
                          <a:spcPts val="800"/>
                        </a:spcAft>
                        <a:buNone/>
                      </a:pPr>
                      <a:r>
                        <a:rPr lang="nl-BE" sz="1600" b="0" kern="100">
                          <a:solidFill>
                            <a:schemeClr val="tx1"/>
                          </a:solidFill>
                          <a:effectLst/>
                          <a:latin typeface="Aptos"/>
                          <a:ea typeface="Aptos" panose="020B0004020202020204" pitchFamily="34" charset="0"/>
                          <a:cs typeface="Times New Roman"/>
                        </a:rPr>
                        <a:t>Taalgebruik en </a:t>
                      </a:r>
                      <a:r>
                        <a:rPr lang="nl-BE" sz="1600" b="0" kern="100">
                          <a:solidFill>
                            <a:schemeClr val="accent5"/>
                          </a:solidFill>
                          <a:effectLst/>
                          <a:latin typeface="Aptos"/>
                          <a:ea typeface="Aptos" panose="020B0004020202020204" pitchFamily="34" charset="0"/>
                          <a:cs typeface="Times New Roman"/>
                        </a:rPr>
                        <a:t>taalweten-schap</a:t>
                      </a:r>
                    </a:p>
                    <a:p>
                      <a:pPr fontAlgn="base">
                        <a:lnSpc>
                          <a:spcPct val="115000"/>
                        </a:lnSpc>
                        <a:spcAft>
                          <a:spcPts val="800"/>
                        </a:spcAft>
                        <a:buNone/>
                      </a:pPr>
                      <a:endParaRPr lang="nl-BE" sz="1600" b="0" kern="100">
                        <a:solidFill>
                          <a:srgbClr val="FF0000"/>
                        </a:solidFill>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b="0" kern="0">
                          <a:solidFill>
                            <a:schemeClr val="accent5"/>
                          </a:solidFill>
                          <a:effectLst/>
                          <a:latin typeface="Aptos"/>
                        </a:rPr>
                        <a:t>Interactie met literatuur</a:t>
                      </a:r>
                      <a:endParaRPr lang="nl-BE" sz="1600" b="0" kern="0">
                        <a:effectLst/>
                        <a:latin typeface="Aptos"/>
                      </a:endParaRPr>
                    </a:p>
                    <a:p>
                      <a:pPr fontAlgn="base">
                        <a:lnSpc>
                          <a:spcPct val="115000"/>
                        </a:lnSpc>
                        <a:spcAft>
                          <a:spcPts val="800"/>
                        </a:spcAft>
                        <a:buNone/>
                      </a:pPr>
                      <a:r>
                        <a:rPr lang="nl-BE" sz="1600" b="0" kern="0">
                          <a:solidFill>
                            <a:schemeClr val="accent5"/>
                          </a:solidFill>
                          <a:effectLst/>
                          <a:latin typeface="Aptos"/>
                        </a:rPr>
                        <a:t>Creatieve expressie en taal</a:t>
                      </a:r>
                    </a:p>
                    <a:p>
                      <a:pPr fontAlgn="base">
                        <a:lnSpc>
                          <a:spcPct val="115000"/>
                        </a:lnSpc>
                        <a:spcAft>
                          <a:spcPts val="800"/>
                        </a:spcAft>
                        <a:buNone/>
                      </a:pPr>
                      <a:endParaRPr lang="nl-BE" sz="1600" b="0" kern="100">
                        <a:effectLst/>
                        <a:latin typeface="Aptos"/>
                        <a:ea typeface="Aptos" panose="020B0004020202020204" pitchFamily="34" charset="0"/>
                        <a:cs typeface="Times New Roman"/>
                      </a:endParaRPr>
                    </a:p>
                  </a:txBody>
                  <a:tcPr marL="68580" marR="68580" marT="0" marB="0"/>
                </a:tc>
                <a:tc>
                  <a:txBody>
                    <a:bodyPr/>
                    <a:lstStyle/>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Attitudes</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Lezen</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Taalgebruik</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Taalbe-schouwing</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Taalvorm</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Taalinhoud</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Hulpmiddelen</a:t>
                      </a:r>
                      <a:endParaRPr kumimoji="0" lang="nl-BE"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endParaRPr>
                    </a:p>
                  </a:txBody>
                  <a:tcPr marL="68580" marR="68580" marT="0" marB="0"/>
                </a:tc>
                <a:extLst>
                  <a:ext uri="{0D108BD9-81ED-4DB2-BD59-A6C34878D82A}">
                    <a16:rowId xmlns:a16="http://schemas.microsoft.com/office/drawing/2014/main" val="3885815535"/>
                  </a:ext>
                </a:extLst>
              </a:tr>
            </a:tbl>
          </a:graphicData>
        </a:graphic>
      </p:graphicFrame>
      <p:sp>
        <p:nvSpPr>
          <p:cNvPr id="6" name="Tekstvak 5">
            <a:extLst>
              <a:ext uri="{FF2B5EF4-FFF2-40B4-BE49-F238E27FC236}">
                <a16:creationId xmlns:a16="http://schemas.microsoft.com/office/drawing/2014/main" id="{0C3A52C2-6C94-9FF7-940C-407EE10DF8AD}"/>
              </a:ext>
            </a:extLst>
          </p:cNvPr>
          <p:cNvSpPr txBox="1"/>
          <p:nvPr/>
        </p:nvSpPr>
        <p:spPr>
          <a:xfrm>
            <a:off x="422031" y="5531835"/>
            <a:ext cx="857124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800" b="1" i="0" u="none" strike="noStrike" kern="1200" cap="none" spc="0" normalizeH="0" baseline="0" noProof="0">
                <a:ln>
                  <a:noFill/>
                </a:ln>
                <a:solidFill>
                  <a:prstClr val="black"/>
                </a:solidFill>
                <a:effectLst/>
                <a:uLnTx/>
                <a:uFillTx/>
                <a:latin typeface="Trebuchet MS"/>
                <a:ea typeface="+mn-ea"/>
                <a:cs typeface="+mn-cs"/>
              </a:rPr>
              <a:t>Legende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800" b="0" i="0" u="none" strike="noStrike" kern="1200" cap="none" spc="0" normalizeH="0" baseline="0" noProof="0">
                <a:ln>
                  <a:noFill/>
                </a:ln>
                <a:solidFill>
                  <a:srgbClr val="0070C0"/>
                </a:solidFill>
                <a:effectLst/>
                <a:uLnTx/>
                <a:uFillTx/>
                <a:latin typeface="Trebuchet MS"/>
                <a:ea typeface="+mn-ea"/>
                <a:cs typeface="+mn-cs"/>
              </a:rPr>
              <a:t>Blauw</a:t>
            </a:r>
            <a:r>
              <a:rPr kumimoji="0" lang="nl-NL" sz="1800" b="0" i="0" u="none" strike="noStrike" kern="1200" cap="none" spc="0" normalizeH="0" baseline="0" noProof="0">
                <a:ln>
                  <a:noFill/>
                </a:ln>
                <a:solidFill>
                  <a:prstClr val="black"/>
                </a:solidFill>
                <a:effectLst/>
                <a:uLnTx/>
                <a:uFillTx/>
                <a:latin typeface="Trebuchet MS"/>
                <a:ea typeface="+mn-ea"/>
                <a:cs typeface="+mn-cs"/>
              </a:rPr>
              <a:t>: nu meer onder de aandacht of nieuw</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800" b="0" i="1" u="none" strike="noStrike" kern="1200" cap="none" spc="0" normalizeH="0" baseline="0" noProof="0">
                <a:ln>
                  <a:noFill/>
                </a:ln>
                <a:solidFill>
                  <a:prstClr val="black"/>
                </a:solidFill>
                <a:effectLst/>
                <a:uLnTx/>
                <a:uFillTx/>
                <a:latin typeface="Trebuchet MS"/>
                <a:ea typeface="+mn-ea"/>
                <a:cs typeface="+mn-cs"/>
              </a:rPr>
              <a:t>Cursief</a:t>
            </a:r>
            <a:r>
              <a:rPr kumimoji="0" lang="nl-NL" sz="1800" b="0" i="0" u="none" strike="noStrike" kern="1200" cap="none" spc="0" normalizeH="0" baseline="0" noProof="0">
                <a:ln>
                  <a:noFill/>
                </a:ln>
                <a:solidFill>
                  <a:prstClr val="black"/>
                </a:solidFill>
                <a:effectLst/>
                <a:uLnTx/>
                <a:uFillTx/>
                <a:latin typeface="Trebuchet MS"/>
                <a:ea typeface="+mn-ea"/>
                <a:cs typeface="+mn-cs"/>
              </a:rPr>
              <a:t>: geen gemeenschappelijke doelen (vanuit leerplan voor iedereen)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nl-BE" sz="1800" b="0" i="0" u="none" strike="noStrike" kern="1200" cap="none" spc="0" normalizeH="0" baseline="0" noProof="0">
              <a:ln>
                <a:noFill/>
              </a:ln>
              <a:solidFill>
                <a:prstClr val="black"/>
              </a:solidFill>
              <a:effectLst/>
              <a:uLnTx/>
              <a:uFillTx/>
              <a:latin typeface="Trebuchet MS"/>
              <a:ea typeface="+mn-ea"/>
              <a:cs typeface="+mn-cs"/>
            </a:endParaRPr>
          </a:p>
        </p:txBody>
      </p:sp>
      <p:sp>
        <p:nvSpPr>
          <p:cNvPr id="7" name="Rechthoek: afgeronde hoeken 6">
            <a:extLst>
              <a:ext uri="{FF2B5EF4-FFF2-40B4-BE49-F238E27FC236}">
                <a16:creationId xmlns:a16="http://schemas.microsoft.com/office/drawing/2014/main" id="{EDF60797-1C5B-E5E7-045E-83D41887FF37}"/>
              </a:ext>
            </a:extLst>
          </p:cNvPr>
          <p:cNvSpPr/>
          <p:nvPr/>
        </p:nvSpPr>
        <p:spPr>
          <a:xfrm>
            <a:off x="4435442" y="1321495"/>
            <a:ext cx="1530284" cy="4215009"/>
          </a:xfrm>
          <a:prstGeom prst="roundRect">
            <a:avLst/>
          </a:prstGeom>
          <a:noFill/>
          <a:ln w="5715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
        <p:nvSpPr>
          <p:cNvPr id="5" name="Pijl: rechts 4">
            <a:extLst>
              <a:ext uri="{FF2B5EF4-FFF2-40B4-BE49-F238E27FC236}">
                <a16:creationId xmlns:a16="http://schemas.microsoft.com/office/drawing/2014/main" id="{335691A6-EE29-57FA-A9ED-8AE613BDC349}"/>
              </a:ext>
            </a:extLst>
          </p:cNvPr>
          <p:cNvSpPr/>
          <p:nvPr/>
        </p:nvSpPr>
        <p:spPr>
          <a:xfrm>
            <a:off x="3214480" y="2379385"/>
            <a:ext cx="1114096" cy="612228"/>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Tree>
    <p:extLst>
      <p:ext uri="{BB962C8B-B14F-4D97-AF65-F5344CB8AC3E}">
        <p14:creationId xmlns:p14="http://schemas.microsoft.com/office/powerpoint/2010/main" val="1374318809"/>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EC23B5-314E-F996-B4EC-31F9DE3D55DB}"/>
            </a:ext>
          </a:extLst>
        </p:cNvPr>
        <p:cNvGrpSpPr/>
        <p:nvPr/>
      </p:nvGrpSpPr>
      <p:grpSpPr>
        <a:xfrm>
          <a:off x="0" y="0"/>
          <a:ext cx="0" cy="0"/>
          <a:chOff x="0" y="0"/>
          <a:chExt cx="0" cy="0"/>
        </a:xfrm>
      </p:grpSpPr>
      <p:sp>
        <p:nvSpPr>
          <p:cNvPr id="43" name="Titel 1">
            <a:extLst>
              <a:ext uri="{FF2B5EF4-FFF2-40B4-BE49-F238E27FC236}">
                <a16:creationId xmlns:a16="http://schemas.microsoft.com/office/drawing/2014/main" id="{25819236-AE61-BE57-BC7D-B6BD411C74DF}"/>
              </a:ext>
            </a:extLst>
          </p:cNvPr>
          <p:cNvSpPr txBox="1">
            <a:spLocks/>
          </p:cNvSpPr>
          <p:nvPr/>
        </p:nvSpPr>
        <p:spPr>
          <a:xfrm>
            <a:off x="503006" y="267800"/>
            <a:ext cx="9799638" cy="647700"/>
          </a:xfrm>
          <a:prstGeom prst="rect">
            <a:avLst/>
          </a:prstGeom>
        </p:spPr>
        <p:txBody>
          <a:bodyPr vert="horz" lIns="91440" tIns="45720" rIns="91440" bIns="45720" rtlCol="0" anchor="ctr">
            <a:normAutofit/>
          </a:bodyPr>
          <a:lstStyle>
            <a:lvl1pPr algn="l" defTabSz="685783" rtl="0" eaLnBrk="1" latinLnBrk="0" hangingPunct="1">
              <a:spcBef>
                <a:spcPct val="0"/>
              </a:spcBef>
              <a:buNone/>
              <a:defRPr kumimoji="0" lang="nl-BE" sz="2400" b="0" kern="1200" cap="none" baseline="0" dirty="0" smtClean="0">
                <a:solidFill>
                  <a:srgbClr val="2D3E4E"/>
                </a:solidFill>
                <a:effectLst/>
                <a:latin typeface="Poppins ExtraBold" panose="00000900000000000000" pitchFamily="2" charset="0"/>
                <a:ea typeface="Roboto" pitchFamily="2" charset="0"/>
                <a:cs typeface="Poppins ExtraBold" panose="00000900000000000000" pitchFamily="2" charset="0"/>
              </a:defRPr>
            </a:lvl1pPr>
          </a:lstStyle>
          <a:p>
            <a:endParaRPr lang="nl-BE" sz="3600" b="1">
              <a:solidFill>
                <a:schemeClr val="tx1"/>
              </a:solidFill>
              <a:latin typeface="Poppins" panose="00000500000000000000" pitchFamily="2" charset="0"/>
              <a:cs typeface="Poppins" panose="00000500000000000000" pitchFamily="2" charset="0"/>
            </a:endParaRPr>
          </a:p>
        </p:txBody>
      </p:sp>
      <p:sp>
        <p:nvSpPr>
          <p:cNvPr id="2" name="Titel 1">
            <a:extLst>
              <a:ext uri="{FF2B5EF4-FFF2-40B4-BE49-F238E27FC236}">
                <a16:creationId xmlns:a16="http://schemas.microsoft.com/office/drawing/2014/main" id="{FA71F8FE-E67A-2E40-1166-1000187ED9D0}"/>
              </a:ext>
            </a:extLst>
          </p:cNvPr>
          <p:cNvSpPr>
            <a:spLocks noGrp="1"/>
          </p:cNvSpPr>
          <p:nvPr>
            <p:ph type="title" idx="4294967295"/>
          </p:nvPr>
        </p:nvSpPr>
        <p:spPr>
          <a:xfrm>
            <a:off x="619432" y="543427"/>
            <a:ext cx="9799638" cy="649287"/>
          </a:xfrm>
        </p:spPr>
        <p:txBody>
          <a:bodyPr>
            <a:noAutofit/>
          </a:bodyPr>
          <a:lstStyle/>
          <a:p>
            <a:r>
              <a:rPr lang="nl-BE" sz="3600" b="1">
                <a:solidFill>
                  <a:schemeClr val="tx1"/>
                </a:solidFill>
                <a:latin typeface="Poppins" panose="00000500000000000000" pitchFamily="2" charset="0"/>
                <a:cs typeface="Poppins" panose="00000500000000000000" pitchFamily="2" charset="0"/>
              </a:rPr>
              <a:t>Overzicht opbouw </a:t>
            </a:r>
            <a:br>
              <a:rPr lang="nl-BE" sz="3600" b="1">
                <a:solidFill>
                  <a:schemeClr val="tx1"/>
                </a:solidFill>
                <a:latin typeface="Poppins" panose="00000500000000000000" pitchFamily="2" charset="0"/>
                <a:cs typeface="Poppins" panose="00000500000000000000" pitchFamily="2" charset="0"/>
              </a:rPr>
            </a:br>
            <a:r>
              <a:rPr lang="nl-BE" sz="3600" b="1">
                <a:solidFill>
                  <a:schemeClr val="tx1"/>
                </a:solidFill>
                <a:latin typeface="Poppins" panose="00000500000000000000" pitchFamily="2" charset="0"/>
                <a:cs typeface="Poppins" panose="00000500000000000000" pitchFamily="2" charset="0"/>
              </a:rPr>
              <a:t>Handschrift en digitale vaardigheden</a:t>
            </a:r>
            <a:endParaRPr lang="nl-BE" sz="3600"/>
          </a:p>
        </p:txBody>
      </p:sp>
      <p:graphicFrame>
        <p:nvGraphicFramePr>
          <p:cNvPr id="3" name="Tabel 2">
            <a:extLst>
              <a:ext uri="{FF2B5EF4-FFF2-40B4-BE49-F238E27FC236}">
                <a16:creationId xmlns:a16="http://schemas.microsoft.com/office/drawing/2014/main" id="{09C7751B-3EEF-1963-CD98-C61EBCE6BCA2}"/>
              </a:ext>
            </a:extLst>
          </p:cNvPr>
          <p:cNvGraphicFramePr>
            <a:graphicFrameLocks noGrp="1"/>
          </p:cNvGraphicFramePr>
          <p:nvPr>
            <p:extLst>
              <p:ext uri="{D42A27DB-BD31-4B8C-83A1-F6EECF244321}">
                <p14:modId xmlns:p14="http://schemas.microsoft.com/office/powerpoint/2010/main" val="4121062163"/>
              </p:ext>
            </p:extLst>
          </p:nvPr>
        </p:nvGraphicFramePr>
        <p:xfrm>
          <a:off x="270782" y="1735401"/>
          <a:ext cx="11517027" cy="4678354"/>
        </p:xfrm>
        <a:graphic>
          <a:graphicData uri="http://schemas.openxmlformats.org/drawingml/2006/table">
            <a:tbl>
              <a:tblPr firstRow="1" firstCol="1" bandRow="1"/>
              <a:tblGrid>
                <a:gridCol w="1625950">
                  <a:extLst>
                    <a:ext uri="{9D8B030D-6E8A-4147-A177-3AD203B41FA5}">
                      <a16:colId xmlns:a16="http://schemas.microsoft.com/office/drawing/2014/main" val="3282983861"/>
                    </a:ext>
                  </a:extLst>
                </a:gridCol>
                <a:gridCol w="2635879">
                  <a:extLst>
                    <a:ext uri="{9D8B030D-6E8A-4147-A177-3AD203B41FA5}">
                      <a16:colId xmlns:a16="http://schemas.microsoft.com/office/drawing/2014/main" val="2328261285"/>
                    </a:ext>
                  </a:extLst>
                </a:gridCol>
                <a:gridCol w="4171190">
                  <a:extLst>
                    <a:ext uri="{9D8B030D-6E8A-4147-A177-3AD203B41FA5}">
                      <a16:colId xmlns:a16="http://schemas.microsoft.com/office/drawing/2014/main" val="327883962"/>
                    </a:ext>
                  </a:extLst>
                </a:gridCol>
                <a:gridCol w="362623">
                  <a:extLst>
                    <a:ext uri="{9D8B030D-6E8A-4147-A177-3AD203B41FA5}">
                      <a16:colId xmlns:a16="http://schemas.microsoft.com/office/drawing/2014/main" val="523030361"/>
                    </a:ext>
                  </a:extLst>
                </a:gridCol>
                <a:gridCol w="362623">
                  <a:extLst>
                    <a:ext uri="{9D8B030D-6E8A-4147-A177-3AD203B41FA5}">
                      <a16:colId xmlns:a16="http://schemas.microsoft.com/office/drawing/2014/main" val="2412327421"/>
                    </a:ext>
                  </a:extLst>
                </a:gridCol>
                <a:gridCol w="405888">
                  <a:extLst>
                    <a:ext uri="{9D8B030D-6E8A-4147-A177-3AD203B41FA5}">
                      <a16:colId xmlns:a16="http://schemas.microsoft.com/office/drawing/2014/main" val="1047642585"/>
                    </a:ext>
                  </a:extLst>
                </a:gridCol>
                <a:gridCol w="405888">
                  <a:extLst>
                    <a:ext uri="{9D8B030D-6E8A-4147-A177-3AD203B41FA5}">
                      <a16:colId xmlns:a16="http://schemas.microsoft.com/office/drawing/2014/main" val="376630778"/>
                    </a:ext>
                  </a:extLst>
                </a:gridCol>
                <a:gridCol w="331717">
                  <a:extLst>
                    <a:ext uri="{9D8B030D-6E8A-4147-A177-3AD203B41FA5}">
                      <a16:colId xmlns:a16="http://schemas.microsoft.com/office/drawing/2014/main" val="2068619970"/>
                    </a:ext>
                  </a:extLst>
                </a:gridCol>
                <a:gridCol w="185243">
                  <a:extLst>
                    <a:ext uri="{9D8B030D-6E8A-4147-A177-3AD203B41FA5}">
                      <a16:colId xmlns:a16="http://schemas.microsoft.com/office/drawing/2014/main" val="2978811480"/>
                    </a:ext>
                  </a:extLst>
                </a:gridCol>
                <a:gridCol w="185243">
                  <a:extLst>
                    <a:ext uri="{9D8B030D-6E8A-4147-A177-3AD203B41FA5}">
                      <a16:colId xmlns:a16="http://schemas.microsoft.com/office/drawing/2014/main" val="833745592"/>
                    </a:ext>
                  </a:extLst>
                </a:gridCol>
                <a:gridCol w="185243">
                  <a:extLst>
                    <a:ext uri="{9D8B030D-6E8A-4147-A177-3AD203B41FA5}">
                      <a16:colId xmlns:a16="http://schemas.microsoft.com/office/drawing/2014/main" val="182439172"/>
                    </a:ext>
                  </a:extLst>
                </a:gridCol>
                <a:gridCol w="185243">
                  <a:extLst>
                    <a:ext uri="{9D8B030D-6E8A-4147-A177-3AD203B41FA5}">
                      <a16:colId xmlns:a16="http://schemas.microsoft.com/office/drawing/2014/main" val="2411815852"/>
                    </a:ext>
                  </a:extLst>
                </a:gridCol>
                <a:gridCol w="185243">
                  <a:extLst>
                    <a:ext uri="{9D8B030D-6E8A-4147-A177-3AD203B41FA5}">
                      <a16:colId xmlns:a16="http://schemas.microsoft.com/office/drawing/2014/main" val="3699119698"/>
                    </a:ext>
                  </a:extLst>
                </a:gridCol>
                <a:gridCol w="289054">
                  <a:extLst>
                    <a:ext uri="{9D8B030D-6E8A-4147-A177-3AD203B41FA5}">
                      <a16:colId xmlns:a16="http://schemas.microsoft.com/office/drawing/2014/main" val="738897593"/>
                    </a:ext>
                  </a:extLst>
                </a:gridCol>
              </a:tblGrid>
              <a:tr h="207940">
                <a:tc rowSpan="2">
                  <a:txBody>
                    <a:bodyPr/>
                    <a:lstStyle/>
                    <a:p>
                      <a:pPr>
                        <a:lnSpc>
                          <a:spcPct val="130000"/>
                        </a:lnSpc>
                        <a:spcBef>
                          <a:spcPts val="300"/>
                        </a:spcBef>
                        <a:spcAft>
                          <a:spcPts val="300"/>
                        </a:spcAft>
                        <a:buNone/>
                      </a:pPr>
                      <a:r>
                        <a:rPr lang="nl-BE" sz="2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Domein                          </a:t>
                      </a: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rowSpan="2">
                  <a:txBody>
                    <a:bodyPr/>
                    <a:lstStyle/>
                    <a:p>
                      <a:pPr>
                        <a:lnSpc>
                          <a:spcPct val="130000"/>
                        </a:lnSpc>
                        <a:spcBef>
                          <a:spcPts val="300"/>
                        </a:spcBef>
                        <a:spcAft>
                          <a:spcPts val="300"/>
                        </a:spcAft>
                        <a:buNone/>
                      </a:pPr>
                      <a:r>
                        <a:rPr lang="nl-BE" sz="2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Subdomein</a:t>
                      </a: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rowSpan="2">
                  <a:txBody>
                    <a:bodyPr/>
                    <a:lstStyle/>
                    <a:p>
                      <a:pPr>
                        <a:lnSpc>
                          <a:spcPct val="130000"/>
                        </a:lnSpc>
                        <a:spcBef>
                          <a:spcPts val="300"/>
                        </a:spcBef>
                        <a:spcAft>
                          <a:spcPts val="300"/>
                        </a:spcAft>
                        <a:buNone/>
                      </a:pPr>
                      <a:r>
                        <a:rPr lang="nl-BE" sz="2000" b="1">
                          <a:solidFill>
                            <a:srgbClr val="000000"/>
                          </a:solidFill>
                          <a:effectLst/>
                          <a:latin typeface="Trebuchet MS" panose="020B0603020202020204" pitchFamily="34" charset="0"/>
                          <a:ea typeface="Trebuchet MS" panose="020B0603020202020204" pitchFamily="34" charset="0"/>
                          <a:cs typeface="Times New Roman" panose="02020603050405020304" pitchFamily="18" charset="0"/>
                        </a:rPr>
                        <a:t>Cluster</a:t>
                      </a:r>
                      <a:endParaRPr lang="nl-BE" sz="2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rowSpan="2">
                  <a:txBody>
                    <a:bodyPr/>
                    <a:lstStyle/>
                    <a:p>
                      <a:pPr algn="ctr">
                        <a:lnSpc>
                          <a:spcPct val="130000"/>
                        </a:lnSpc>
                        <a:spcBef>
                          <a:spcPts val="300"/>
                        </a:spcBef>
                        <a:spcAft>
                          <a:spcPts val="300"/>
                        </a:spcAft>
                        <a:buNone/>
                      </a:pPr>
                      <a:r>
                        <a:rPr lang="nl-BE" sz="1000" b="1">
                          <a:solidFill>
                            <a:srgbClr val="000000"/>
                          </a:solidFill>
                          <a:effectLst/>
                          <a:latin typeface="Trebuchet MS" panose="020B0603020202020204" pitchFamily="34" charset="0"/>
                          <a:ea typeface="Trebuchet MS" panose="020B0603020202020204" pitchFamily="34" charset="0"/>
                          <a:cs typeface="Times New Roman" panose="02020603050405020304" pitchFamily="18" charset="0"/>
                        </a:rPr>
                        <a:t>P</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gridSpan="9">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G</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rowSpan="2">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S</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extLst>
                  <a:ext uri="{0D108BD9-81ED-4DB2-BD59-A6C34878D82A}">
                    <a16:rowId xmlns:a16="http://schemas.microsoft.com/office/drawing/2014/main" val="930581955"/>
                  </a:ext>
                </a:extLst>
              </a:tr>
              <a:tr h="438725">
                <a:tc vMerge="1">
                  <a:txBody>
                    <a:bodyPr/>
                    <a:lstStyle/>
                    <a:p>
                      <a:endParaRPr lang="nl-BE"/>
                    </a:p>
                  </a:txBody>
                  <a:tcPr/>
                </a:tc>
                <a:tc vMerge="1">
                  <a:txBody>
                    <a:bodyPr/>
                    <a:lstStyle/>
                    <a:p>
                      <a:endParaRPr lang="nl-BE"/>
                    </a:p>
                  </a:txBody>
                  <a:tcPr/>
                </a:tc>
                <a:tc vMerge="1">
                  <a:txBody>
                    <a:bodyPr/>
                    <a:lstStyle/>
                    <a:p>
                      <a:endParaRPr lang="nl-BE"/>
                    </a:p>
                  </a:txBody>
                  <a:tcPr/>
                </a:tc>
                <a:tc vMerge="1">
                  <a:txBody>
                    <a:bodyPr/>
                    <a:lstStyle/>
                    <a:p>
                      <a:endParaRPr lang="nl-BE"/>
                    </a:p>
                  </a:txBody>
                  <a:tcPr/>
                </a:tc>
                <a:tc>
                  <a:txBody>
                    <a:bodyPr/>
                    <a:lstStyle/>
                    <a:p>
                      <a:pPr algn="ctr">
                        <a:lnSpc>
                          <a:spcPct val="130000"/>
                        </a:lnSpc>
                        <a:spcBef>
                          <a:spcPts val="300"/>
                        </a:spcBef>
                        <a:spcAft>
                          <a:spcPts val="300"/>
                        </a:spcAft>
                        <a:buNone/>
                      </a:pPr>
                      <a:r>
                        <a:rPr lang="nl-BE" sz="1000" b="1">
                          <a:solidFill>
                            <a:srgbClr val="000000"/>
                          </a:solidFill>
                          <a:effectLst/>
                          <a:latin typeface="Trebuchet MS" panose="020B0603020202020204" pitchFamily="34" charset="0"/>
                          <a:ea typeface="Trebuchet MS" panose="020B0603020202020204" pitchFamily="34" charset="0"/>
                          <a:cs typeface="Times New Roman" panose="02020603050405020304" pitchFamily="18" charset="0"/>
                        </a:rPr>
                        <a:t>JK</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K2</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K3</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L1</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L2</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L3</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L4</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L5</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L6</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vMerge="1">
                  <a:txBody>
                    <a:bodyPr/>
                    <a:lstStyle/>
                    <a:p>
                      <a:endParaRPr lang="nl-BE"/>
                    </a:p>
                  </a:txBody>
                  <a:tcPr/>
                </a:tc>
                <a:extLst>
                  <a:ext uri="{0D108BD9-81ED-4DB2-BD59-A6C34878D82A}">
                    <a16:rowId xmlns:a16="http://schemas.microsoft.com/office/drawing/2014/main" val="936515135"/>
                  </a:ext>
                </a:extLst>
              </a:tr>
              <a:tr h="333952">
                <a:tc rowSpan="11">
                  <a:txBody>
                    <a:bodyPr/>
                    <a:lstStyle/>
                    <a:p>
                      <a:pPr>
                        <a:lnSpc>
                          <a:spcPct val="130000"/>
                        </a:lnSpc>
                        <a:spcAft>
                          <a:spcPts val="1000"/>
                        </a:spcAft>
                        <a:buNone/>
                      </a:pPr>
                      <a:r>
                        <a:rPr lang="nl-BE" sz="18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Schrijven</a:t>
                      </a:r>
                      <a:endParaRPr lang="nl-BE" sz="2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rowSpan="11">
                  <a:txBody>
                    <a:bodyPr/>
                    <a:lstStyle/>
                    <a:p>
                      <a:pPr>
                        <a:lnSpc>
                          <a:spcPct val="130000"/>
                        </a:lnSpc>
                        <a:spcAft>
                          <a:spcPts val="1000"/>
                        </a:spcAft>
                        <a:buNone/>
                      </a:pPr>
                      <a:r>
                        <a:rPr lang="nl-BE" sz="18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Handschrift en digitale vaardigheden</a:t>
                      </a:r>
                      <a:endParaRPr lang="nl-BE" sz="2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30000"/>
                        </a:lnSpc>
                        <a:spcAft>
                          <a:spcPts val="1000"/>
                        </a:spcAft>
                        <a:buNone/>
                      </a:pPr>
                      <a:r>
                        <a:rPr lang="nl-BE" sz="18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2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358416091"/>
                  </a:ext>
                </a:extLst>
              </a:tr>
              <a:tr h="333952">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1800" b="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Pengreep</a:t>
                      </a:r>
                      <a:endParaRPr lang="nl-BE" sz="2000" b="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396831900"/>
                  </a:ext>
                </a:extLst>
              </a:tr>
              <a:tr h="333952">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1800" b="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Schrijfhouding</a:t>
                      </a:r>
                      <a:endParaRPr lang="nl-BE" sz="2000" b="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22747829"/>
                  </a:ext>
                </a:extLst>
              </a:tr>
              <a:tr h="333952">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1800" b="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Schrijfrichting</a:t>
                      </a:r>
                      <a:endParaRPr lang="nl-BE" sz="2000" b="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103801742"/>
                  </a:ext>
                </a:extLst>
              </a:tr>
              <a:tr h="333952">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1800" b="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Lijnen, vormen en schrijfpatronen</a:t>
                      </a:r>
                      <a:endParaRPr lang="nl-BE" sz="2000" b="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268011324"/>
                  </a:ext>
                </a:extLst>
              </a:tr>
              <a:tr h="333952">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1800" b="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Kleuren en arceren</a:t>
                      </a:r>
                      <a:endParaRPr lang="nl-BE" sz="2000" b="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385256134"/>
                  </a:ext>
                </a:extLst>
              </a:tr>
              <a:tr h="333952">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1800" b="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Cijfers en rekentekens schrijven</a:t>
                      </a:r>
                      <a:endParaRPr lang="nl-BE" sz="2000" b="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038514767"/>
                  </a:ext>
                </a:extLst>
              </a:tr>
              <a:tr h="706144">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1800" b="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Letters, woorden, zinnen en leestekens schrijven</a:t>
                      </a:r>
                      <a:endParaRPr lang="nl-BE" sz="2000" b="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305286826"/>
                  </a:ext>
                </a:extLst>
              </a:tr>
              <a:tr h="333952">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1800" b="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Kantlijn en witruimtes</a:t>
                      </a:r>
                      <a:endParaRPr lang="nl-BE" sz="2000" b="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612163636"/>
                  </a:ext>
                </a:extLst>
              </a:tr>
              <a:tr h="0">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1800" b="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Vlotte schrijftechniek</a:t>
                      </a:r>
                      <a:endParaRPr lang="nl-BE" sz="2000" b="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914613443"/>
                  </a:ext>
                </a:extLst>
              </a:tr>
              <a:tr h="333952">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1800" b="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Digitale tekst</a:t>
                      </a:r>
                      <a:endParaRPr lang="nl-BE" sz="2000" b="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240569325"/>
                  </a:ext>
                </a:extLst>
              </a:tr>
            </a:tbl>
          </a:graphicData>
        </a:graphic>
      </p:graphicFrame>
      <p:sp>
        <p:nvSpPr>
          <p:cNvPr id="4" name="Rechthoek: afgeronde hoeken 3">
            <a:extLst>
              <a:ext uri="{FF2B5EF4-FFF2-40B4-BE49-F238E27FC236}">
                <a16:creationId xmlns:a16="http://schemas.microsoft.com/office/drawing/2014/main" id="{81CF5228-4A1B-54B5-49A0-3054A4ED4188}"/>
              </a:ext>
            </a:extLst>
          </p:cNvPr>
          <p:cNvSpPr/>
          <p:nvPr/>
        </p:nvSpPr>
        <p:spPr>
          <a:xfrm>
            <a:off x="4455731" y="2690620"/>
            <a:ext cx="6328226" cy="397565"/>
          </a:xfrm>
          <a:prstGeom prst="round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
        <p:nvSpPr>
          <p:cNvPr id="5" name="Rechthoek: afgeronde hoeken 4">
            <a:extLst>
              <a:ext uri="{FF2B5EF4-FFF2-40B4-BE49-F238E27FC236}">
                <a16:creationId xmlns:a16="http://schemas.microsoft.com/office/drawing/2014/main" id="{148E5C1E-38A5-6AEB-D251-E105942CABBA}"/>
              </a:ext>
            </a:extLst>
          </p:cNvPr>
          <p:cNvSpPr/>
          <p:nvPr/>
        </p:nvSpPr>
        <p:spPr>
          <a:xfrm rot="5400000">
            <a:off x="8328222" y="1966352"/>
            <a:ext cx="1065022" cy="383518"/>
          </a:xfrm>
          <a:prstGeom prst="roundRect">
            <a:avLst/>
          </a:prstGeom>
          <a:noFill/>
          <a:ln w="3810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
        <p:nvSpPr>
          <p:cNvPr id="6" name="Rechthoek: afgeronde hoeken 5">
            <a:extLst>
              <a:ext uri="{FF2B5EF4-FFF2-40B4-BE49-F238E27FC236}">
                <a16:creationId xmlns:a16="http://schemas.microsoft.com/office/drawing/2014/main" id="{A9588C88-1F55-FA06-AAD9-1481CA933E94}"/>
              </a:ext>
            </a:extLst>
          </p:cNvPr>
          <p:cNvSpPr/>
          <p:nvPr/>
        </p:nvSpPr>
        <p:spPr>
          <a:xfrm rot="5400000">
            <a:off x="11120410" y="2031429"/>
            <a:ext cx="1065024" cy="267885"/>
          </a:xfrm>
          <a:prstGeom prst="roundRect">
            <a:avLst/>
          </a:prstGeom>
          <a:noFill/>
          <a:ln w="3810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Tree>
    <p:extLst>
      <p:ext uri="{BB962C8B-B14F-4D97-AF65-F5344CB8AC3E}">
        <p14:creationId xmlns:p14="http://schemas.microsoft.com/office/powerpoint/2010/main" val="3936178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Afbeelding 2">
            <a:extLst>
              <a:ext uri="{FF2B5EF4-FFF2-40B4-BE49-F238E27FC236}">
                <a16:creationId xmlns:a16="http://schemas.microsoft.com/office/drawing/2014/main" id="{76713DCA-1A05-7198-BE97-01DC854D59E6}"/>
              </a:ext>
            </a:extLst>
          </p:cNvPr>
          <p:cNvPicPr>
            <a:picLocks noChangeAspect="1"/>
          </p:cNvPicPr>
          <p:nvPr/>
        </p:nvPicPr>
        <p:blipFill>
          <a:blip r:embed="rId3"/>
          <a:stretch>
            <a:fillRect/>
          </a:stretch>
        </p:blipFill>
        <p:spPr>
          <a:xfrm>
            <a:off x="1330360" y="2774436"/>
            <a:ext cx="9531279" cy="2248138"/>
          </a:xfrm>
          <a:prstGeom prst="rect">
            <a:avLst/>
          </a:prstGeom>
        </p:spPr>
      </p:pic>
      <p:sp>
        <p:nvSpPr>
          <p:cNvPr id="6" name="Titel 2">
            <a:extLst>
              <a:ext uri="{FF2B5EF4-FFF2-40B4-BE49-F238E27FC236}">
                <a16:creationId xmlns:a16="http://schemas.microsoft.com/office/drawing/2014/main" id="{F755B721-690C-7D20-106D-8A8A6401C1F5}"/>
              </a:ext>
            </a:extLst>
          </p:cNvPr>
          <p:cNvSpPr txBox="1">
            <a:spLocks/>
          </p:cNvSpPr>
          <p:nvPr/>
        </p:nvSpPr>
        <p:spPr>
          <a:xfrm>
            <a:off x="287645" y="290529"/>
            <a:ext cx="11619219" cy="648481"/>
          </a:xfrm>
          <a:prstGeom prst="rect">
            <a:avLst/>
          </a:prstGeom>
        </p:spPr>
        <p:txBody>
          <a:bodyPr/>
          <a:lstStyle>
            <a:lvl1pPr algn="l" defTabSz="685783" rtl="0" eaLnBrk="1" latinLnBrk="0" hangingPunct="1">
              <a:spcBef>
                <a:spcPct val="0"/>
              </a:spcBef>
              <a:buNone/>
              <a:defRPr kumimoji="0" lang="nl-BE" sz="2400" b="0" kern="1200" cap="none" baseline="0" dirty="0" smtClean="0">
                <a:solidFill>
                  <a:srgbClr val="2D3E4E"/>
                </a:solidFill>
                <a:effectLst/>
                <a:latin typeface="Poppins ExtraBold" panose="00000900000000000000" pitchFamily="2" charset="0"/>
                <a:ea typeface="Roboto" pitchFamily="2" charset="0"/>
                <a:cs typeface="Poppins ExtraBold" panose="00000900000000000000" pitchFamily="2" charset="0"/>
              </a:defRPr>
            </a:lvl1pPr>
          </a:lstStyle>
          <a:p>
            <a:r>
              <a:rPr lang="nl-NL" sz="3600"/>
              <a:t>Toewerken naar een dynamische </a:t>
            </a:r>
            <a:r>
              <a:rPr lang="nl-NL" sz="3600" err="1"/>
              <a:t>pengreep</a:t>
            </a:r>
            <a:endParaRPr lang="nl-NL" sz="3600"/>
          </a:p>
        </p:txBody>
      </p:sp>
      <p:pic>
        <p:nvPicPr>
          <p:cNvPr id="8" name="Afbeelding 7">
            <a:extLst>
              <a:ext uri="{FF2B5EF4-FFF2-40B4-BE49-F238E27FC236}">
                <a16:creationId xmlns:a16="http://schemas.microsoft.com/office/drawing/2014/main" id="{F857DB79-F24B-D468-2283-8598049C5924}"/>
              </a:ext>
            </a:extLst>
          </p:cNvPr>
          <p:cNvPicPr>
            <a:picLocks noChangeAspect="1"/>
          </p:cNvPicPr>
          <p:nvPr/>
        </p:nvPicPr>
        <p:blipFill>
          <a:blip r:embed="rId4"/>
          <a:stretch>
            <a:fillRect/>
          </a:stretch>
        </p:blipFill>
        <p:spPr>
          <a:xfrm>
            <a:off x="-1" y="1009045"/>
            <a:ext cx="12192000" cy="5848955"/>
          </a:xfrm>
          <a:prstGeom prst="rect">
            <a:avLst/>
          </a:prstGeom>
        </p:spPr>
      </p:pic>
      <p:sp>
        <p:nvSpPr>
          <p:cNvPr id="4" name="Tekstvak 3">
            <a:extLst>
              <a:ext uri="{FF2B5EF4-FFF2-40B4-BE49-F238E27FC236}">
                <a16:creationId xmlns:a16="http://schemas.microsoft.com/office/drawing/2014/main" id="{B9C90013-CA8A-14AF-FEE7-CFA3179CBDF5}"/>
              </a:ext>
            </a:extLst>
          </p:cNvPr>
          <p:cNvSpPr txBox="1"/>
          <p:nvPr/>
        </p:nvSpPr>
        <p:spPr>
          <a:xfrm rot="21241256">
            <a:off x="380768" y="3140819"/>
            <a:ext cx="2928793" cy="1940957"/>
          </a:xfrm>
          <a:prstGeom prst="roundRect">
            <a:avLst/>
          </a:prstGeom>
          <a:solidFill>
            <a:schemeClr val="accent1"/>
          </a:solidFill>
        </p:spPr>
        <p:txBody>
          <a:bodyPr wrap="square" rtlCol="0">
            <a:spAutoFit/>
          </a:bodyPr>
          <a:lstStyle/>
          <a:p>
            <a:r>
              <a:rPr lang="nl-NL" sz="3600">
                <a:solidFill>
                  <a:schemeClr val="bg1"/>
                </a:solidFill>
              </a:rPr>
              <a:t>Wat is een dynamische pengreep?</a:t>
            </a:r>
            <a:endParaRPr lang="nl-BE" sz="3600">
              <a:solidFill>
                <a:schemeClr val="bg1"/>
              </a:solidFill>
            </a:endParaRPr>
          </a:p>
        </p:txBody>
      </p:sp>
    </p:spTree>
    <p:extLst>
      <p:ext uri="{BB962C8B-B14F-4D97-AF65-F5344CB8AC3E}">
        <p14:creationId xmlns:p14="http://schemas.microsoft.com/office/powerpoint/2010/main" val="1789223901"/>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el 2">
            <a:extLst>
              <a:ext uri="{FF2B5EF4-FFF2-40B4-BE49-F238E27FC236}">
                <a16:creationId xmlns:a16="http://schemas.microsoft.com/office/drawing/2014/main" id="{08E913C4-D039-847E-A1B3-4CCCA1E00EEA}"/>
              </a:ext>
            </a:extLst>
          </p:cNvPr>
          <p:cNvSpPr>
            <a:spLocks noGrp="1"/>
          </p:cNvSpPr>
          <p:nvPr>
            <p:ph type="title" idx="4294967295"/>
          </p:nvPr>
        </p:nvSpPr>
        <p:spPr>
          <a:xfrm>
            <a:off x="457200" y="405130"/>
            <a:ext cx="11491913" cy="647700"/>
          </a:xfrm>
        </p:spPr>
        <p:txBody>
          <a:bodyPr>
            <a:normAutofit/>
          </a:bodyPr>
          <a:lstStyle/>
          <a:p>
            <a:r>
              <a:rPr lang="nl-NL" sz="3600"/>
              <a:t>Eén cluster uitvergroot: kantlijn en witruimtes</a:t>
            </a:r>
            <a:endParaRPr lang="nl-BE" sz="3600"/>
          </a:p>
        </p:txBody>
      </p:sp>
      <p:graphicFrame>
        <p:nvGraphicFramePr>
          <p:cNvPr id="4" name="Tabel 3">
            <a:extLst>
              <a:ext uri="{FF2B5EF4-FFF2-40B4-BE49-F238E27FC236}">
                <a16:creationId xmlns:a16="http://schemas.microsoft.com/office/drawing/2014/main" id="{202B6FE5-50FA-7CA5-2BBC-607E7E1E374D}"/>
              </a:ext>
            </a:extLst>
          </p:cNvPr>
          <p:cNvGraphicFramePr>
            <a:graphicFrameLocks noGrp="1"/>
          </p:cNvGraphicFramePr>
          <p:nvPr>
            <p:extLst>
              <p:ext uri="{D42A27DB-BD31-4B8C-83A1-F6EECF244321}">
                <p14:modId xmlns:p14="http://schemas.microsoft.com/office/powerpoint/2010/main" val="2163974172"/>
              </p:ext>
            </p:extLst>
          </p:nvPr>
        </p:nvGraphicFramePr>
        <p:xfrm>
          <a:off x="680110" y="1190007"/>
          <a:ext cx="10462315" cy="2645780"/>
        </p:xfrm>
        <a:graphic>
          <a:graphicData uri="http://schemas.openxmlformats.org/drawingml/2006/table">
            <a:tbl>
              <a:tblPr>
                <a:tableStyleId>{00A15C55-8517-42AA-B614-E9B94910E393}</a:tableStyleId>
              </a:tblPr>
              <a:tblGrid>
                <a:gridCol w="677326">
                  <a:extLst>
                    <a:ext uri="{9D8B030D-6E8A-4147-A177-3AD203B41FA5}">
                      <a16:colId xmlns:a16="http://schemas.microsoft.com/office/drawing/2014/main" val="167242618"/>
                    </a:ext>
                  </a:extLst>
                </a:gridCol>
                <a:gridCol w="9784989">
                  <a:extLst>
                    <a:ext uri="{9D8B030D-6E8A-4147-A177-3AD203B41FA5}">
                      <a16:colId xmlns:a16="http://schemas.microsoft.com/office/drawing/2014/main" val="2280362891"/>
                    </a:ext>
                  </a:extLst>
                </a:gridCol>
              </a:tblGrid>
              <a:tr h="297180">
                <a:tc>
                  <a:txBody>
                    <a:bodyPr/>
                    <a:lstStyle/>
                    <a:p>
                      <a:pPr>
                        <a:buNone/>
                      </a:pPr>
                      <a:r>
                        <a:rPr lang="nl-BE" sz="2200"/>
                        <a:t>L1</a:t>
                      </a:r>
                    </a:p>
                  </a:txBody>
                  <a:tcPr anchor="ctr"/>
                </a:tc>
                <a:tc>
                  <a:txBody>
                    <a:bodyPr/>
                    <a:lstStyle/>
                    <a:p>
                      <a:pPr>
                        <a:buNone/>
                      </a:pPr>
                      <a:r>
                        <a:rPr lang="nl-BE" sz="2200"/>
                        <a:t>De leerlingen kunnen de kantlijn herkennen.</a:t>
                      </a:r>
                    </a:p>
                  </a:txBody>
                  <a:tcPr anchor="ctr"/>
                </a:tc>
                <a:extLst>
                  <a:ext uri="{0D108BD9-81ED-4DB2-BD59-A6C34878D82A}">
                    <a16:rowId xmlns:a16="http://schemas.microsoft.com/office/drawing/2014/main" val="2618282587"/>
                  </a:ext>
                </a:extLst>
              </a:tr>
              <a:tr h="502920">
                <a:tc>
                  <a:txBody>
                    <a:bodyPr/>
                    <a:lstStyle/>
                    <a:p>
                      <a:pPr>
                        <a:buNone/>
                      </a:pPr>
                      <a:r>
                        <a:rPr lang="nl-BE" sz="2200"/>
                        <a:t>L1</a:t>
                      </a:r>
                    </a:p>
                  </a:txBody>
                  <a:tcPr anchor="ctr"/>
                </a:tc>
                <a:tc>
                  <a:txBody>
                    <a:bodyPr/>
                    <a:lstStyle/>
                    <a:p>
                      <a:pPr>
                        <a:buNone/>
                      </a:pPr>
                      <a:r>
                        <a:rPr lang="nl-BE" sz="2200"/>
                        <a:t>De leerlingen kunnen hun tekst rechts van de kantlijn beginnen.</a:t>
                      </a:r>
                    </a:p>
                  </a:txBody>
                  <a:tcPr anchor="ctr"/>
                </a:tc>
                <a:extLst>
                  <a:ext uri="{0D108BD9-81ED-4DB2-BD59-A6C34878D82A}">
                    <a16:rowId xmlns:a16="http://schemas.microsoft.com/office/drawing/2014/main" val="2297110917"/>
                  </a:ext>
                </a:extLst>
              </a:tr>
              <a:tr h="502920">
                <a:tc>
                  <a:txBody>
                    <a:bodyPr/>
                    <a:lstStyle/>
                    <a:p>
                      <a:pPr>
                        <a:buNone/>
                      </a:pPr>
                      <a:r>
                        <a:rPr lang="nl-BE" sz="2200"/>
                        <a:t>L2</a:t>
                      </a:r>
                    </a:p>
                  </a:txBody>
                  <a:tcPr anchor="ctr"/>
                </a:tc>
                <a:tc>
                  <a:txBody>
                    <a:bodyPr/>
                    <a:lstStyle/>
                    <a:p>
                      <a:pPr>
                        <a:buNone/>
                      </a:pPr>
                      <a:r>
                        <a:rPr lang="nl-BE" sz="2200"/>
                        <a:t>De leerlingen kunnen een witregel laten tussen verschillende opdrachten.</a:t>
                      </a:r>
                    </a:p>
                  </a:txBody>
                  <a:tcPr anchor="ctr"/>
                </a:tc>
                <a:extLst>
                  <a:ext uri="{0D108BD9-81ED-4DB2-BD59-A6C34878D82A}">
                    <a16:rowId xmlns:a16="http://schemas.microsoft.com/office/drawing/2014/main" val="1827581177"/>
                  </a:ext>
                </a:extLst>
              </a:tr>
              <a:tr h="502920">
                <a:tc>
                  <a:txBody>
                    <a:bodyPr/>
                    <a:lstStyle/>
                    <a:p>
                      <a:pPr>
                        <a:buNone/>
                      </a:pPr>
                      <a:r>
                        <a:rPr lang="nl-BE" sz="2200"/>
                        <a:t>L3</a:t>
                      </a:r>
                    </a:p>
                  </a:txBody>
                  <a:tcPr anchor="ctr"/>
                </a:tc>
                <a:tc>
                  <a:txBody>
                    <a:bodyPr/>
                    <a:lstStyle/>
                    <a:p>
                      <a:pPr>
                        <a:buNone/>
                      </a:pPr>
                      <a:r>
                        <a:rPr lang="nl-BE" sz="2200"/>
                        <a:t>De leerlingen kunnen witruimte gebruiken om hun werk overzichtelijk en leesbaar te maken.</a:t>
                      </a:r>
                    </a:p>
                  </a:txBody>
                  <a:tcPr anchor="ctr"/>
                </a:tc>
                <a:extLst>
                  <a:ext uri="{0D108BD9-81ED-4DB2-BD59-A6C34878D82A}">
                    <a16:rowId xmlns:a16="http://schemas.microsoft.com/office/drawing/2014/main" val="744431666"/>
                  </a:ext>
                </a:extLst>
              </a:tr>
              <a:tr h="451220">
                <a:tc>
                  <a:txBody>
                    <a:bodyPr/>
                    <a:lstStyle/>
                    <a:p>
                      <a:pPr>
                        <a:buNone/>
                      </a:pPr>
                      <a:r>
                        <a:rPr lang="nl-BE" sz="2200"/>
                        <a:t>L4</a:t>
                      </a:r>
                    </a:p>
                  </a:txBody>
                  <a:tcPr anchor="ctr"/>
                </a:tc>
                <a:tc>
                  <a:txBody>
                    <a:bodyPr/>
                    <a:lstStyle/>
                    <a:p>
                      <a:pPr>
                        <a:buNone/>
                      </a:pPr>
                      <a:r>
                        <a:rPr lang="nl-BE" sz="2200"/>
                        <a:t>De leerlingen kunnen de kantlijn en witruimtes hanteren in </a:t>
                      </a:r>
                      <a:r>
                        <a:rPr lang="nl-BE" sz="2200">
                          <a:highlight>
                            <a:srgbClr val="FFFF00"/>
                          </a:highlight>
                        </a:rPr>
                        <a:t>schriften.</a:t>
                      </a:r>
                    </a:p>
                  </a:txBody>
                  <a:tcPr anchor="ctr"/>
                </a:tc>
                <a:extLst>
                  <a:ext uri="{0D108BD9-81ED-4DB2-BD59-A6C34878D82A}">
                    <a16:rowId xmlns:a16="http://schemas.microsoft.com/office/drawing/2014/main" val="4065532875"/>
                  </a:ext>
                </a:extLst>
              </a:tr>
            </a:tbl>
          </a:graphicData>
        </a:graphic>
      </p:graphicFrame>
      <p:pic>
        <p:nvPicPr>
          <p:cNvPr id="5" name="Tijdelijke aanduiding voor afbeelding 4">
            <a:extLst>
              <a:ext uri="{FF2B5EF4-FFF2-40B4-BE49-F238E27FC236}">
                <a16:creationId xmlns:a16="http://schemas.microsoft.com/office/drawing/2014/main" id="{555FA865-6657-18A6-446B-D26DA1211CCB}"/>
              </a:ext>
              <a:ext uri="{C183D7F6-B498-43B3-948B-1728B52AA6E4}">
                <adec:decorative xmlns:adec="http://schemas.microsoft.com/office/drawing/2017/decorative" val="1"/>
              </a:ext>
            </a:extLst>
          </p:cNvPr>
          <p:cNvPicPr>
            <a:picLocks noChangeAspect="1"/>
          </p:cNvPicPr>
          <p:nvPr/>
        </p:nvPicPr>
        <p:blipFill>
          <a:blip r:embed="rId3"/>
          <a:srcRect l="24106" t="22645" r="12465" b="22645"/>
          <a:stretch>
            <a:fillRect/>
          </a:stretch>
        </p:blipFill>
        <p:spPr>
          <a:xfrm>
            <a:off x="3610697" y="3972964"/>
            <a:ext cx="4601143" cy="2645780"/>
          </a:xfrm>
          <a:prstGeom prst="rect">
            <a:avLst/>
          </a:prstGeom>
        </p:spPr>
      </p:pic>
    </p:spTree>
    <p:extLst>
      <p:ext uri="{BB962C8B-B14F-4D97-AF65-F5344CB8AC3E}">
        <p14:creationId xmlns:p14="http://schemas.microsoft.com/office/powerpoint/2010/main" val="1680035965"/>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Afbeelding 2">
            <a:extLst>
              <a:ext uri="{FF2B5EF4-FFF2-40B4-BE49-F238E27FC236}">
                <a16:creationId xmlns:a16="http://schemas.microsoft.com/office/drawing/2014/main" id="{7659E77D-5B15-00C1-0AFA-9B13C6977208}"/>
              </a:ext>
            </a:extLst>
          </p:cNvPr>
          <p:cNvPicPr>
            <a:picLocks noChangeAspect="1"/>
          </p:cNvPicPr>
          <p:nvPr/>
        </p:nvPicPr>
        <p:blipFill>
          <a:blip r:embed="rId3"/>
          <a:stretch>
            <a:fillRect/>
          </a:stretch>
        </p:blipFill>
        <p:spPr>
          <a:xfrm>
            <a:off x="157066" y="1987040"/>
            <a:ext cx="11561442" cy="3984552"/>
          </a:xfrm>
          <a:prstGeom prst="rect">
            <a:avLst/>
          </a:prstGeom>
          <a:ln>
            <a:solidFill>
              <a:schemeClr val="accent5"/>
            </a:solidFill>
          </a:ln>
        </p:spPr>
      </p:pic>
      <p:sp>
        <p:nvSpPr>
          <p:cNvPr id="5" name="Titel 2">
            <a:extLst>
              <a:ext uri="{FF2B5EF4-FFF2-40B4-BE49-F238E27FC236}">
                <a16:creationId xmlns:a16="http://schemas.microsoft.com/office/drawing/2014/main" id="{ECA8118E-8131-B33C-C10A-062A8CF0CFB6}"/>
              </a:ext>
            </a:extLst>
          </p:cNvPr>
          <p:cNvSpPr txBox="1">
            <a:spLocks/>
          </p:cNvSpPr>
          <p:nvPr/>
        </p:nvSpPr>
        <p:spPr>
          <a:xfrm>
            <a:off x="1932972" y="312830"/>
            <a:ext cx="8639692" cy="1318271"/>
          </a:xfrm>
          <a:prstGeom prst="rect">
            <a:avLst/>
          </a:prstGeom>
        </p:spPr>
        <p:txBody>
          <a:bodyPr vert="horz" lIns="91440" tIns="45720" rIns="91440" bIns="45720" rtlCol="0" anchor="ctr">
            <a:normAutofit/>
          </a:bodyPr>
          <a:lstStyle>
            <a:lvl1pPr algn="l" defTabSz="685783" rtl="0" eaLnBrk="1" latinLnBrk="0" hangingPunct="1">
              <a:spcBef>
                <a:spcPct val="0"/>
              </a:spcBef>
              <a:buNone/>
              <a:defRPr kumimoji="0" lang="nl-BE" sz="2400" b="0" kern="1200" cap="none" baseline="0" dirty="0" smtClean="0">
                <a:solidFill>
                  <a:srgbClr val="2D3E4E"/>
                </a:solidFill>
                <a:effectLst/>
                <a:latin typeface="Poppins ExtraBold" panose="00000900000000000000" pitchFamily="2" charset="0"/>
                <a:ea typeface="Roboto" pitchFamily="2" charset="0"/>
                <a:cs typeface="Poppins ExtraBold" panose="00000900000000000000" pitchFamily="2" charset="0"/>
              </a:defRPr>
            </a:lvl1pPr>
          </a:lstStyle>
          <a:p>
            <a:r>
              <a:rPr lang="nl-BE" sz="3600" b="1"/>
              <a:t>Samenhang tussen Handschrift </a:t>
            </a:r>
          </a:p>
          <a:p>
            <a:r>
              <a:rPr lang="nl-BE" sz="3600" b="1"/>
              <a:t>en Tekstconventies – L2 en L3</a:t>
            </a:r>
            <a:endParaRPr lang="nl-NL" sz="3600"/>
          </a:p>
        </p:txBody>
      </p:sp>
      <p:sp>
        <p:nvSpPr>
          <p:cNvPr id="2" name="Rechthoek: afgeronde hoeken 1">
            <a:extLst>
              <a:ext uri="{FF2B5EF4-FFF2-40B4-BE49-F238E27FC236}">
                <a16:creationId xmlns:a16="http://schemas.microsoft.com/office/drawing/2014/main" id="{3B0C38B2-3AA4-715B-BB36-2190B4EE62B7}"/>
              </a:ext>
            </a:extLst>
          </p:cNvPr>
          <p:cNvSpPr/>
          <p:nvPr/>
        </p:nvSpPr>
        <p:spPr>
          <a:xfrm>
            <a:off x="1932972" y="4421531"/>
            <a:ext cx="1770927" cy="358815"/>
          </a:xfrm>
          <a:prstGeom prst="roundRect">
            <a:avLst/>
          </a:prstGeom>
          <a:no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
        <p:nvSpPr>
          <p:cNvPr id="6" name="Rechthoek: afgeronde hoeken 5">
            <a:extLst>
              <a:ext uri="{FF2B5EF4-FFF2-40B4-BE49-F238E27FC236}">
                <a16:creationId xmlns:a16="http://schemas.microsoft.com/office/drawing/2014/main" id="{0B894FC5-6159-AF19-F832-EE7B45E37E9A}"/>
              </a:ext>
            </a:extLst>
          </p:cNvPr>
          <p:cNvSpPr/>
          <p:nvPr/>
        </p:nvSpPr>
        <p:spPr>
          <a:xfrm>
            <a:off x="2085373" y="5268414"/>
            <a:ext cx="1028218" cy="358814"/>
          </a:xfrm>
          <a:prstGeom prst="roundRect">
            <a:avLst/>
          </a:prstGeom>
          <a:no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
        <p:nvSpPr>
          <p:cNvPr id="8" name="Rechthoek: afgeronde hoeken 7">
            <a:extLst>
              <a:ext uri="{FF2B5EF4-FFF2-40B4-BE49-F238E27FC236}">
                <a16:creationId xmlns:a16="http://schemas.microsoft.com/office/drawing/2014/main" id="{F4999E29-3373-2330-7797-73425A1CE880}"/>
              </a:ext>
            </a:extLst>
          </p:cNvPr>
          <p:cNvSpPr/>
          <p:nvPr/>
        </p:nvSpPr>
        <p:spPr>
          <a:xfrm>
            <a:off x="5007173" y="5279989"/>
            <a:ext cx="2389048" cy="358814"/>
          </a:xfrm>
          <a:prstGeom prst="roundRect">
            <a:avLst/>
          </a:prstGeom>
          <a:no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
        <p:nvSpPr>
          <p:cNvPr id="10" name="Rechthoek: afgeronde hoeken 9">
            <a:extLst>
              <a:ext uri="{FF2B5EF4-FFF2-40B4-BE49-F238E27FC236}">
                <a16:creationId xmlns:a16="http://schemas.microsoft.com/office/drawing/2014/main" id="{EAE3746F-6A64-0F86-87E4-9A6668727623}"/>
              </a:ext>
            </a:extLst>
          </p:cNvPr>
          <p:cNvSpPr/>
          <p:nvPr/>
        </p:nvSpPr>
        <p:spPr>
          <a:xfrm>
            <a:off x="5564690" y="4379094"/>
            <a:ext cx="2389048" cy="358814"/>
          </a:xfrm>
          <a:prstGeom prst="roundRect">
            <a:avLst/>
          </a:prstGeom>
          <a:no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Tree>
    <p:extLst>
      <p:ext uri="{BB962C8B-B14F-4D97-AF65-F5344CB8AC3E}">
        <p14:creationId xmlns:p14="http://schemas.microsoft.com/office/powerpoint/2010/main" val="1221211223"/>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64DDF9-AC2B-E5FA-1E6E-A082A9DA63DD}"/>
            </a:ext>
          </a:extLst>
        </p:cNvPr>
        <p:cNvGrpSpPr/>
        <p:nvPr/>
      </p:nvGrpSpPr>
      <p:grpSpPr>
        <a:xfrm>
          <a:off x="0" y="0"/>
          <a:ext cx="0" cy="0"/>
          <a:chOff x="0" y="0"/>
          <a:chExt cx="0" cy="0"/>
        </a:xfrm>
      </p:grpSpPr>
      <p:sp>
        <p:nvSpPr>
          <p:cNvPr id="2" name="Tijdelijke aanduiding voor tekst 1">
            <a:extLst>
              <a:ext uri="{FF2B5EF4-FFF2-40B4-BE49-F238E27FC236}">
                <a16:creationId xmlns:a16="http://schemas.microsoft.com/office/drawing/2014/main" id="{58A43811-1056-2850-B8C6-95E949F9054F}"/>
              </a:ext>
            </a:extLst>
          </p:cNvPr>
          <p:cNvSpPr>
            <a:spLocks noGrp="1"/>
          </p:cNvSpPr>
          <p:nvPr>
            <p:ph type="body" sz="quarter" idx="10"/>
          </p:nvPr>
        </p:nvSpPr>
        <p:spPr>
          <a:xfrm>
            <a:off x="302772" y="1237345"/>
            <a:ext cx="9799638" cy="4460976"/>
          </a:xfrm>
        </p:spPr>
        <p:txBody>
          <a:bodyPr/>
          <a:lstStyle/>
          <a:p>
            <a:pPr marL="0" indent="0">
              <a:buNone/>
            </a:pPr>
            <a:r>
              <a:rPr lang="nl-BE"/>
              <a:t>     </a:t>
            </a:r>
          </a:p>
        </p:txBody>
      </p:sp>
      <p:sp>
        <p:nvSpPr>
          <p:cNvPr id="3" name="Titel 2">
            <a:extLst>
              <a:ext uri="{FF2B5EF4-FFF2-40B4-BE49-F238E27FC236}">
                <a16:creationId xmlns:a16="http://schemas.microsoft.com/office/drawing/2014/main" id="{1B264D02-0AAF-7D76-02D0-ACE6F81E0631}"/>
              </a:ext>
            </a:extLst>
          </p:cNvPr>
          <p:cNvSpPr>
            <a:spLocks noGrp="1"/>
          </p:cNvSpPr>
          <p:nvPr>
            <p:ph type="title"/>
          </p:nvPr>
        </p:nvSpPr>
        <p:spPr>
          <a:xfrm>
            <a:off x="302772" y="588864"/>
            <a:ext cx="11698652" cy="648481"/>
          </a:xfrm>
        </p:spPr>
        <p:txBody>
          <a:bodyPr/>
          <a:lstStyle/>
          <a:p>
            <a:r>
              <a:rPr lang="nl-NL"/>
              <a:t>Overzicht domeinen en </a:t>
            </a:r>
            <a:r>
              <a:rPr lang="nl-NL" err="1"/>
              <a:t>subdomeinen</a:t>
            </a:r>
            <a:r>
              <a:rPr lang="nl-NL"/>
              <a:t>       </a:t>
            </a:r>
            <a:endParaRPr lang="nl-BE"/>
          </a:p>
        </p:txBody>
      </p:sp>
      <p:graphicFrame>
        <p:nvGraphicFramePr>
          <p:cNvPr id="4" name="Tabel 3">
            <a:extLst>
              <a:ext uri="{FF2B5EF4-FFF2-40B4-BE49-F238E27FC236}">
                <a16:creationId xmlns:a16="http://schemas.microsoft.com/office/drawing/2014/main" id="{4AD6C618-D7D1-A298-8D16-A91DF8272795}"/>
              </a:ext>
            </a:extLst>
          </p:cNvPr>
          <p:cNvGraphicFramePr>
            <a:graphicFrameLocks noGrp="1"/>
          </p:cNvGraphicFramePr>
          <p:nvPr>
            <p:extLst>
              <p:ext uri="{D42A27DB-BD31-4B8C-83A1-F6EECF244321}">
                <p14:modId xmlns:p14="http://schemas.microsoft.com/office/powerpoint/2010/main" val="4111001357"/>
              </p:ext>
            </p:extLst>
          </p:nvPr>
        </p:nvGraphicFramePr>
        <p:xfrm>
          <a:off x="89040" y="1428104"/>
          <a:ext cx="11766646" cy="4024250"/>
        </p:xfrm>
        <a:graphic>
          <a:graphicData uri="http://schemas.openxmlformats.org/drawingml/2006/table">
            <a:tbl>
              <a:tblPr firstRow="1" firstCol="1" bandRow="1">
                <a:tableStyleId>{00A15C55-8517-42AA-B614-E9B94910E393}</a:tableStyleId>
              </a:tblPr>
              <a:tblGrid>
                <a:gridCol w="1281895">
                  <a:extLst>
                    <a:ext uri="{9D8B030D-6E8A-4147-A177-3AD203B41FA5}">
                      <a16:colId xmlns:a16="http://schemas.microsoft.com/office/drawing/2014/main" val="1508298942"/>
                    </a:ext>
                  </a:extLst>
                </a:gridCol>
                <a:gridCol w="1659765">
                  <a:extLst>
                    <a:ext uri="{9D8B030D-6E8A-4147-A177-3AD203B41FA5}">
                      <a16:colId xmlns:a16="http://schemas.microsoft.com/office/drawing/2014/main" val="2708386498"/>
                    </a:ext>
                  </a:extLst>
                </a:gridCol>
                <a:gridCol w="1470831">
                  <a:extLst>
                    <a:ext uri="{9D8B030D-6E8A-4147-A177-3AD203B41FA5}">
                      <a16:colId xmlns:a16="http://schemas.microsoft.com/office/drawing/2014/main" val="543731686"/>
                    </a:ext>
                  </a:extLst>
                </a:gridCol>
                <a:gridCol w="1470831">
                  <a:extLst>
                    <a:ext uri="{9D8B030D-6E8A-4147-A177-3AD203B41FA5}">
                      <a16:colId xmlns:a16="http://schemas.microsoft.com/office/drawing/2014/main" val="2080033550"/>
                    </a:ext>
                  </a:extLst>
                </a:gridCol>
                <a:gridCol w="1470831">
                  <a:extLst>
                    <a:ext uri="{9D8B030D-6E8A-4147-A177-3AD203B41FA5}">
                      <a16:colId xmlns:a16="http://schemas.microsoft.com/office/drawing/2014/main" val="753425132"/>
                    </a:ext>
                  </a:extLst>
                </a:gridCol>
                <a:gridCol w="1470831">
                  <a:extLst>
                    <a:ext uri="{9D8B030D-6E8A-4147-A177-3AD203B41FA5}">
                      <a16:colId xmlns:a16="http://schemas.microsoft.com/office/drawing/2014/main" val="3571891535"/>
                    </a:ext>
                  </a:extLst>
                </a:gridCol>
                <a:gridCol w="1470831">
                  <a:extLst>
                    <a:ext uri="{9D8B030D-6E8A-4147-A177-3AD203B41FA5}">
                      <a16:colId xmlns:a16="http://schemas.microsoft.com/office/drawing/2014/main" val="41892137"/>
                    </a:ext>
                  </a:extLst>
                </a:gridCol>
                <a:gridCol w="1470831">
                  <a:extLst>
                    <a:ext uri="{9D8B030D-6E8A-4147-A177-3AD203B41FA5}">
                      <a16:colId xmlns:a16="http://schemas.microsoft.com/office/drawing/2014/main" val="1951302478"/>
                    </a:ext>
                  </a:extLst>
                </a:gridCol>
              </a:tblGrid>
              <a:tr h="561531">
                <a:tc>
                  <a:txBody>
                    <a:bodyPr/>
                    <a:lstStyle/>
                    <a:p>
                      <a:pPr fontAlgn="base">
                        <a:lnSpc>
                          <a:spcPct val="115000"/>
                        </a:lnSpc>
                        <a:spcAft>
                          <a:spcPts val="800"/>
                        </a:spcAft>
                        <a:buNone/>
                      </a:pPr>
                      <a:r>
                        <a:rPr lang="nl-BE" sz="1600" kern="0">
                          <a:effectLst/>
                        </a:rPr>
                        <a:t>Domeinen           </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NL" sz="1600" i="1" kern="100">
                          <a:effectLst/>
                          <a:latin typeface="Aptos"/>
                          <a:ea typeface="Aptos" panose="020B0004020202020204" pitchFamily="34" charset="0"/>
                          <a:cs typeface="Times New Roman"/>
                        </a:rPr>
                        <a:t>Communi- catieve fundamenten</a:t>
                      </a:r>
                      <a:endParaRPr lang="nl-BE" sz="1600" i="1"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Lezen</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Schrijven</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Mondeling taalgebruik</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Taalsysteem en taalgebruik</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solidFill>
                            <a:schemeClr val="accent5"/>
                          </a:solidFill>
                          <a:effectLst/>
                        </a:rPr>
                        <a:t>Literatuur</a:t>
                      </a:r>
                      <a:endParaRPr lang="nl-BE" sz="1600" kern="100">
                        <a:solidFill>
                          <a:schemeClr val="accent5"/>
                        </a:solidFill>
                        <a:effectLst/>
                        <a:latin typeface="Aptos"/>
                        <a:ea typeface="Aptos" panose="020B0004020202020204" pitchFamily="34" charset="0"/>
                        <a:cs typeface="Times New Roman"/>
                      </a:endParaRPr>
                    </a:p>
                  </a:txBody>
                  <a:tcPr marL="68580" marR="68580" marT="0" marB="0"/>
                </a:tc>
                <a:tc>
                  <a:txBody>
                    <a:bodyPr/>
                    <a:lstStyle/>
                    <a:p>
                      <a:pPr lvl="0">
                        <a:lnSpc>
                          <a:spcPct val="114999"/>
                        </a:lnSpc>
                        <a:spcAft>
                          <a:spcPts val="800"/>
                        </a:spcAft>
                        <a:buNone/>
                      </a:pPr>
                      <a:r>
                        <a:rPr lang="nl-BE" sz="1600" i="1" kern="0">
                          <a:effectLst/>
                        </a:rPr>
                        <a:t>Vlaamse gebarentaal</a:t>
                      </a:r>
                    </a:p>
                  </a:txBody>
                  <a:tcPr marL="68580" marR="68580" marT="0" marB="0"/>
                </a:tc>
                <a:extLst>
                  <a:ext uri="{0D108BD9-81ED-4DB2-BD59-A6C34878D82A}">
                    <a16:rowId xmlns:a16="http://schemas.microsoft.com/office/drawing/2014/main" val="165710177"/>
                  </a:ext>
                </a:extLst>
              </a:tr>
              <a:tr h="2959014">
                <a:tc>
                  <a:txBody>
                    <a:bodyPr/>
                    <a:lstStyle/>
                    <a:p>
                      <a:pPr fontAlgn="base">
                        <a:lnSpc>
                          <a:spcPct val="115000"/>
                        </a:lnSpc>
                        <a:spcAft>
                          <a:spcPts val="800"/>
                        </a:spcAft>
                        <a:buNone/>
                      </a:pPr>
                      <a:r>
                        <a:rPr lang="nl-BE" sz="1800" kern="0">
                          <a:solidFill>
                            <a:schemeClr val="bg1"/>
                          </a:solidFill>
                          <a:effectLst/>
                        </a:rPr>
                        <a:t>Sub-                                          domeinen</a:t>
                      </a:r>
                      <a:endParaRPr lang="nl-BE" sz="1800" kern="10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fontAlgn="base">
                        <a:lnSpc>
                          <a:spcPct val="115000"/>
                        </a:lnSpc>
                        <a:spcAft>
                          <a:spcPts val="800"/>
                        </a:spcAft>
                        <a:buNone/>
                      </a:pPr>
                      <a:r>
                        <a:rPr lang="nl-BE" sz="1600" b="0" i="1" kern="100">
                          <a:effectLst/>
                          <a:latin typeface="Aptos"/>
                          <a:ea typeface="Aptos" panose="020B0004020202020204" pitchFamily="34" charset="0"/>
                          <a:cs typeface="Times New Roman"/>
                        </a:rPr>
                        <a:t>Sociale aandacht</a:t>
                      </a:r>
                    </a:p>
                    <a:p>
                      <a:pPr lvl="0">
                        <a:lnSpc>
                          <a:spcPct val="114999"/>
                        </a:lnSpc>
                        <a:spcAft>
                          <a:spcPts val="800"/>
                        </a:spcAft>
                        <a:buNone/>
                      </a:pPr>
                      <a:r>
                        <a:rPr lang="nl-BE" sz="1600" b="0" i="1" kern="100">
                          <a:effectLst/>
                          <a:latin typeface="Aptos"/>
                          <a:ea typeface="Aptos" panose="020B0004020202020204" pitchFamily="34" charset="0"/>
                          <a:cs typeface="Times New Roman"/>
                        </a:rPr>
                        <a:t>Betekenisver-lening</a:t>
                      </a:r>
                    </a:p>
                    <a:p>
                      <a:pPr lvl="0">
                        <a:lnSpc>
                          <a:spcPct val="114999"/>
                        </a:lnSpc>
                        <a:spcAft>
                          <a:spcPts val="800"/>
                        </a:spcAft>
                        <a:buNone/>
                      </a:pPr>
                      <a:r>
                        <a:rPr lang="nl-BE" sz="1600" b="0" i="1" kern="100">
                          <a:effectLst/>
                          <a:latin typeface="Aptos"/>
                          <a:ea typeface="Aptos" panose="020B0004020202020204" pitchFamily="34" charset="0"/>
                          <a:cs typeface="Times New Roman"/>
                        </a:rPr>
                        <a:t>Communicatie-vormen</a:t>
                      </a:r>
                    </a:p>
                  </a:txBody>
                  <a:tcPr marL="68580" marR="68580" marT="0" marB="0"/>
                </a:tc>
                <a:tc>
                  <a:txBody>
                    <a:bodyPr/>
                    <a:lstStyle/>
                    <a:p>
                      <a:pPr marL="0" marR="0" lvl="0" indent="0" algn="l" defTabSz="685783" rtl="0" eaLnBrk="1" fontAlgn="base" latinLnBrk="0" hangingPunct="1">
                        <a:lnSpc>
                          <a:spcPct val="115000"/>
                        </a:lnSpc>
                        <a:spcBef>
                          <a:spcPts val="0"/>
                        </a:spcBef>
                        <a:spcAft>
                          <a:spcPts val="800"/>
                        </a:spcAft>
                        <a:buClrTx/>
                        <a:buSzTx/>
                        <a:buFontTx/>
                        <a:buNone/>
                        <a:tabLst/>
                        <a:defRPr/>
                      </a:pPr>
                      <a:r>
                        <a:rPr lang="nl-BE" sz="1600" b="0" i="1" kern="0">
                          <a:effectLst/>
                          <a:latin typeface="Aptos"/>
                          <a:ea typeface="Aptos" panose="020B0004020202020204" pitchFamily="34" charset="0"/>
                          <a:cs typeface="Times New Roman"/>
                        </a:rPr>
                        <a:t>Globaal lezen</a:t>
                      </a:r>
                    </a:p>
                    <a:p>
                      <a:pPr fontAlgn="base">
                        <a:lnSpc>
                          <a:spcPct val="115000"/>
                        </a:lnSpc>
                        <a:spcAft>
                          <a:spcPts val="800"/>
                        </a:spcAft>
                        <a:buNone/>
                      </a:pPr>
                      <a:r>
                        <a:rPr lang="nl-BE" sz="1600" b="0" kern="0">
                          <a:solidFill>
                            <a:schemeClr val="accent5"/>
                          </a:solidFill>
                          <a:effectLst/>
                          <a:latin typeface="Aptos"/>
                        </a:rPr>
                        <a:t>Vlot en vloeiend lezen</a:t>
                      </a:r>
                    </a:p>
                    <a:p>
                      <a:pPr fontAlgn="base">
                        <a:lnSpc>
                          <a:spcPct val="115000"/>
                        </a:lnSpc>
                        <a:spcAft>
                          <a:spcPts val="800"/>
                        </a:spcAft>
                        <a:buNone/>
                      </a:pPr>
                      <a:r>
                        <a:rPr lang="nl-BE" sz="1600" b="0" kern="0">
                          <a:effectLst/>
                          <a:latin typeface="Aptos"/>
                          <a:ea typeface="Aptos" panose="020B0004020202020204" pitchFamily="34" charset="0"/>
                          <a:cs typeface="Times New Roman"/>
                        </a:rPr>
                        <a:t>Tekstbegrip</a:t>
                      </a:r>
                    </a:p>
                    <a:p>
                      <a:pPr fontAlgn="base">
                        <a:lnSpc>
                          <a:spcPct val="115000"/>
                        </a:lnSpc>
                        <a:spcAft>
                          <a:spcPts val="800"/>
                        </a:spcAft>
                        <a:buNone/>
                      </a:pPr>
                      <a:r>
                        <a:rPr lang="nl-BE" sz="1600" b="0" kern="0">
                          <a:effectLst/>
                          <a:latin typeface="Aptos"/>
                          <a:ea typeface="Aptos" panose="020B0004020202020204" pitchFamily="34" charset="0"/>
                          <a:cs typeface="Times New Roman"/>
                        </a:rPr>
                        <a:t>Tekstsoorten en tekst-conventies</a:t>
                      </a:r>
                    </a:p>
                    <a:p>
                      <a:pPr lvl="0">
                        <a:lnSpc>
                          <a:spcPct val="114999"/>
                        </a:lnSpc>
                        <a:spcAft>
                          <a:spcPts val="800"/>
                        </a:spcAft>
                        <a:buNone/>
                      </a:pPr>
                      <a:r>
                        <a:rPr lang="nl-BE" sz="1600" b="0" i="1" kern="0">
                          <a:effectLst/>
                          <a:latin typeface="Aptos"/>
                          <a:ea typeface="Aptos" panose="020B0004020202020204" pitchFamily="34" charset="0"/>
                          <a:cs typeface="Times New Roman"/>
                        </a:rPr>
                        <a:t>Braille</a:t>
                      </a:r>
                    </a:p>
                  </a:txBody>
                  <a:tcPr marL="68580" marR="68580" marT="0" marB="0"/>
                </a:tc>
                <a:tc>
                  <a:txBody>
                    <a:bodyPr/>
                    <a:lstStyle/>
                    <a:p>
                      <a:pPr fontAlgn="base">
                        <a:lnSpc>
                          <a:spcPct val="115000"/>
                        </a:lnSpc>
                        <a:spcAft>
                          <a:spcPts val="800"/>
                        </a:spcAft>
                        <a:buNone/>
                      </a:pPr>
                      <a:r>
                        <a:rPr lang="nl-BE" sz="1600" b="0" kern="0">
                          <a:solidFill>
                            <a:schemeClr val="accent5"/>
                          </a:solidFill>
                          <a:effectLst/>
                          <a:latin typeface="Aptos"/>
                        </a:rPr>
                        <a:t>Handschrift en digitale vaardigheden</a:t>
                      </a:r>
                    </a:p>
                    <a:p>
                      <a:pPr fontAlgn="base">
                        <a:lnSpc>
                          <a:spcPct val="115000"/>
                        </a:lnSpc>
                        <a:spcAft>
                          <a:spcPts val="800"/>
                        </a:spcAft>
                        <a:buNone/>
                      </a:pPr>
                      <a:r>
                        <a:rPr lang="nl-BE" sz="1600" b="0" kern="0">
                          <a:solidFill>
                            <a:schemeClr val="tx1"/>
                          </a:solidFill>
                          <a:effectLst/>
                          <a:latin typeface="Aptos"/>
                          <a:ea typeface="Aptos" panose="020B0004020202020204" pitchFamily="34" charset="0"/>
                          <a:cs typeface="Times New Roman"/>
                        </a:rPr>
                        <a:t>Correct schrijven</a:t>
                      </a:r>
                    </a:p>
                    <a:p>
                      <a:pPr fontAlgn="base">
                        <a:lnSpc>
                          <a:spcPct val="115000"/>
                        </a:lnSpc>
                        <a:spcAft>
                          <a:spcPts val="800"/>
                        </a:spcAft>
                        <a:buNone/>
                      </a:pPr>
                      <a:r>
                        <a:rPr lang="nl-BE" sz="1600" b="0" kern="0">
                          <a:solidFill>
                            <a:schemeClr val="accent5"/>
                          </a:solidFill>
                          <a:effectLst/>
                          <a:latin typeface="Aptos"/>
                          <a:ea typeface="Aptos" panose="020B0004020202020204" pitchFamily="34" charset="0"/>
                          <a:cs typeface="Times New Roman"/>
                        </a:rPr>
                        <a:t>Schrijven om te leren</a:t>
                      </a:r>
                    </a:p>
                    <a:p>
                      <a:pPr fontAlgn="base">
                        <a:lnSpc>
                          <a:spcPct val="115000"/>
                        </a:lnSpc>
                        <a:spcAft>
                          <a:spcPts val="800"/>
                        </a:spcAft>
                        <a:buNone/>
                      </a:pPr>
                      <a:r>
                        <a:rPr lang="nl-BE" sz="1600" b="0" kern="0">
                          <a:solidFill>
                            <a:schemeClr val="tx1"/>
                          </a:solidFill>
                          <a:effectLst/>
                          <a:latin typeface="Aptos"/>
                          <a:ea typeface="Aptos" panose="020B0004020202020204" pitchFamily="34" charset="0"/>
                          <a:cs typeface="Times New Roman"/>
                        </a:rPr>
                        <a:t>Schrijven om te delen</a:t>
                      </a:r>
                    </a:p>
                    <a:p>
                      <a:pPr lvl="0">
                        <a:lnSpc>
                          <a:spcPct val="114999"/>
                        </a:lnSpc>
                        <a:spcAft>
                          <a:spcPts val="800"/>
                        </a:spcAft>
                        <a:buNone/>
                      </a:pPr>
                      <a:r>
                        <a:rPr lang="nl-BE" sz="1600" b="0" i="1" kern="0">
                          <a:solidFill>
                            <a:schemeClr val="tx1"/>
                          </a:solidFill>
                          <a:effectLst/>
                          <a:latin typeface="Aptos"/>
                          <a:ea typeface="Aptos" panose="020B0004020202020204" pitchFamily="34" charset="0"/>
                          <a:cs typeface="Times New Roman"/>
                        </a:rPr>
                        <a:t>Braille</a:t>
                      </a:r>
                    </a:p>
                  </a:txBody>
                  <a:tcPr marL="68580" marR="68580" marT="0" marB="0"/>
                </a:tc>
                <a:tc>
                  <a:txBody>
                    <a:bodyPr/>
                    <a:lstStyle/>
                    <a:p>
                      <a:pPr fontAlgn="base">
                        <a:lnSpc>
                          <a:spcPct val="115000"/>
                        </a:lnSpc>
                        <a:spcAft>
                          <a:spcPts val="800"/>
                        </a:spcAft>
                        <a:buNone/>
                      </a:pPr>
                      <a:r>
                        <a:rPr lang="nl-BE" sz="1600" b="0" kern="0">
                          <a:effectLst/>
                          <a:latin typeface="Aptos"/>
                        </a:rPr>
                        <a:t>Luisterbegrip</a:t>
                      </a:r>
                    </a:p>
                    <a:p>
                      <a:pPr fontAlgn="base">
                        <a:lnSpc>
                          <a:spcPct val="115000"/>
                        </a:lnSpc>
                        <a:spcAft>
                          <a:spcPts val="800"/>
                        </a:spcAft>
                        <a:buNone/>
                      </a:pPr>
                      <a:r>
                        <a:rPr lang="nl-BE" sz="1600" b="0" kern="0">
                          <a:effectLst/>
                          <a:latin typeface="Aptos"/>
                          <a:ea typeface="Aptos" panose="020B0004020202020204" pitchFamily="34" charset="0"/>
                          <a:cs typeface="Times New Roman"/>
                        </a:rPr>
                        <a:t>Spreken, </a:t>
                      </a:r>
                      <a:r>
                        <a:rPr lang="nl-BE" sz="1600" b="0" kern="0">
                          <a:solidFill>
                            <a:schemeClr val="accent5"/>
                          </a:solidFill>
                          <a:effectLst/>
                          <a:latin typeface="Aptos"/>
                          <a:ea typeface="Aptos" panose="020B0004020202020204" pitchFamily="34" charset="0"/>
                          <a:cs typeface="Times New Roman"/>
                        </a:rPr>
                        <a:t>presenteren</a:t>
                      </a:r>
                      <a:r>
                        <a:rPr lang="nl-BE" sz="1600" b="0" kern="0">
                          <a:effectLst/>
                          <a:latin typeface="Aptos"/>
                          <a:ea typeface="Aptos" panose="020B0004020202020204" pitchFamily="34" charset="0"/>
                          <a:cs typeface="Times New Roman"/>
                        </a:rPr>
                        <a:t> en </a:t>
                      </a:r>
                      <a:r>
                        <a:rPr lang="nl-BE" sz="1600" b="0" kern="0">
                          <a:solidFill>
                            <a:schemeClr val="accent5"/>
                          </a:solidFill>
                          <a:effectLst/>
                          <a:latin typeface="Aptos"/>
                          <a:ea typeface="Aptos" panose="020B0004020202020204" pitchFamily="34" charset="0"/>
                          <a:cs typeface="Times New Roman"/>
                        </a:rPr>
                        <a:t>vertellen</a:t>
                      </a:r>
                    </a:p>
                    <a:p>
                      <a:pPr fontAlgn="base">
                        <a:lnSpc>
                          <a:spcPct val="115000"/>
                        </a:lnSpc>
                        <a:spcAft>
                          <a:spcPts val="800"/>
                        </a:spcAft>
                        <a:buNone/>
                      </a:pPr>
                      <a:r>
                        <a:rPr lang="nl-BE" sz="1600" b="0" kern="0">
                          <a:solidFill>
                            <a:schemeClr val="tx1"/>
                          </a:solidFill>
                          <a:effectLst/>
                          <a:latin typeface="Aptos"/>
                          <a:ea typeface="Aptos" panose="020B0004020202020204" pitchFamily="34" charset="0"/>
                          <a:cs typeface="Times New Roman"/>
                        </a:rPr>
                        <a:t>Mondelinge interactievaar-</a:t>
                      </a:r>
                      <a:r>
                        <a:rPr lang="nl-BE" sz="1600" b="0" kern="0" err="1">
                          <a:solidFill>
                            <a:schemeClr val="tx1"/>
                          </a:solidFill>
                          <a:effectLst/>
                          <a:latin typeface="Aptos"/>
                          <a:ea typeface="Aptos" panose="020B0004020202020204" pitchFamily="34" charset="0"/>
                          <a:cs typeface="Times New Roman"/>
                        </a:rPr>
                        <a:t>digheden</a:t>
                      </a:r>
                      <a:endParaRPr lang="nl-BE" sz="1600" b="0" kern="0">
                        <a:solidFill>
                          <a:schemeClr val="tx1"/>
                        </a:solidFill>
                        <a:effectLst/>
                        <a:latin typeface="Aptos"/>
                        <a:ea typeface="Aptos" panose="020B0004020202020204" pitchFamily="34" charset="0"/>
                        <a:cs typeface="Times New Roman"/>
                      </a:endParaRPr>
                    </a:p>
                    <a:p>
                      <a:pPr lvl="0">
                        <a:lnSpc>
                          <a:spcPct val="114999"/>
                        </a:lnSpc>
                        <a:spcAft>
                          <a:spcPts val="800"/>
                        </a:spcAft>
                        <a:buNone/>
                      </a:pPr>
                      <a:endParaRPr lang="nl-BE" sz="1600" b="0" kern="0">
                        <a:solidFill>
                          <a:schemeClr val="tx1"/>
                        </a:solidFill>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b="0" kern="100">
                          <a:solidFill>
                            <a:schemeClr val="accent5"/>
                          </a:solidFill>
                          <a:effectLst/>
                          <a:latin typeface="Aptos"/>
                          <a:ea typeface="Aptos" panose="020B0004020202020204" pitchFamily="34" charset="0"/>
                          <a:cs typeface="Times New Roman"/>
                        </a:rPr>
                        <a:t>Woordenschat</a:t>
                      </a:r>
                    </a:p>
                    <a:p>
                      <a:pPr fontAlgn="base">
                        <a:lnSpc>
                          <a:spcPct val="115000"/>
                        </a:lnSpc>
                        <a:spcAft>
                          <a:spcPts val="800"/>
                        </a:spcAft>
                        <a:buNone/>
                      </a:pPr>
                      <a:r>
                        <a:rPr lang="nl-BE" sz="1600" b="0" kern="100">
                          <a:solidFill>
                            <a:schemeClr val="tx1"/>
                          </a:solidFill>
                          <a:effectLst/>
                          <a:latin typeface="Aptos"/>
                          <a:ea typeface="Aptos" panose="020B0004020202020204" pitchFamily="34" charset="0"/>
                          <a:cs typeface="Times New Roman"/>
                        </a:rPr>
                        <a:t>Taalsysteem (klanken, spelling, grammatica)</a:t>
                      </a:r>
                    </a:p>
                    <a:p>
                      <a:pPr fontAlgn="base">
                        <a:lnSpc>
                          <a:spcPct val="115000"/>
                        </a:lnSpc>
                        <a:spcAft>
                          <a:spcPts val="800"/>
                        </a:spcAft>
                        <a:buNone/>
                      </a:pPr>
                      <a:r>
                        <a:rPr lang="nl-BE" sz="1600" b="0" kern="100">
                          <a:solidFill>
                            <a:schemeClr val="tx1"/>
                          </a:solidFill>
                          <a:effectLst/>
                          <a:latin typeface="Aptos"/>
                          <a:ea typeface="Aptos" panose="020B0004020202020204" pitchFamily="34" charset="0"/>
                          <a:cs typeface="Times New Roman"/>
                        </a:rPr>
                        <a:t>Taalgebruik en </a:t>
                      </a:r>
                      <a:r>
                        <a:rPr lang="nl-BE" sz="1600" b="0" kern="100">
                          <a:solidFill>
                            <a:schemeClr val="accent5"/>
                          </a:solidFill>
                          <a:effectLst/>
                          <a:latin typeface="Aptos"/>
                          <a:ea typeface="Aptos" panose="020B0004020202020204" pitchFamily="34" charset="0"/>
                          <a:cs typeface="Times New Roman"/>
                        </a:rPr>
                        <a:t>taalweten-schap</a:t>
                      </a:r>
                    </a:p>
                    <a:p>
                      <a:pPr fontAlgn="base">
                        <a:lnSpc>
                          <a:spcPct val="115000"/>
                        </a:lnSpc>
                        <a:spcAft>
                          <a:spcPts val="800"/>
                        </a:spcAft>
                        <a:buNone/>
                      </a:pPr>
                      <a:endParaRPr lang="nl-BE" sz="1600" b="0" kern="100">
                        <a:solidFill>
                          <a:srgbClr val="FF0000"/>
                        </a:solidFill>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b="0" kern="0">
                          <a:solidFill>
                            <a:schemeClr val="accent5"/>
                          </a:solidFill>
                          <a:effectLst/>
                          <a:latin typeface="Aptos"/>
                        </a:rPr>
                        <a:t>Interactie met literatuur</a:t>
                      </a:r>
                      <a:endParaRPr lang="nl-BE" sz="1600" b="0" kern="0">
                        <a:effectLst/>
                        <a:latin typeface="Aptos"/>
                      </a:endParaRPr>
                    </a:p>
                    <a:p>
                      <a:pPr fontAlgn="base">
                        <a:lnSpc>
                          <a:spcPct val="115000"/>
                        </a:lnSpc>
                        <a:spcAft>
                          <a:spcPts val="800"/>
                        </a:spcAft>
                        <a:buNone/>
                      </a:pPr>
                      <a:r>
                        <a:rPr lang="nl-BE" sz="1600" b="0" kern="0">
                          <a:solidFill>
                            <a:schemeClr val="accent5"/>
                          </a:solidFill>
                          <a:effectLst/>
                          <a:latin typeface="Aptos"/>
                        </a:rPr>
                        <a:t>Creatieve expressie en taal</a:t>
                      </a:r>
                    </a:p>
                    <a:p>
                      <a:pPr fontAlgn="base">
                        <a:lnSpc>
                          <a:spcPct val="115000"/>
                        </a:lnSpc>
                        <a:spcAft>
                          <a:spcPts val="800"/>
                        </a:spcAft>
                        <a:buNone/>
                      </a:pPr>
                      <a:endParaRPr lang="nl-BE" sz="1600" b="0" kern="100">
                        <a:effectLst/>
                        <a:latin typeface="Aptos"/>
                        <a:ea typeface="Aptos" panose="020B0004020202020204" pitchFamily="34" charset="0"/>
                        <a:cs typeface="Times New Roman"/>
                      </a:endParaRPr>
                    </a:p>
                  </a:txBody>
                  <a:tcPr marL="68580" marR="68580" marT="0" marB="0"/>
                </a:tc>
                <a:tc>
                  <a:txBody>
                    <a:bodyPr/>
                    <a:lstStyle/>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Attitudes</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Lezen</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Taalgebruik</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Taalbe-schouwing</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Taalvorm</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Taalinhoud</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Hulpmiddelen</a:t>
                      </a:r>
                      <a:endParaRPr kumimoji="0" lang="nl-BE"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endParaRPr>
                    </a:p>
                  </a:txBody>
                  <a:tcPr marL="68580" marR="68580" marT="0" marB="0"/>
                </a:tc>
                <a:extLst>
                  <a:ext uri="{0D108BD9-81ED-4DB2-BD59-A6C34878D82A}">
                    <a16:rowId xmlns:a16="http://schemas.microsoft.com/office/drawing/2014/main" val="3885815535"/>
                  </a:ext>
                </a:extLst>
              </a:tr>
            </a:tbl>
          </a:graphicData>
        </a:graphic>
      </p:graphicFrame>
      <p:sp>
        <p:nvSpPr>
          <p:cNvPr id="6" name="Tekstvak 5">
            <a:extLst>
              <a:ext uri="{FF2B5EF4-FFF2-40B4-BE49-F238E27FC236}">
                <a16:creationId xmlns:a16="http://schemas.microsoft.com/office/drawing/2014/main" id="{C51E669E-1CCD-EE22-ADEC-AC092FBE0FF5}"/>
              </a:ext>
            </a:extLst>
          </p:cNvPr>
          <p:cNvSpPr txBox="1"/>
          <p:nvPr/>
        </p:nvSpPr>
        <p:spPr>
          <a:xfrm>
            <a:off x="422031" y="5531835"/>
            <a:ext cx="857124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800" b="1" i="0" u="none" strike="noStrike" kern="1200" cap="none" spc="0" normalizeH="0" baseline="0" noProof="0">
                <a:ln>
                  <a:noFill/>
                </a:ln>
                <a:solidFill>
                  <a:prstClr val="black"/>
                </a:solidFill>
                <a:effectLst/>
                <a:uLnTx/>
                <a:uFillTx/>
                <a:latin typeface="Trebuchet MS"/>
                <a:ea typeface="+mn-ea"/>
                <a:cs typeface="+mn-cs"/>
              </a:rPr>
              <a:t>Legende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800" b="0" i="0" u="none" strike="noStrike" kern="1200" cap="none" spc="0" normalizeH="0" baseline="0" noProof="0">
                <a:ln>
                  <a:noFill/>
                </a:ln>
                <a:solidFill>
                  <a:srgbClr val="0070C0"/>
                </a:solidFill>
                <a:effectLst/>
                <a:uLnTx/>
                <a:uFillTx/>
                <a:latin typeface="Trebuchet MS"/>
                <a:ea typeface="+mn-ea"/>
                <a:cs typeface="+mn-cs"/>
              </a:rPr>
              <a:t>Blauw</a:t>
            </a:r>
            <a:r>
              <a:rPr kumimoji="0" lang="nl-NL" sz="1800" b="0" i="0" u="none" strike="noStrike" kern="1200" cap="none" spc="0" normalizeH="0" baseline="0" noProof="0">
                <a:ln>
                  <a:noFill/>
                </a:ln>
                <a:solidFill>
                  <a:prstClr val="black"/>
                </a:solidFill>
                <a:effectLst/>
                <a:uLnTx/>
                <a:uFillTx/>
                <a:latin typeface="Trebuchet MS"/>
                <a:ea typeface="+mn-ea"/>
                <a:cs typeface="+mn-cs"/>
              </a:rPr>
              <a:t>: nu meer onder de aandacht of nieuw</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800" b="0" i="1" u="none" strike="noStrike" kern="1200" cap="none" spc="0" normalizeH="0" baseline="0" noProof="0">
                <a:ln>
                  <a:noFill/>
                </a:ln>
                <a:solidFill>
                  <a:prstClr val="black"/>
                </a:solidFill>
                <a:effectLst/>
                <a:uLnTx/>
                <a:uFillTx/>
                <a:latin typeface="Trebuchet MS"/>
                <a:ea typeface="+mn-ea"/>
                <a:cs typeface="+mn-cs"/>
              </a:rPr>
              <a:t>Cursief</a:t>
            </a:r>
            <a:r>
              <a:rPr kumimoji="0" lang="nl-NL" sz="1800" b="0" i="0" u="none" strike="noStrike" kern="1200" cap="none" spc="0" normalizeH="0" baseline="0" noProof="0">
                <a:ln>
                  <a:noFill/>
                </a:ln>
                <a:solidFill>
                  <a:prstClr val="black"/>
                </a:solidFill>
                <a:effectLst/>
                <a:uLnTx/>
                <a:uFillTx/>
                <a:latin typeface="Trebuchet MS"/>
                <a:ea typeface="+mn-ea"/>
                <a:cs typeface="+mn-cs"/>
              </a:rPr>
              <a:t>: geen gemeenschappelijke doelen (vanuit leerplan voor iedereen)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nl-BE" sz="1800" b="0" i="0" u="none" strike="noStrike" kern="1200" cap="none" spc="0" normalizeH="0" baseline="0" noProof="0">
              <a:ln>
                <a:noFill/>
              </a:ln>
              <a:solidFill>
                <a:prstClr val="black"/>
              </a:solidFill>
              <a:effectLst/>
              <a:uLnTx/>
              <a:uFillTx/>
              <a:latin typeface="Trebuchet MS"/>
              <a:ea typeface="+mn-ea"/>
              <a:cs typeface="+mn-cs"/>
            </a:endParaRPr>
          </a:p>
        </p:txBody>
      </p:sp>
      <p:sp>
        <p:nvSpPr>
          <p:cNvPr id="7" name="Rechthoek: afgeronde hoeken 6">
            <a:extLst>
              <a:ext uri="{FF2B5EF4-FFF2-40B4-BE49-F238E27FC236}">
                <a16:creationId xmlns:a16="http://schemas.microsoft.com/office/drawing/2014/main" id="{D464E613-1AA4-2EAB-BFED-AB6101216661}"/>
              </a:ext>
            </a:extLst>
          </p:cNvPr>
          <p:cNvSpPr/>
          <p:nvPr/>
        </p:nvSpPr>
        <p:spPr>
          <a:xfrm>
            <a:off x="4435442" y="1321495"/>
            <a:ext cx="1530284" cy="4215009"/>
          </a:xfrm>
          <a:prstGeom prst="roundRect">
            <a:avLst/>
          </a:prstGeom>
          <a:noFill/>
          <a:ln w="5715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
        <p:nvSpPr>
          <p:cNvPr id="5" name="Pijl: rechts 4">
            <a:extLst>
              <a:ext uri="{FF2B5EF4-FFF2-40B4-BE49-F238E27FC236}">
                <a16:creationId xmlns:a16="http://schemas.microsoft.com/office/drawing/2014/main" id="{889A9637-E13D-0C67-F871-ED75564DB3C4}"/>
              </a:ext>
            </a:extLst>
          </p:cNvPr>
          <p:cNvSpPr/>
          <p:nvPr/>
        </p:nvSpPr>
        <p:spPr>
          <a:xfrm>
            <a:off x="3214480" y="3123673"/>
            <a:ext cx="1114096" cy="612228"/>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Tree>
    <p:extLst>
      <p:ext uri="{BB962C8B-B14F-4D97-AF65-F5344CB8AC3E}">
        <p14:creationId xmlns:p14="http://schemas.microsoft.com/office/powerpoint/2010/main" val="535242852"/>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69F9F5-FA45-67E7-27C3-3B3E7E82EABD}"/>
            </a:ext>
          </a:extLst>
        </p:cNvPr>
        <p:cNvGrpSpPr/>
        <p:nvPr/>
      </p:nvGrpSpPr>
      <p:grpSpPr>
        <a:xfrm>
          <a:off x="0" y="0"/>
          <a:ext cx="0" cy="0"/>
          <a:chOff x="0" y="0"/>
          <a:chExt cx="0" cy="0"/>
        </a:xfrm>
      </p:grpSpPr>
      <p:sp>
        <p:nvSpPr>
          <p:cNvPr id="43" name="Titel 1">
            <a:extLst>
              <a:ext uri="{FF2B5EF4-FFF2-40B4-BE49-F238E27FC236}">
                <a16:creationId xmlns:a16="http://schemas.microsoft.com/office/drawing/2014/main" id="{293E28F1-22F1-CCDE-8FA8-F6B0B7186F4B}"/>
              </a:ext>
            </a:extLst>
          </p:cNvPr>
          <p:cNvSpPr txBox="1">
            <a:spLocks/>
          </p:cNvSpPr>
          <p:nvPr/>
        </p:nvSpPr>
        <p:spPr>
          <a:xfrm>
            <a:off x="503006" y="267800"/>
            <a:ext cx="9799638" cy="647700"/>
          </a:xfrm>
          <a:prstGeom prst="rect">
            <a:avLst/>
          </a:prstGeom>
        </p:spPr>
        <p:txBody>
          <a:bodyPr vert="horz" lIns="91440" tIns="45720" rIns="91440" bIns="45720" rtlCol="0" anchor="ctr">
            <a:normAutofit/>
          </a:bodyPr>
          <a:lstStyle>
            <a:lvl1pPr algn="l" defTabSz="685783" rtl="0" eaLnBrk="1" latinLnBrk="0" hangingPunct="1">
              <a:spcBef>
                <a:spcPct val="0"/>
              </a:spcBef>
              <a:buNone/>
              <a:defRPr kumimoji="0" lang="nl-BE" sz="2400" b="0" kern="1200" cap="none" baseline="0" dirty="0" smtClean="0">
                <a:solidFill>
                  <a:srgbClr val="2D3E4E"/>
                </a:solidFill>
                <a:effectLst/>
                <a:latin typeface="Poppins ExtraBold" panose="00000900000000000000" pitchFamily="2" charset="0"/>
                <a:ea typeface="Roboto" pitchFamily="2" charset="0"/>
                <a:cs typeface="Poppins ExtraBold" panose="00000900000000000000" pitchFamily="2" charset="0"/>
              </a:defRPr>
            </a:lvl1pPr>
          </a:lstStyle>
          <a:p>
            <a:endParaRPr lang="nl-BE" sz="3600" b="1">
              <a:solidFill>
                <a:schemeClr val="tx1"/>
              </a:solidFill>
              <a:latin typeface="Poppins" panose="00000500000000000000" pitchFamily="2" charset="0"/>
              <a:cs typeface="Poppins" panose="00000500000000000000" pitchFamily="2" charset="0"/>
            </a:endParaRPr>
          </a:p>
        </p:txBody>
      </p:sp>
      <p:sp>
        <p:nvSpPr>
          <p:cNvPr id="2" name="Titel 1">
            <a:extLst>
              <a:ext uri="{FF2B5EF4-FFF2-40B4-BE49-F238E27FC236}">
                <a16:creationId xmlns:a16="http://schemas.microsoft.com/office/drawing/2014/main" id="{8CBEF82A-D07F-CEDF-05EE-101293684839}"/>
              </a:ext>
            </a:extLst>
          </p:cNvPr>
          <p:cNvSpPr>
            <a:spLocks noGrp="1"/>
          </p:cNvSpPr>
          <p:nvPr>
            <p:ph type="title" idx="4294967295"/>
          </p:nvPr>
        </p:nvSpPr>
        <p:spPr>
          <a:xfrm>
            <a:off x="304800" y="267800"/>
            <a:ext cx="9799638" cy="647700"/>
          </a:xfrm>
        </p:spPr>
        <p:txBody>
          <a:bodyPr>
            <a:normAutofit/>
          </a:bodyPr>
          <a:lstStyle/>
          <a:p>
            <a:r>
              <a:rPr lang="nl-BE" sz="3600" b="1">
                <a:solidFill>
                  <a:schemeClr val="tx1"/>
                </a:solidFill>
                <a:latin typeface="Poppins" panose="00000500000000000000" pitchFamily="2" charset="0"/>
                <a:cs typeface="Poppins" panose="00000500000000000000" pitchFamily="2" charset="0"/>
              </a:rPr>
              <a:t>Overzicht opbouw Correct schrijven</a:t>
            </a:r>
            <a:endParaRPr lang="nl-BE" sz="3600"/>
          </a:p>
        </p:txBody>
      </p:sp>
      <p:graphicFrame>
        <p:nvGraphicFramePr>
          <p:cNvPr id="3" name="Tabel 2">
            <a:extLst>
              <a:ext uri="{FF2B5EF4-FFF2-40B4-BE49-F238E27FC236}">
                <a16:creationId xmlns:a16="http://schemas.microsoft.com/office/drawing/2014/main" id="{36647137-713E-8990-1602-F6FAF6FEBB6C}"/>
              </a:ext>
            </a:extLst>
          </p:cNvPr>
          <p:cNvGraphicFramePr>
            <a:graphicFrameLocks noGrp="1"/>
          </p:cNvGraphicFramePr>
          <p:nvPr>
            <p:extLst>
              <p:ext uri="{D42A27DB-BD31-4B8C-83A1-F6EECF244321}">
                <p14:modId xmlns:p14="http://schemas.microsoft.com/office/powerpoint/2010/main" val="3807307342"/>
              </p:ext>
            </p:extLst>
          </p:nvPr>
        </p:nvGraphicFramePr>
        <p:xfrm>
          <a:off x="373624" y="936165"/>
          <a:ext cx="11444752" cy="5620889"/>
        </p:xfrm>
        <a:graphic>
          <a:graphicData uri="http://schemas.openxmlformats.org/drawingml/2006/table">
            <a:tbl>
              <a:tblPr firstRow="1" firstCol="1" bandRow="1"/>
              <a:tblGrid>
                <a:gridCol w="1335433">
                  <a:extLst>
                    <a:ext uri="{9D8B030D-6E8A-4147-A177-3AD203B41FA5}">
                      <a16:colId xmlns:a16="http://schemas.microsoft.com/office/drawing/2014/main" val="1514678563"/>
                    </a:ext>
                  </a:extLst>
                </a:gridCol>
                <a:gridCol w="2351314">
                  <a:extLst>
                    <a:ext uri="{9D8B030D-6E8A-4147-A177-3AD203B41FA5}">
                      <a16:colId xmlns:a16="http://schemas.microsoft.com/office/drawing/2014/main" val="3914945948"/>
                    </a:ext>
                  </a:extLst>
                </a:gridCol>
                <a:gridCol w="5365810">
                  <a:extLst>
                    <a:ext uri="{9D8B030D-6E8A-4147-A177-3AD203B41FA5}">
                      <a16:colId xmlns:a16="http://schemas.microsoft.com/office/drawing/2014/main" val="747539362"/>
                    </a:ext>
                  </a:extLst>
                </a:gridCol>
                <a:gridCol w="341974">
                  <a:extLst>
                    <a:ext uri="{9D8B030D-6E8A-4147-A177-3AD203B41FA5}">
                      <a16:colId xmlns:a16="http://schemas.microsoft.com/office/drawing/2014/main" val="4220619714"/>
                    </a:ext>
                  </a:extLst>
                </a:gridCol>
                <a:gridCol w="320601">
                  <a:extLst>
                    <a:ext uri="{9D8B030D-6E8A-4147-A177-3AD203B41FA5}">
                      <a16:colId xmlns:a16="http://schemas.microsoft.com/office/drawing/2014/main" val="1109512915"/>
                    </a:ext>
                  </a:extLst>
                </a:gridCol>
                <a:gridCol w="192180">
                  <a:extLst>
                    <a:ext uri="{9D8B030D-6E8A-4147-A177-3AD203B41FA5}">
                      <a16:colId xmlns:a16="http://schemas.microsoft.com/office/drawing/2014/main" val="3303274800"/>
                    </a:ext>
                  </a:extLst>
                </a:gridCol>
                <a:gridCol w="192180">
                  <a:extLst>
                    <a:ext uri="{9D8B030D-6E8A-4147-A177-3AD203B41FA5}">
                      <a16:colId xmlns:a16="http://schemas.microsoft.com/office/drawing/2014/main" val="4148393051"/>
                    </a:ext>
                  </a:extLst>
                </a:gridCol>
                <a:gridCol w="192180">
                  <a:extLst>
                    <a:ext uri="{9D8B030D-6E8A-4147-A177-3AD203B41FA5}">
                      <a16:colId xmlns:a16="http://schemas.microsoft.com/office/drawing/2014/main" val="3126237592"/>
                    </a:ext>
                  </a:extLst>
                </a:gridCol>
                <a:gridCol w="192180">
                  <a:extLst>
                    <a:ext uri="{9D8B030D-6E8A-4147-A177-3AD203B41FA5}">
                      <a16:colId xmlns:a16="http://schemas.microsoft.com/office/drawing/2014/main" val="882319832"/>
                    </a:ext>
                  </a:extLst>
                </a:gridCol>
                <a:gridCol w="192180">
                  <a:extLst>
                    <a:ext uri="{9D8B030D-6E8A-4147-A177-3AD203B41FA5}">
                      <a16:colId xmlns:a16="http://schemas.microsoft.com/office/drawing/2014/main" val="1532408530"/>
                    </a:ext>
                  </a:extLst>
                </a:gridCol>
                <a:gridCol w="192180">
                  <a:extLst>
                    <a:ext uri="{9D8B030D-6E8A-4147-A177-3AD203B41FA5}">
                      <a16:colId xmlns:a16="http://schemas.microsoft.com/office/drawing/2014/main" val="2259145757"/>
                    </a:ext>
                  </a:extLst>
                </a:gridCol>
                <a:gridCol w="192180">
                  <a:extLst>
                    <a:ext uri="{9D8B030D-6E8A-4147-A177-3AD203B41FA5}">
                      <a16:colId xmlns:a16="http://schemas.microsoft.com/office/drawing/2014/main" val="4112676964"/>
                    </a:ext>
                  </a:extLst>
                </a:gridCol>
                <a:gridCol w="192180">
                  <a:extLst>
                    <a:ext uri="{9D8B030D-6E8A-4147-A177-3AD203B41FA5}">
                      <a16:colId xmlns:a16="http://schemas.microsoft.com/office/drawing/2014/main" val="359089226"/>
                    </a:ext>
                  </a:extLst>
                </a:gridCol>
                <a:gridCol w="192180">
                  <a:extLst>
                    <a:ext uri="{9D8B030D-6E8A-4147-A177-3AD203B41FA5}">
                      <a16:colId xmlns:a16="http://schemas.microsoft.com/office/drawing/2014/main" val="1254382295"/>
                    </a:ext>
                  </a:extLst>
                </a:gridCol>
              </a:tblGrid>
              <a:tr h="145301">
                <a:tc rowSpan="2">
                  <a:txBody>
                    <a:bodyPr/>
                    <a:lstStyle/>
                    <a:p>
                      <a:pPr>
                        <a:lnSpc>
                          <a:spcPct val="130000"/>
                        </a:lnSpc>
                        <a:spcBef>
                          <a:spcPts val="300"/>
                        </a:spcBef>
                        <a:spcAft>
                          <a:spcPts val="300"/>
                        </a:spcAft>
                        <a:buNone/>
                      </a:pPr>
                      <a:r>
                        <a:rPr lang="nl-BE" sz="2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Domein</a:t>
                      </a:r>
                      <a:endPar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50849" marR="5084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rowSpan="2">
                  <a:txBody>
                    <a:bodyPr/>
                    <a:lstStyle/>
                    <a:p>
                      <a:pPr>
                        <a:lnSpc>
                          <a:spcPct val="130000"/>
                        </a:lnSpc>
                        <a:spcBef>
                          <a:spcPts val="300"/>
                        </a:spcBef>
                        <a:spcAft>
                          <a:spcPts val="300"/>
                        </a:spcAft>
                        <a:buNone/>
                      </a:pPr>
                      <a:r>
                        <a:rPr lang="nl-BE" sz="2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Subdomein</a:t>
                      </a:r>
                      <a:endPar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50849" marR="5084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rowSpan="2">
                  <a:txBody>
                    <a:bodyPr/>
                    <a:lstStyle/>
                    <a:p>
                      <a:pPr>
                        <a:lnSpc>
                          <a:spcPct val="130000"/>
                        </a:lnSpc>
                        <a:spcBef>
                          <a:spcPts val="300"/>
                        </a:spcBef>
                        <a:spcAft>
                          <a:spcPts val="300"/>
                        </a:spcAft>
                        <a:buNone/>
                      </a:pPr>
                      <a:r>
                        <a:rPr lang="nl-BE" sz="2000" b="1">
                          <a:solidFill>
                            <a:srgbClr val="000000"/>
                          </a:solidFill>
                          <a:effectLst/>
                          <a:latin typeface="Trebuchet MS" panose="020B0603020202020204" pitchFamily="34" charset="0"/>
                          <a:ea typeface="Trebuchet MS" panose="020B0603020202020204" pitchFamily="34" charset="0"/>
                          <a:cs typeface="Times New Roman" panose="02020603050405020304" pitchFamily="18" charset="0"/>
                        </a:rPr>
                        <a:t>Cluster</a:t>
                      </a:r>
                      <a:endPar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50849" marR="5084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rowSpan="2">
                  <a:txBody>
                    <a:bodyPr/>
                    <a:lstStyle/>
                    <a:p>
                      <a:pPr algn="ctr">
                        <a:lnSpc>
                          <a:spcPct val="130000"/>
                        </a:lnSpc>
                        <a:spcBef>
                          <a:spcPts val="300"/>
                        </a:spcBef>
                        <a:spcAft>
                          <a:spcPts val="300"/>
                        </a:spcAft>
                        <a:buNone/>
                      </a:pPr>
                      <a:r>
                        <a:rPr lang="nl-BE" sz="700" b="1">
                          <a:solidFill>
                            <a:srgbClr val="000000"/>
                          </a:solidFill>
                          <a:effectLst/>
                          <a:latin typeface="Trebuchet MS" panose="020B0603020202020204" pitchFamily="34" charset="0"/>
                          <a:ea typeface="Trebuchet MS" panose="020B0603020202020204" pitchFamily="34" charset="0"/>
                          <a:cs typeface="Times New Roman" panose="02020603050405020304" pitchFamily="18" charset="0"/>
                        </a:rPr>
                        <a:t>P</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50849" marR="5084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gridSpan="9">
                  <a:txBody>
                    <a:bodyPr/>
                    <a:lstStyle/>
                    <a:p>
                      <a:pPr algn="ctr">
                        <a:lnSpc>
                          <a:spcPct val="130000"/>
                        </a:lnSpc>
                        <a:spcBef>
                          <a:spcPts val="300"/>
                        </a:spcBef>
                        <a:spcAft>
                          <a:spcPts val="300"/>
                        </a:spcAft>
                        <a:buNone/>
                      </a:pPr>
                      <a:r>
                        <a:rPr lang="nl-BE" sz="7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G</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rowSpan="2">
                  <a:txBody>
                    <a:bodyPr/>
                    <a:lstStyle/>
                    <a:p>
                      <a:pPr algn="ctr">
                        <a:lnSpc>
                          <a:spcPct val="130000"/>
                        </a:lnSpc>
                        <a:spcBef>
                          <a:spcPts val="300"/>
                        </a:spcBef>
                        <a:spcAft>
                          <a:spcPts val="300"/>
                        </a:spcAft>
                        <a:buNone/>
                      </a:pPr>
                      <a:r>
                        <a:rPr lang="nl-BE" sz="7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S</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50849" marR="5084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extLst>
                  <a:ext uri="{0D108BD9-81ED-4DB2-BD59-A6C34878D82A}">
                    <a16:rowId xmlns:a16="http://schemas.microsoft.com/office/drawing/2014/main" val="1057947234"/>
                  </a:ext>
                </a:extLst>
              </a:tr>
              <a:tr h="303900">
                <a:tc vMerge="1">
                  <a:txBody>
                    <a:bodyPr/>
                    <a:lstStyle/>
                    <a:p>
                      <a:endParaRPr lang="nl-BE"/>
                    </a:p>
                  </a:txBody>
                  <a:tcPr/>
                </a:tc>
                <a:tc vMerge="1">
                  <a:txBody>
                    <a:bodyPr/>
                    <a:lstStyle/>
                    <a:p>
                      <a:endParaRPr lang="nl-BE"/>
                    </a:p>
                  </a:txBody>
                  <a:tcPr/>
                </a:tc>
                <a:tc vMerge="1">
                  <a:txBody>
                    <a:bodyPr/>
                    <a:lstStyle/>
                    <a:p>
                      <a:endParaRPr lang="nl-BE"/>
                    </a:p>
                  </a:txBody>
                  <a:tcPr/>
                </a:tc>
                <a:tc vMerge="1">
                  <a:txBody>
                    <a:bodyPr/>
                    <a:lstStyle/>
                    <a:p>
                      <a:endParaRPr lang="nl-BE"/>
                    </a:p>
                  </a:txBody>
                  <a:tcPr/>
                </a:tc>
                <a:tc>
                  <a:txBody>
                    <a:bodyPr/>
                    <a:lstStyle/>
                    <a:p>
                      <a:pPr algn="ctr">
                        <a:lnSpc>
                          <a:spcPct val="130000"/>
                        </a:lnSpc>
                        <a:spcBef>
                          <a:spcPts val="300"/>
                        </a:spcBef>
                        <a:spcAft>
                          <a:spcPts val="300"/>
                        </a:spcAft>
                        <a:buNone/>
                      </a:pPr>
                      <a:r>
                        <a:rPr lang="nl-BE" sz="700" b="1">
                          <a:solidFill>
                            <a:srgbClr val="000000"/>
                          </a:solidFill>
                          <a:effectLst/>
                          <a:latin typeface="Trebuchet MS" panose="020B0603020202020204" pitchFamily="34" charset="0"/>
                          <a:ea typeface="Trebuchet MS" panose="020B0603020202020204" pitchFamily="34" charset="0"/>
                          <a:cs typeface="Times New Roman" panose="02020603050405020304" pitchFamily="18" charset="0"/>
                        </a:rPr>
                        <a:t>JK</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7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K2</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7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K3</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7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L1</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7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L2</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7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L3</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7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L4</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7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L5</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7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L6</a:t>
                      </a:r>
                      <a:endPar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vMerge="1">
                  <a:txBody>
                    <a:bodyPr/>
                    <a:lstStyle/>
                    <a:p>
                      <a:endParaRPr lang="nl-BE"/>
                    </a:p>
                  </a:txBody>
                  <a:tcPr/>
                </a:tc>
                <a:extLst>
                  <a:ext uri="{0D108BD9-81ED-4DB2-BD59-A6C34878D82A}">
                    <a16:rowId xmlns:a16="http://schemas.microsoft.com/office/drawing/2014/main" val="1617760145"/>
                  </a:ext>
                </a:extLst>
              </a:tr>
              <a:tr h="135655">
                <a:tc rowSpan="23">
                  <a:txBody>
                    <a:bodyPr/>
                    <a:lstStyle/>
                    <a:p>
                      <a:pPr>
                        <a:lnSpc>
                          <a:spcPct val="130000"/>
                        </a:lnSpc>
                        <a:spcAft>
                          <a:spcPts val="1000"/>
                        </a:spcAft>
                        <a:buNone/>
                      </a:pPr>
                      <a:r>
                        <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Schrijven</a:t>
                      </a:r>
                    </a:p>
                  </a:txBody>
                  <a:tcPr marL="50849" marR="5084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rowSpan="23">
                  <a:txBody>
                    <a:bodyPr/>
                    <a:lstStyle/>
                    <a:p>
                      <a:pPr>
                        <a:lnSpc>
                          <a:spcPct val="130000"/>
                        </a:lnSpc>
                        <a:spcAft>
                          <a:spcPts val="1000"/>
                        </a:spcAft>
                        <a:buNone/>
                      </a:pPr>
                      <a:r>
                        <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Correct schrijven</a:t>
                      </a:r>
                    </a:p>
                    <a:p>
                      <a:pPr>
                        <a:lnSpc>
                          <a:spcPct val="130000"/>
                        </a:lnSpc>
                        <a:spcAft>
                          <a:spcPts val="1000"/>
                        </a:spcAft>
                        <a:buNone/>
                      </a:pPr>
                      <a:r>
                        <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30000"/>
                        </a:lnSpc>
                        <a:spcAft>
                          <a:spcPts val="1000"/>
                        </a:spcAft>
                        <a:buNone/>
                      </a:pPr>
                      <a:r>
                        <a:rPr lang="nl-BE" sz="11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Spellingbewustzijn</a:t>
                      </a:r>
                    </a:p>
                  </a:txBody>
                  <a:tcPr marL="50849" marR="5084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158341195"/>
                  </a:ext>
                </a:extLst>
              </a:tr>
              <a:tr h="135655">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11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Woorden met een hoofdletter spellen</a:t>
                      </a:r>
                    </a:p>
                  </a:txBody>
                  <a:tcPr marL="50849" marR="5084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470314209"/>
                  </a:ext>
                </a:extLst>
              </a:tr>
              <a:tr h="135655">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11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Klankzuivere km, </a:t>
                      </a:r>
                      <a:r>
                        <a:rPr lang="nl-BE" sz="1100" err="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mk</a:t>
                      </a:r>
                      <a:r>
                        <a:rPr lang="nl-BE" sz="11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r>
                        <a:rPr lang="nl-BE" sz="1100" err="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mkm</a:t>
                      </a:r>
                      <a:r>
                        <a:rPr lang="nl-BE" sz="11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woorden spellen</a:t>
                      </a:r>
                    </a:p>
                  </a:txBody>
                  <a:tcPr marL="50849" marR="5084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078134861"/>
                  </a:ext>
                </a:extLst>
              </a:tr>
              <a:tr h="135655">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11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Woorden eindigend op een klinker spellen</a:t>
                      </a:r>
                    </a:p>
                  </a:txBody>
                  <a:tcPr marL="50849" marR="5084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944600928"/>
                  </a:ext>
                </a:extLst>
              </a:tr>
              <a:tr h="135655">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11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Woorden met tweetekenklanken spellen</a:t>
                      </a:r>
                    </a:p>
                  </a:txBody>
                  <a:tcPr marL="50849" marR="5084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074869911"/>
                  </a:ext>
                </a:extLst>
              </a:tr>
              <a:tr h="286890">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11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Woorden met lettergroepen aai, oei, ooi, eeuw, ieuw, uw spellen</a:t>
                      </a:r>
                    </a:p>
                  </a:txBody>
                  <a:tcPr marL="50849" marR="5084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532656068"/>
                  </a:ext>
                </a:extLst>
              </a:tr>
              <a:tr h="135655">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11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Woorden met </a:t>
                      </a:r>
                      <a:r>
                        <a:rPr lang="nl-BE" sz="1100" err="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ng</a:t>
                      </a:r>
                      <a:r>
                        <a:rPr lang="nl-BE" sz="11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r>
                        <a:rPr lang="nl-BE" sz="1100" err="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nk</a:t>
                      </a:r>
                      <a:r>
                        <a:rPr lang="nl-BE" sz="11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spellen</a:t>
                      </a:r>
                    </a:p>
                  </a:txBody>
                  <a:tcPr marL="50849" marR="5084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936605584"/>
                  </a:ext>
                </a:extLst>
              </a:tr>
              <a:tr h="135655">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11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Woorden met –ch, -cht, -g, -</a:t>
                      </a:r>
                      <a:r>
                        <a:rPr lang="nl-BE" sz="1100" err="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gt</a:t>
                      </a:r>
                      <a:r>
                        <a:rPr lang="nl-BE" sz="11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spellen</a:t>
                      </a:r>
                    </a:p>
                  </a:txBody>
                  <a:tcPr marL="50849" marR="5084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056051611"/>
                  </a:ext>
                </a:extLst>
              </a:tr>
              <a:tr h="286890">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11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Woorden met meerdere medeklinkers vooraan, in het midden en achteraan spellen</a:t>
                      </a:r>
                    </a:p>
                  </a:txBody>
                  <a:tcPr marL="50849" marR="5084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602749105"/>
                  </a:ext>
                </a:extLst>
              </a:tr>
              <a:tr h="135655">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11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Woorden met een doffe klank spellen</a:t>
                      </a:r>
                    </a:p>
                  </a:txBody>
                  <a:tcPr marL="50849" marR="5084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049436342"/>
                  </a:ext>
                </a:extLst>
              </a:tr>
              <a:tr h="135655">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11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Woorden eindigend op –d, -t, -p, -b spellen</a:t>
                      </a:r>
                    </a:p>
                  </a:txBody>
                  <a:tcPr marL="50849" marR="5084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271189149"/>
                  </a:ext>
                </a:extLst>
              </a:tr>
              <a:tr h="286890">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11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Woorden spellen die anders uitgesproken worden dan geschreven</a:t>
                      </a:r>
                    </a:p>
                  </a:txBody>
                  <a:tcPr marL="50849" marR="5084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646105529"/>
                  </a:ext>
                </a:extLst>
              </a:tr>
              <a:tr h="286890">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11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Woorden met vrije klinkers </a:t>
                      </a:r>
                      <a:r>
                        <a:rPr lang="nl-BE" sz="1100" err="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ee</a:t>
                      </a:r>
                      <a:r>
                        <a:rPr lang="nl-BE" sz="11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o, u, ie, i, oe, ai in een open of gesloten lettergreep spellen</a:t>
                      </a:r>
                    </a:p>
                  </a:txBody>
                  <a:tcPr marL="50849" marR="5084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338865486"/>
                  </a:ext>
                </a:extLst>
              </a:tr>
              <a:tr h="135655">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11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Woorden met voor- en achtervoegsels spellen</a:t>
                      </a:r>
                    </a:p>
                  </a:txBody>
                  <a:tcPr marL="50849" marR="5084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072361794"/>
                  </a:ext>
                </a:extLst>
              </a:tr>
              <a:tr h="135655">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11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Samenstellingen spellen</a:t>
                      </a:r>
                    </a:p>
                  </a:txBody>
                  <a:tcPr marL="50849" marR="5084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236261427"/>
                  </a:ext>
                </a:extLst>
              </a:tr>
              <a:tr h="135655">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11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Verkleinwoorden spellen</a:t>
                      </a:r>
                    </a:p>
                  </a:txBody>
                  <a:tcPr marL="50849" marR="5084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061380126"/>
                  </a:ext>
                </a:extLst>
              </a:tr>
              <a:tr h="135655">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11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Meervouden spellen</a:t>
                      </a:r>
                    </a:p>
                  </a:txBody>
                  <a:tcPr marL="50849" marR="5084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478324069"/>
                  </a:ext>
                </a:extLst>
              </a:tr>
              <a:tr h="286890">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11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Afkortingen, letterwoorden en initiaalwoorden spellen</a:t>
                      </a:r>
                    </a:p>
                  </a:txBody>
                  <a:tcPr marL="50849" marR="5084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204982131"/>
                  </a:ext>
                </a:extLst>
              </a:tr>
              <a:tr h="286890">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11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Woorden met koppelteken, apostrof, trema en accent spellen</a:t>
                      </a:r>
                    </a:p>
                  </a:txBody>
                  <a:tcPr marL="50849" marR="5084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465782055"/>
                  </a:ext>
                </a:extLst>
              </a:tr>
              <a:tr h="135655">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11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Leenwoorden spellen</a:t>
                      </a:r>
                    </a:p>
                  </a:txBody>
                  <a:tcPr marL="50849" marR="5084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681589115"/>
                  </a:ext>
                </a:extLst>
              </a:tr>
              <a:tr h="135655">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11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Verenkelen en verdubbelen</a:t>
                      </a:r>
                    </a:p>
                  </a:txBody>
                  <a:tcPr marL="50849" marR="5084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209319170"/>
                  </a:ext>
                </a:extLst>
              </a:tr>
              <a:tr h="135655">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11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Werkwoorden spellen</a:t>
                      </a:r>
                    </a:p>
                  </a:txBody>
                  <a:tcPr marL="50849" marR="5084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894771820"/>
                  </a:ext>
                </a:extLst>
              </a:tr>
              <a:tr h="135655">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11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Zinnen en teksten schrijven</a:t>
                      </a:r>
                    </a:p>
                  </a:txBody>
                  <a:tcPr marL="50849" marR="5084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7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50849" marR="508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512718632"/>
                  </a:ext>
                </a:extLst>
              </a:tr>
            </a:tbl>
          </a:graphicData>
        </a:graphic>
      </p:graphicFrame>
    </p:spTree>
    <p:extLst>
      <p:ext uri="{BB962C8B-B14F-4D97-AF65-F5344CB8AC3E}">
        <p14:creationId xmlns:p14="http://schemas.microsoft.com/office/powerpoint/2010/main" val="746584273"/>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tekst 1">
            <a:extLst>
              <a:ext uri="{FF2B5EF4-FFF2-40B4-BE49-F238E27FC236}">
                <a16:creationId xmlns:a16="http://schemas.microsoft.com/office/drawing/2014/main" id="{C818AB65-8F25-CF95-143B-EE48104FF253}"/>
              </a:ext>
            </a:extLst>
          </p:cNvPr>
          <p:cNvSpPr>
            <a:spLocks noGrp="1"/>
          </p:cNvSpPr>
          <p:nvPr>
            <p:ph type="body" sz="quarter" idx="10"/>
          </p:nvPr>
        </p:nvSpPr>
        <p:spPr>
          <a:xfrm>
            <a:off x="656634" y="1165428"/>
            <a:ext cx="9799638" cy="5021262"/>
          </a:xfrm>
        </p:spPr>
        <p:txBody>
          <a:bodyPr/>
          <a:lstStyle/>
          <a:p>
            <a:pPr marL="0" indent="0">
              <a:buNone/>
            </a:pPr>
            <a:r>
              <a:rPr lang="nl-BE" b="1">
                <a:solidFill>
                  <a:schemeClr val="accent5"/>
                </a:solidFill>
              </a:rPr>
              <a:t>Spellen = een woord uit het hoofd correct schrijven op papier</a:t>
            </a:r>
            <a:endParaRPr lang="nl-BE">
              <a:solidFill>
                <a:schemeClr val="accent5"/>
              </a:solidFill>
            </a:endParaRPr>
          </a:p>
          <a:p>
            <a:pPr marL="0" indent="0">
              <a:buNone/>
            </a:pPr>
            <a:endParaRPr lang="nl-BE" b="1">
              <a:solidFill>
                <a:schemeClr val="accent5"/>
              </a:solidFill>
            </a:endParaRPr>
          </a:p>
          <a:p>
            <a:pPr marL="0" indent="0">
              <a:buNone/>
            </a:pPr>
            <a:r>
              <a:rPr lang="nl-BE" b="1"/>
              <a:t>Van L1 tot L6</a:t>
            </a:r>
            <a:endParaRPr lang="nl-BE"/>
          </a:p>
          <a:p>
            <a:pPr lvl="0"/>
            <a:r>
              <a:rPr lang="nl-BE"/>
              <a:t>nieuwe spellingmoeilijkheden komen erbij </a:t>
            </a:r>
          </a:p>
          <a:p>
            <a:pPr lvl="0"/>
            <a:r>
              <a:rPr lang="nl-BE"/>
              <a:t>eerder geleerde spellingmoeilijkheden blijven terugkomen </a:t>
            </a:r>
          </a:p>
          <a:p>
            <a:pPr lvl="0"/>
            <a:r>
              <a:rPr lang="nl-BE"/>
              <a:t>verschillende moeilijkheden komen samen in één woord </a:t>
            </a:r>
          </a:p>
          <a:p>
            <a:pPr lvl="0"/>
            <a:r>
              <a:rPr lang="nl-BE"/>
              <a:t>aangeleerde spelling wordt toegepast in zinnen en teksten </a:t>
            </a:r>
          </a:p>
          <a:p>
            <a:endParaRPr lang="nl-BE" b="1"/>
          </a:p>
          <a:p>
            <a:pPr marL="0" indent="0">
              <a:buNone/>
            </a:pPr>
            <a:r>
              <a:rPr lang="nl-BE" b="1"/>
              <a:t>Bijvoorbeeld: boek → broek → broekzak</a:t>
            </a:r>
            <a:endParaRPr lang="nl-BE"/>
          </a:p>
          <a:p>
            <a:pPr marL="0" indent="0">
              <a:buNone/>
            </a:pPr>
            <a:endParaRPr lang="nl-BE" b="1"/>
          </a:p>
          <a:p>
            <a:pPr marL="0" indent="0">
              <a:buNone/>
            </a:pPr>
            <a:r>
              <a:rPr lang="nl-BE" b="1"/>
              <a:t>De woorden worden steeds complexer.</a:t>
            </a:r>
            <a:endParaRPr lang="nl-BE"/>
          </a:p>
          <a:p>
            <a:endParaRPr lang="nl-BE"/>
          </a:p>
        </p:txBody>
      </p:sp>
      <p:sp>
        <p:nvSpPr>
          <p:cNvPr id="3" name="Titel 2">
            <a:extLst>
              <a:ext uri="{FF2B5EF4-FFF2-40B4-BE49-F238E27FC236}">
                <a16:creationId xmlns:a16="http://schemas.microsoft.com/office/drawing/2014/main" id="{5896565C-5E3E-E005-86EE-45B32D9F39D9}"/>
              </a:ext>
            </a:extLst>
          </p:cNvPr>
          <p:cNvSpPr>
            <a:spLocks noGrp="1"/>
          </p:cNvSpPr>
          <p:nvPr>
            <p:ph type="title"/>
          </p:nvPr>
        </p:nvSpPr>
        <p:spPr/>
        <p:txBody>
          <a:bodyPr/>
          <a:lstStyle/>
          <a:p>
            <a:r>
              <a:rPr lang="nl-NL"/>
              <a:t>Correct schrijven: van L1 tot L6</a:t>
            </a:r>
            <a:endParaRPr lang="nl-BE"/>
          </a:p>
        </p:txBody>
      </p:sp>
    </p:spTree>
    <p:extLst>
      <p:ext uri="{BB962C8B-B14F-4D97-AF65-F5344CB8AC3E}">
        <p14:creationId xmlns:p14="http://schemas.microsoft.com/office/powerpoint/2010/main" val="3517785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tekst 1">
            <a:extLst>
              <a:ext uri="{FF2B5EF4-FFF2-40B4-BE49-F238E27FC236}">
                <a16:creationId xmlns:a16="http://schemas.microsoft.com/office/drawing/2014/main" id="{A947A0FB-F5BE-C1E8-6031-845F666682F6}"/>
              </a:ext>
            </a:extLst>
          </p:cNvPr>
          <p:cNvSpPr>
            <a:spLocks noGrp="1"/>
          </p:cNvSpPr>
          <p:nvPr>
            <p:ph type="body" sz="quarter" idx="10"/>
          </p:nvPr>
        </p:nvSpPr>
        <p:spPr>
          <a:xfrm>
            <a:off x="656633" y="1273630"/>
            <a:ext cx="10359710" cy="4261932"/>
          </a:xfrm>
        </p:spPr>
        <p:txBody>
          <a:bodyPr>
            <a:normAutofit fontScale="85000" lnSpcReduction="10000"/>
          </a:bodyPr>
          <a:lstStyle/>
          <a:p>
            <a:pPr marL="0" indent="0">
              <a:buNone/>
            </a:pPr>
            <a:r>
              <a:rPr lang="nl-BE" b="1"/>
              <a:t>Soms in hetzelfde leerjaar</a:t>
            </a:r>
          </a:p>
          <a:p>
            <a:r>
              <a:rPr lang="nl-BE" b="1"/>
              <a:t>L1 – Vlot en vloeiend lezen: </a:t>
            </a:r>
            <a:r>
              <a:rPr lang="nl-BE"/>
              <a:t>De leerlingen kunnen een- en tweelettergrepige woorden met tweetekenklinkers </a:t>
            </a:r>
            <a:r>
              <a:rPr lang="nl-BE" b="1"/>
              <a:t>ie, oe, </a:t>
            </a:r>
            <a:r>
              <a:rPr lang="nl-BE" b="1" err="1"/>
              <a:t>eu</a:t>
            </a:r>
            <a:r>
              <a:rPr lang="nl-BE" b="1"/>
              <a:t>, ui decoderen</a:t>
            </a:r>
            <a:r>
              <a:rPr lang="nl-BE"/>
              <a:t>.</a:t>
            </a:r>
          </a:p>
          <a:p>
            <a:r>
              <a:rPr lang="nl-BE" b="1"/>
              <a:t>L1 – Correct schrijven: </a:t>
            </a:r>
            <a:r>
              <a:rPr lang="nl-BE"/>
              <a:t>De leerlingen kunnen frequente eenlettergrepige woorden met tweetekenklanken </a:t>
            </a:r>
            <a:r>
              <a:rPr lang="nl-BE" b="1"/>
              <a:t>ei, ij, </a:t>
            </a:r>
            <a:r>
              <a:rPr lang="nl-BE" b="1" err="1"/>
              <a:t>ou</a:t>
            </a:r>
            <a:r>
              <a:rPr lang="nl-BE" b="1"/>
              <a:t>, au, ie, oe, </a:t>
            </a:r>
            <a:r>
              <a:rPr lang="nl-BE" b="1" err="1"/>
              <a:t>eu</a:t>
            </a:r>
            <a:r>
              <a:rPr lang="nl-BE" b="1"/>
              <a:t>, ui zonder medeklinkercluster spellen</a:t>
            </a:r>
            <a:r>
              <a:rPr lang="nl-BE"/>
              <a:t>.</a:t>
            </a:r>
          </a:p>
          <a:p>
            <a:r>
              <a:rPr lang="nl-BE"/>
              <a:t>bv. ‘boek’ lezen ↔ ‘boek’ spellen</a:t>
            </a:r>
          </a:p>
          <a:p>
            <a:pPr marL="0" indent="0">
              <a:buNone/>
            </a:pPr>
            <a:br>
              <a:rPr lang="nl-BE"/>
            </a:br>
            <a:endParaRPr lang="nl-BE"/>
          </a:p>
          <a:p>
            <a:pPr marL="0" indent="0">
              <a:buNone/>
            </a:pPr>
            <a:r>
              <a:rPr lang="nl-BE" b="1"/>
              <a:t>Soms eerst lezen, later spellen</a:t>
            </a:r>
          </a:p>
          <a:p>
            <a:r>
              <a:rPr lang="nl-BE" b="1"/>
              <a:t>L3 – Vlot en vloeiend lezen: </a:t>
            </a:r>
            <a:r>
              <a:rPr lang="nl-BE"/>
              <a:t>De leerlingen kunnen woorden met </a:t>
            </a:r>
            <a:r>
              <a:rPr lang="nl-BE" b="1"/>
              <a:t>c uitgesproken als /s/</a:t>
            </a:r>
            <a:r>
              <a:rPr lang="nl-BE"/>
              <a:t> </a:t>
            </a:r>
            <a:r>
              <a:rPr lang="nl-BE" b="1"/>
              <a:t>decoderen</a:t>
            </a:r>
            <a:r>
              <a:rPr lang="nl-BE"/>
              <a:t>.</a:t>
            </a:r>
          </a:p>
          <a:p>
            <a:r>
              <a:rPr lang="nl-BE" b="1"/>
              <a:t>L5 – Correct schrijven: </a:t>
            </a:r>
            <a:r>
              <a:rPr lang="nl-BE"/>
              <a:t>De leerlingen kunnen woorden met </a:t>
            </a:r>
            <a:r>
              <a:rPr lang="nl-BE" b="1"/>
              <a:t>/s/ als c geschreven</a:t>
            </a:r>
            <a:r>
              <a:rPr lang="nl-BE"/>
              <a:t> </a:t>
            </a:r>
            <a:r>
              <a:rPr lang="nl-BE" b="1"/>
              <a:t>spellen</a:t>
            </a:r>
            <a:r>
              <a:rPr lang="nl-BE"/>
              <a:t>.</a:t>
            </a:r>
          </a:p>
          <a:p>
            <a:r>
              <a:rPr lang="nl-BE"/>
              <a:t>bv. cent – citroen – procent</a:t>
            </a:r>
          </a:p>
          <a:p>
            <a:endParaRPr lang="nl-BE" sz="2000"/>
          </a:p>
        </p:txBody>
      </p:sp>
      <p:sp>
        <p:nvSpPr>
          <p:cNvPr id="3" name="Titel 2">
            <a:extLst>
              <a:ext uri="{FF2B5EF4-FFF2-40B4-BE49-F238E27FC236}">
                <a16:creationId xmlns:a16="http://schemas.microsoft.com/office/drawing/2014/main" id="{3AF4C166-9AFF-C7E5-77FC-D26FA1B560EE}"/>
              </a:ext>
            </a:extLst>
          </p:cNvPr>
          <p:cNvSpPr>
            <a:spLocks noGrp="1"/>
          </p:cNvSpPr>
          <p:nvPr>
            <p:ph type="title"/>
          </p:nvPr>
        </p:nvSpPr>
        <p:spPr>
          <a:xfrm>
            <a:off x="319176" y="473076"/>
            <a:ext cx="11110823" cy="648481"/>
          </a:xfrm>
        </p:spPr>
        <p:txBody>
          <a:bodyPr/>
          <a:lstStyle/>
          <a:p>
            <a:r>
              <a:rPr lang="nl-NL"/>
              <a:t>Samenhang lees- en schrijfmoeilijkheden </a:t>
            </a:r>
            <a:endParaRPr lang="nl-BE"/>
          </a:p>
        </p:txBody>
      </p:sp>
      <p:sp>
        <p:nvSpPr>
          <p:cNvPr id="5" name="Tekstvak 4">
            <a:extLst>
              <a:ext uri="{FF2B5EF4-FFF2-40B4-BE49-F238E27FC236}">
                <a16:creationId xmlns:a16="http://schemas.microsoft.com/office/drawing/2014/main" id="{F700EBAB-DCB2-1004-1C1E-BF1E14FE44D0}"/>
              </a:ext>
            </a:extLst>
          </p:cNvPr>
          <p:cNvSpPr txBox="1"/>
          <p:nvPr/>
        </p:nvSpPr>
        <p:spPr>
          <a:xfrm>
            <a:off x="462116" y="5687635"/>
            <a:ext cx="9260252" cy="830997"/>
          </a:xfrm>
          <a:prstGeom prst="rect">
            <a:avLst/>
          </a:prstGeom>
          <a:noFill/>
        </p:spPr>
        <p:txBody>
          <a:bodyPr wrap="square">
            <a:spAutoFit/>
          </a:bodyPr>
          <a:lstStyle/>
          <a:p>
            <a:pPr marL="0" indent="0" algn="ctr">
              <a:buNone/>
            </a:pPr>
            <a:r>
              <a:rPr lang="nl-BE" sz="2400" b="1">
                <a:solidFill>
                  <a:schemeClr val="accent5"/>
                </a:solidFill>
              </a:rPr>
              <a:t>Kunnen lezen betekent niet automatisch dat we verwachten dat een leerling de moeilijkheid al uit het hoofd kan spellen.</a:t>
            </a:r>
            <a:endParaRPr lang="nl-BE" sz="2400">
              <a:solidFill>
                <a:schemeClr val="accent5"/>
              </a:solidFill>
            </a:endParaRPr>
          </a:p>
        </p:txBody>
      </p:sp>
    </p:spTree>
    <p:extLst>
      <p:ext uri="{BB962C8B-B14F-4D97-AF65-F5344CB8AC3E}">
        <p14:creationId xmlns:p14="http://schemas.microsoft.com/office/powerpoint/2010/main" val="17322352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
                                            <p:txEl>
                                              <p:pRg st="7" end="7"/>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P spid="5" grpId="0"/>
    </p:bld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tekst 1">
            <a:extLst>
              <a:ext uri="{FF2B5EF4-FFF2-40B4-BE49-F238E27FC236}">
                <a16:creationId xmlns:a16="http://schemas.microsoft.com/office/drawing/2014/main" id="{EB973CC1-71B6-8E15-FA03-7F180D071552}"/>
              </a:ext>
            </a:extLst>
          </p:cNvPr>
          <p:cNvSpPr>
            <a:spLocks noGrp="1"/>
          </p:cNvSpPr>
          <p:nvPr>
            <p:ph type="body" sz="quarter" idx="10"/>
          </p:nvPr>
        </p:nvSpPr>
        <p:spPr>
          <a:xfrm>
            <a:off x="0" y="5922711"/>
            <a:ext cx="9799638" cy="794022"/>
          </a:xfrm>
        </p:spPr>
        <p:txBody>
          <a:bodyPr>
            <a:normAutofit lnSpcReduction="10000"/>
          </a:bodyPr>
          <a:lstStyle/>
          <a:p>
            <a:pPr marL="0" indent="0" algn="ctr">
              <a:buNone/>
            </a:pPr>
            <a:r>
              <a:rPr lang="nl-BE" b="1">
                <a:solidFill>
                  <a:schemeClr val="accent5"/>
                </a:solidFill>
              </a:rPr>
              <a:t>Van ondersteuning door de leraar naar steeds zelfstandiger controleren en reflecteren.</a:t>
            </a:r>
          </a:p>
        </p:txBody>
      </p:sp>
      <p:sp>
        <p:nvSpPr>
          <p:cNvPr id="3" name="Titel 2">
            <a:extLst>
              <a:ext uri="{FF2B5EF4-FFF2-40B4-BE49-F238E27FC236}">
                <a16:creationId xmlns:a16="http://schemas.microsoft.com/office/drawing/2014/main" id="{C2160109-7797-C1E2-B604-3B5013253C88}"/>
              </a:ext>
            </a:extLst>
          </p:cNvPr>
          <p:cNvSpPr>
            <a:spLocks noGrp="1"/>
          </p:cNvSpPr>
          <p:nvPr>
            <p:ph type="title"/>
          </p:nvPr>
        </p:nvSpPr>
        <p:spPr>
          <a:xfrm>
            <a:off x="516845" y="463357"/>
            <a:ext cx="8694192" cy="794021"/>
          </a:xfrm>
        </p:spPr>
        <p:txBody>
          <a:bodyPr/>
          <a:lstStyle/>
          <a:p>
            <a:r>
              <a:rPr lang="nl-NL"/>
              <a:t>Spellingbewustzijn</a:t>
            </a:r>
            <a:br>
              <a:rPr lang="nl-NL"/>
            </a:br>
            <a:r>
              <a:rPr lang="nl-NL" sz="2000"/>
              <a:t> ook de eigen spelling bewaken</a:t>
            </a:r>
            <a:endParaRPr lang="nl-BE"/>
          </a:p>
        </p:txBody>
      </p:sp>
      <p:graphicFrame>
        <p:nvGraphicFramePr>
          <p:cNvPr id="4" name="Tabel 3">
            <a:extLst>
              <a:ext uri="{FF2B5EF4-FFF2-40B4-BE49-F238E27FC236}">
                <a16:creationId xmlns:a16="http://schemas.microsoft.com/office/drawing/2014/main" id="{1B856D6B-4A24-5602-E94C-1EBDDD751776}"/>
              </a:ext>
            </a:extLst>
          </p:cNvPr>
          <p:cNvGraphicFramePr>
            <a:graphicFrameLocks noGrp="1"/>
          </p:cNvGraphicFramePr>
          <p:nvPr>
            <p:extLst>
              <p:ext uri="{D42A27DB-BD31-4B8C-83A1-F6EECF244321}">
                <p14:modId xmlns:p14="http://schemas.microsoft.com/office/powerpoint/2010/main" val="3397718227"/>
              </p:ext>
            </p:extLst>
          </p:nvPr>
        </p:nvGraphicFramePr>
        <p:xfrm>
          <a:off x="516845" y="2023433"/>
          <a:ext cx="9940924" cy="3657600"/>
        </p:xfrm>
        <a:graphic>
          <a:graphicData uri="http://schemas.openxmlformats.org/drawingml/2006/table">
            <a:tbl>
              <a:tblPr>
                <a:tableStyleId>{00A15C55-8517-42AA-B614-E9B94910E393}</a:tableStyleId>
              </a:tblPr>
              <a:tblGrid>
                <a:gridCol w="983206">
                  <a:extLst>
                    <a:ext uri="{9D8B030D-6E8A-4147-A177-3AD203B41FA5}">
                      <a16:colId xmlns:a16="http://schemas.microsoft.com/office/drawing/2014/main" val="1236858833"/>
                    </a:ext>
                  </a:extLst>
                </a:gridCol>
                <a:gridCol w="8957718">
                  <a:extLst>
                    <a:ext uri="{9D8B030D-6E8A-4147-A177-3AD203B41FA5}">
                      <a16:colId xmlns:a16="http://schemas.microsoft.com/office/drawing/2014/main" val="1307845362"/>
                    </a:ext>
                  </a:extLst>
                </a:gridCol>
              </a:tblGrid>
              <a:tr h="297180">
                <a:tc>
                  <a:txBody>
                    <a:bodyPr/>
                    <a:lstStyle/>
                    <a:p>
                      <a:pPr>
                        <a:buNone/>
                      </a:pPr>
                      <a:endParaRPr lang="nl-BE" sz="2200">
                        <a:solidFill>
                          <a:schemeClr val="bg1"/>
                        </a:solidFill>
                      </a:endParaRPr>
                    </a:p>
                  </a:txBody>
                  <a:tcPr anchor="ctr">
                    <a:solidFill>
                      <a:schemeClr val="accent4"/>
                    </a:solidFill>
                  </a:tcPr>
                </a:tc>
                <a:tc>
                  <a:txBody>
                    <a:bodyPr/>
                    <a:lstStyle/>
                    <a:p>
                      <a:pPr>
                        <a:buNone/>
                      </a:pPr>
                      <a:r>
                        <a:rPr lang="nl-BE" sz="2200">
                          <a:solidFill>
                            <a:schemeClr val="bg1"/>
                          </a:solidFill>
                        </a:rPr>
                        <a:t>Opbouw cluster spellingbewustzijn</a:t>
                      </a:r>
                    </a:p>
                  </a:txBody>
                  <a:tcPr anchor="ctr">
                    <a:solidFill>
                      <a:schemeClr val="accent4"/>
                    </a:solidFill>
                  </a:tcPr>
                </a:tc>
                <a:extLst>
                  <a:ext uri="{0D108BD9-81ED-4DB2-BD59-A6C34878D82A}">
                    <a16:rowId xmlns:a16="http://schemas.microsoft.com/office/drawing/2014/main" val="3400745065"/>
                  </a:ext>
                </a:extLst>
              </a:tr>
              <a:tr h="297180">
                <a:tc>
                  <a:txBody>
                    <a:bodyPr/>
                    <a:lstStyle/>
                    <a:p>
                      <a:pPr>
                        <a:buNone/>
                      </a:pPr>
                      <a:r>
                        <a:rPr lang="nl-BE" sz="2200"/>
                        <a:t>L1–L4</a:t>
                      </a:r>
                    </a:p>
                  </a:txBody>
                  <a:tcPr anchor="ctr"/>
                </a:tc>
                <a:tc>
                  <a:txBody>
                    <a:bodyPr/>
                    <a:lstStyle/>
                    <a:p>
                      <a:pPr>
                        <a:buNone/>
                      </a:pPr>
                      <a:r>
                        <a:rPr lang="nl-BE" sz="2200"/>
                        <a:t>Na feedback van de leraar spelfouten verbeteren</a:t>
                      </a:r>
                    </a:p>
                  </a:txBody>
                  <a:tcPr anchor="ctr"/>
                </a:tc>
                <a:extLst>
                  <a:ext uri="{0D108BD9-81ED-4DB2-BD59-A6C34878D82A}">
                    <a16:rowId xmlns:a16="http://schemas.microsoft.com/office/drawing/2014/main" val="4247017947"/>
                  </a:ext>
                </a:extLst>
              </a:tr>
              <a:tr h="502920">
                <a:tc>
                  <a:txBody>
                    <a:bodyPr/>
                    <a:lstStyle/>
                    <a:p>
                      <a:pPr>
                        <a:buNone/>
                      </a:pPr>
                      <a:endParaRPr lang="nl-BE" sz="2200"/>
                    </a:p>
                  </a:txBody>
                  <a:tcPr anchor="ctr"/>
                </a:tc>
                <a:tc>
                  <a:txBody>
                    <a:bodyPr/>
                    <a:lstStyle/>
                    <a:p>
                      <a:pPr>
                        <a:buNone/>
                      </a:pPr>
                      <a:r>
                        <a:rPr lang="nl-BE" sz="2200"/>
                        <a:t>Na feedback van de leraar schriftelijk werk controleren met behulp van bronnen</a:t>
                      </a:r>
                    </a:p>
                  </a:txBody>
                  <a:tcPr anchor="ctr"/>
                </a:tc>
                <a:extLst>
                  <a:ext uri="{0D108BD9-81ED-4DB2-BD59-A6C34878D82A}">
                    <a16:rowId xmlns:a16="http://schemas.microsoft.com/office/drawing/2014/main" val="3086835396"/>
                  </a:ext>
                </a:extLst>
              </a:tr>
              <a:tr h="297180">
                <a:tc>
                  <a:txBody>
                    <a:bodyPr/>
                    <a:lstStyle/>
                    <a:p>
                      <a:pPr>
                        <a:buNone/>
                      </a:pPr>
                      <a:r>
                        <a:rPr lang="nl-BE" sz="2200"/>
                        <a:t>L5</a:t>
                      </a:r>
                    </a:p>
                  </a:txBody>
                  <a:tcPr anchor="ctr"/>
                </a:tc>
                <a:tc>
                  <a:txBody>
                    <a:bodyPr/>
                    <a:lstStyle/>
                    <a:p>
                      <a:pPr>
                        <a:buNone/>
                      </a:pPr>
                      <a:r>
                        <a:rPr lang="nl-BE" sz="2200"/>
                        <a:t>Reflecteren over het spellinggedrag</a:t>
                      </a:r>
                    </a:p>
                  </a:txBody>
                  <a:tcPr anchor="ctr"/>
                </a:tc>
                <a:extLst>
                  <a:ext uri="{0D108BD9-81ED-4DB2-BD59-A6C34878D82A}">
                    <a16:rowId xmlns:a16="http://schemas.microsoft.com/office/drawing/2014/main" val="1100364197"/>
                  </a:ext>
                </a:extLst>
              </a:tr>
              <a:tr h="502920">
                <a:tc>
                  <a:txBody>
                    <a:bodyPr/>
                    <a:lstStyle/>
                    <a:p>
                      <a:pPr>
                        <a:buNone/>
                      </a:pPr>
                      <a:endParaRPr lang="nl-BE" sz="2200"/>
                    </a:p>
                  </a:txBody>
                  <a:tcPr anchor="ctr"/>
                </a:tc>
                <a:tc>
                  <a:txBody>
                    <a:bodyPr/>
                    <a:lstStyle/>
                    <a:p>
                      <a:pPr>
                        <a:buNone/>
                      </a:pPr>
                      <a:r>
                        <a:rPr lang="nl-BE" sz="2200"/>
                        <a:t>Op vraag van de leraar schriftelijk werk controleren met behulp van bronnen</a:t>
                      </a:r>
                    </a:p>
                  </a:txBody>
                  <a:tcPr anchor="ctr"/>
                </a:tc>
                <a:extLst>
                  <a:ext uri="{0D108BD9-81ED-4DB2-BD59-A6C34878D82A}">
                    <a16:rowId xmlns:a16="http://schemas.microsoft.com/office/drawing/2014/main" val="1384904272"/>
                  </a:ext>
                </a:extLst>
              </a:tr>
              <a:tr h="297180">
                <a:tc>
                  <a:txBody>
                    <a:bodyPr/>
                    <a:lstStyle/>
                    <a:p>
                      <a:pPr>
                        <a:buNone/>
                      </a:pPr>
                      <a:r>
                        <a:rPr lang="nl-BE" sz="2200"/>
                        <a:t>L6</a:t>
                      </a:r>
                    </a:p>
                  </a:txBody>
                  <a:tcPr anchor="ctr"/>
                </a:tc>
                <a:tc>
                  <a:txBody>
                    <a:bodyPr/>
                    <a:lstStyle/>
                    <a:p>
                      <a:pPr>
                        <a:buNone/>
                      </a:pPr>
                      <a:r>
                        <a:rPr lang="nl-BE" sz="2200"/>
                        <a:t>Reflecteren over het spellinggedrag</a:t>
                      </a:r>
                    </a:p>
                  </a:txBody>
                  <a:tcPr anchor="ctr"/>
                </a:tc>
                <a:extLst>
                  <a:ext uri="{0D108BD9-81ED-4DB2-BD59-A6C34878D82A}">
                    <a16:rowId xmlns:a16="http://schemas.microsoft.com/office/drawing/2014/main" val="1486136345"/>
                  </a:ext>
                </a:extLst>
              </a:tr>
              <a:tr h="189633">
                <a:tc>
                  <a:txBody>
                    <a:bodyPr/>
                    <a:lstStyle/>
                    <a:p>
                      <a:pPr>
                        <a:buNone/>
                      </a:pPr>
                      <a:endParaRPr lang="nl-BE" sz="2200"/>
                    </a:p>
                  </a:txBody>
                  <a:tcPr anchor="ctr"/>
                </a:tc>
                <a:tc>
                  <a:txBody>
                    <a:bodyPr/>
                    <a:lstStyle/>
                    <a:p>
                      <a:pPr>
                        <a:buNone/>
                      </a:pPr>
                      <a:r>
                        <a:rPr lang="nl-BE" sz="2200"/>
                        <a:t>Schriftelijk werk controleren met behulp van bronnen</a:t>
                      </a:r>
                    </a:p>
                  </a:txBody>
                  <a:tcPr anchor="ctr"/>
                </a:tc>
                <a:extLst>
                  <a:ext uri="{0D108BD9-81ED-4DB2-BD59-A6C34878D82A}">
                    <a16:rowId xmlns:a16="http://schemas.microsoft.com/office/drawing/2014/main" val="1516841104"/>
                  </a:ext>
                </a:extLst>
              </a:tr>
            </a:tbl>
          </a:graphicData>
        </a:graphic>
      </p:graphicFrame>
    </p:spTree>
    <p:extLst>
      <p:ext uri="{BB962C8B-B14F-4D97-AF65-F5344CB8AC3E}">
        <p14:creationId xmlns:p14="http://schemas.microsoft.com/office/powerpoint/2010/main" val="4139250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kstvak 4">
            <a:extLst>
              <a:ext uri="{FF2B5EF4-FFF2-40B4-BE49-F238E27FC236}">
                <a16:creationId xmlns:a16="http://schemas.microsoft.com/office/drawing/2014/main" id="{D89215D6-75C9-AD21-9B32-113F7ED445EA}"/>
              </a:ext>
            </a:extLst>
          </p:cNvPr>
          <p:cNvSpPr txBox="1"/>
          <p:nvPr/>
        </p:nvSpPr>
        <p:spPr>
          <a:xfrm>
            <a:off x="2884713" y="5809025"/>
            <a:ext cx="8403772" cy="461665"/>
          </a:xfrm>
          <a:prstGeom prst="rect">
            <a:avLst/>
          </a:prstGeom>
          <a:solidFill>
            <a:schemeClr val="accent3"/>
          </a:solidFill>
        </p:spPr>
        <p:txBody>
          <a:bodyPr wrap="square" rtlCol="0">
            <a:spAutoFit/>
          </a:bodyPr>
          <a:lstStyle/>
          <a:p>
            <a:r>
              <a:rPr lang="nl-NL" sz="2400" dirty="0">
                <a:solidFill>
                  <a:schemeClr val="bg1"/>
                </a:solidFill>
              </a:rPr>
              <a:t>Woordenboeken, werkwoordschema, eigen (dictee)schrift…</a:t>
            </a:r>
            <a:endParaRPr lang="nl-BE" sz="2400" dirty="0">
              <a:solidFill>
                <a:schemeClr val="bg1"/>
              </a:solidFill>
            </a:endParaRPr>
          </a:p>
        </p:txBody>
      </p:sp>
      <p:sp>
        <p:nvSpPr>
          <p:cNvPr id="6" name="Titel 2">
            <a:extLst>
              <a:ext uri="{FF2B5EF4-FFF2-40B4-BE49-F238E27FC236}">
                <a16:creationId xmlns:a16="http://schemas.microsoft.com/office/drawing/2014/main" id="{A65E808E-0FE7-AD2E-D34A-B6DEB543724B}"/>
              </a:ext>
            </a:extLst>
          </p:cNvPr>
          <p:cNvSpPr txBox="1">
            <a:spLocks/>
          </p:cNvSpPr>
          <p:nvPr/>
        </p:nvSpPr>
        <p:spPr>
          <a:xfrm>
            <a:off x="516844" y="463357"/>
            <a:ext cx="10771641" cy="794021"/>
          </a:xfrm>
          <a:prstGeom prst="rect">
            <a:avLst/>
          </a:prstGeom>
        </p:spPr>
        <p:txBody>
          <a:bodyPr/>
          <a:lstStyle>
            <a:lvl1pPr algn="l" defTabSz="685783" rtl="0" eaLnBrk="1" latinLnBrk="0" hangingPunct="1">
              <a:spcBef>
                <a:spcPct val="0"/>
              </a:spcBef>
              <a:buNone/>
              <a:defRPr kumimoji="0" lang="nl-BE" sz="2400" b="0" kern="1200" cap="none" baseline="0" dirty="0" smtClean="0">
                <a:solidFill>
                  <a:srgbClr val="2D3E4E"/>
                </a:solidFill>
                <a:effectLst/>
                <a:latin typeface="Poppins ExtraBold" panose="00000900000000000000" pitchFamily="2" charset="0"/>
                <a:ea typeface="Roboto" pitchFamily="2" charset="0"/>
                <a:cs typeface="Poppins ExtraBold" panose="00000900000000000000" pitchFamily="2" charset="0"/>
              </a:defRPr>
            </a:lvl1pPr>
          </a:lstStyle>
          <a:p>
            <a:r>
              <a:rPr lang="nl-NL" sz="3600"/>
              <a:t>Mogelijke bronnen: enkele voorbeelden</a:t>
            </a:r>
          </a:p>
        </p:txBody>
      </p:sp>
      <p:pic>
        <p:nvPicPr>
          <p:cNvPr id="8" name="Afbeelding 7">
            <a:extLst>
              <a:ext uri="{FF2B5EF4-FFF2-40B4-BE49-F238E27FC236}">
                <a16:creationId xmlns:a16="http://schemas.microsoft.com/office/drawing/2014/main" id="{DE95190A-2951-DD7D-142B-7DDDB80876BC}"/>
              </a:ext>
            </a:extLst>
          </p:cNvPr>
          <p:cNvPicPr>
            <a:picLocks noChangeAspect="1"/>
          </p:cNvPicPr>
          <p:nvPr/>
        </p:nvPicPr>
        <p:blipFill>
          <a:blip r:embed="rId2"/>
          <a:stretch>
            <a:fillRect/>
          </a:stretch>
        </p:blipFill>
        <p:spPr>
          <a:xfrm>
            <a:off x="352103" y="1344464"/>
            <a:ext cx="8099072" cy="3873273"/>
          </a:xfrm>
          <a:prstGeom prst="rect">
            <a:avLst/>
          </a:prstGeom>
          <a:ln>
            <a:solidFill>
              <a:schemeClr val="accent5"/>
            </a:solidFill>
          </a:ln>
        </p:spPr>
      </p:pic>
      <p:sp>
        <p:nvSpPr>
          <p:cNvPr id="3" name="Tekstvak 2">
            <a:extLst>
              <a:ext uri="{FF2B5EF4-FFF2-40B4-BE49-F238E27FC236}">
                <a16:creationId xmlns:a16="http://schemas.microsoft.com/office/drawing/2014/main" id="{0FAB8790-9D21-3321-AB34-3CD7C2B1F0BF}"/>
              </a:ext>
            </a:extLst>
          </p:cNvPr>
          <p:cNvSpPr txBox="1"/>
          <p:nvPr/>
        </p:nvSpPr>
        <p:spPr>
          <a:xfrm>
            <a:off x="891523" y="3984211"/>
            <a:ext cx="6096000" cy="646331"/>
          </a:xfrm>
          <a:prstGeom prst="rect">
            <a:avLst/>
          </a:prstGeom>
          <a:noFill/>
        </p:spPr>
        <p:txBody>
          <a:bodyPr wrap="square">
            <a:spAutoFit/>
          </a:bodyPr>
          <a:lstStyle/>
          <a:p>
            <a:r>
              <a:rPr lang="nl-BE">
                <a:hlinkClick r:id="rId3"/>
              </a:rPr>
              <a:t>https://www.woordenlijst.org/</a:t>
            </a:r>
            <a:endParaRPr lang="nl-BE"/>
          </a:p>
          <a:p>
            <a:endParaRPr lang="nl-BE"/>
          </a:p>
        </p:txBody>
      </p:sp>
    </p:spTree>
    <p:extLst>
      <p:ext uri="{BB962C8B-B14F-4D97-AF65-F5344CB8AC3E}">
        <p14:creationId xmlns:p14="http://schemas.microsoft.com/office/powerpoint/2010/main" val="2771961883"/>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225FEC-17FB-8011-D2AA-FBEDF18926AD}"/>
            </a:ext>
          </a:extLst>
        </p:cNvPr>
        <p:cNvGrpSpPr/>
        <p:nvPr/>
      </p:nvGrpSpPr>
      <p:grpSpPr>
        <a:xfrm>
          <a:off x="0" y="0"/>
          <a:ext cx="0" cy="0"/>
          <a:chOff x="0" y="0"/>
          <a:chExt cx="0" cy="0"/>
        </a:xfrm>
      </p:grpSpPr>
      <p:sp>
        <p:nvSpPr>
          <p:cNvPr id="2" name="Tijdelijke aanduiding voor tekst 1">
            <a:extLst>
              <a:ext uri="{FF2B5EF4-FFF2-40B4-BE49-F238E27FC236}">
                <a16:creationId xmlns:a16="http://schemas.microsoft.com/office/drawing/2014/main" id="{C6F0857F-242E-5A7F-AD4A-991C7E82FC4C}"/>
              </a:ext>
            </a:extLst>
          </p:cNvPr>
          <p:cNvSpPr>
            <a:spLocks noGrp="1"/>
          </p:cNvSpPr>
          <p:nvPr>
            <p:ph type="body" sz="quarter" idx="10"/>
          </p:nvPr>
        </p:nvSpPr>
        <p:spPr>
          <a:xfrm>
            <a:off x="302772" y="1237345"/>
            <a:ext cx="9799638" cy="4460976"/>
          </a:xfrm>
        </p:spPr>
        <p:txBody>
          <a:bodyPr/>
          <a:lstStyle/>
          <a:p>
            <a:pPr marL="0" indent="0">
              <a:buNone/>
            </a:pPr>
            <a:r>
              <a:rPr lang="nl-BE"/>
              <a:t>     </a:t>
            </a:r>
          </a:p>
        </p:txBody>
      </p:sp>
      <p:sp>
        <p:nvSpPr>
          <p:cNvPr id="3" name="Titel 2">
            <a:extLst>
              <a:ext uri="{FF2B5EF4-FFF2-40B4-BE49-F238E27FC236}">
                <a16:creationId xmlns:a16="http://schemas.microsoft.com/office/drawing/2014/main" id="{5FC72D75-67E4-9F70-65B4-AD2A34846BC2}"/>
              </a:ext>
            </a:extLst>
          </p:cNvPr>
          <p:cNvSpPr>
            <a:spLocks noGrp="1"/>
          </p:cNvSpPr>
          <p:nvPr>
            <p:ph type="title"/>
          </p:nvPr>
        </p:nvSpPr>
        <p:spPr>
          <a:xfrm>
            <a:off x="302772" y="588864"/>
            <a:ext cx="11698652" cy="648481"/>
          </a:xfrm>
        </p:spPr>
        <p:txBody>
          <a:bodyPr/>
          <a:lstStyle/>
          <a:p>
            <a:r>
              <a:rPr lang="nl-NL"/>
              <a:t>Overzicht domeinen en </a:t>
            </a:r>
            <a:r>
              <a:rPr lang="nl-NL" err="1"/>
              <a:t>subdomeinen</a:t>
            </a:r>
            <a:r>
              <a:rPr lang="nl-NL"/>
              <a:t>       </a:t>
            </a:r>
            <a:endParaRPr lang="nl-BE"/>
          </a:p>
        </p:txBody>
      </p:sp>
      <p:graphicFrame>
        <p:nvGraphicFramePr>
          <p:cNvPr id="4" name="Tabel 3">
            <a:extLst>
              <a:ext uri="{FF2B5EF4-FFF2-40B4-BE49-F238E27FC236}">
                <a16:creationId xmlns:a16="http://schemas.microsoft.com/office/drawing/2014/main" id="{E065320D-A317-C537-6245-6EE4A43F6E3A}"/>
              </a:ext>
            </a:extLst>
          </p:cNvPr>
          <p:cNvGraphicFramePr>
            <a:graphicFrameLocks noGrp="1"/>
          </p:cNvGraphicFramePr>
          <p:nvPr>
            <p:extLst>
              <p:ext uri="{D42A27DB-BD31-4B8C-83A1-F6EECF244321}">
                <p14:modId xmlns:p14="http://schemas.microsoft.com/office/powerpoint/2010/main" val="671441570"/>
              </p:ext>
            </p:extLst>
          </p:nvPr>
        </p:nvGraphicFramePr>
        <p:xfrm>
          <a:off x="89040" y="1428104"/>
          <a:ext cx="11766646" cy="4024250"/>
        </p:xfrm>
        <a:graphic>
          <a:graphicData uri="http://schemas.openxmlformats.org/drawingml/2006/table">
            <a:tbl>
              <a:tblPr firstRow="1" firstCol="1" bandRow="1">
                <a:tableStyleId>{00A15C55-8517-42AA-B614-E9B94910E393}</a:tableStyleId>
              </a:tblPr>
              <a:tblGrid>
                <a:gridCol w="1281895">
                  <a:extLst>
                    <a:ext uri="{9D8B030D-6E8A-4147-A177-3AD203B41FA5}">
                      <a16:colId xmlns:a16="http://schemas.microsoft.com/office/drawing/2014/main" val="1508298942"/>
                    </a:ext>
                  </a:extLst>
                </a:gridCol>
                <a:gridCol w="1659765">
                  <a:extLst>
                    <a:ext uri="{9D8B030D-6E8A-4147-A177-3AD203B41FA5}">
                      <a16:colId xmlns:a16="http://schemas.microsoft.com/office/drawing/2014/main" val="2708386498"/>
                    </a:ext>
                  </a:extLst>
                </a:gridCol>
                <a:gridCol w="1470831">
                  <a:extLst>
                    <a:ext uri="{9D8B030D-6E8A-4147-A177-3AD203B41FA5}">
                      <a16:colId xmlns:a16="http://schemas.microsoft.com/office/drawing/2014/main" val="543731686"/>
                    </a:ext>
                  </a:extLst>
                </a:gridCol>
                <a:gridCol w="1470831">
                  <a:extLst>
                    <a:ext uri="{9D8B030D-6E8A-4147-A177-3AD203B41FA5}">
                      <a16:colId xmlns:a16="http://schemas.microsoft.com/office/drawing/2014/main" val="2080033550"/>
                    </a:ext>
                  </a:extLst>
                </a:gridCol>
                <a:gridCol w="1470831">
                  <a:extLst>
                    <a:ext uri="{9D8B030D-6E8A-4147-A177-3AD203B41FA5}">
                      <a16:colId xmlns:a16="http://schemas.microsoft.com/office/drawing/2014/main" val="753425132"/>
                    </a:ext>
                  </a:extLst>
                </a:gridCol>
                <a:gridCol w="1470831">
                  <a:extLst>
                    <a:ext uri="{9D8B030D-6E8A-4147-A177-3AD203B41FA5}">
                      <a16:colId xmlns:a16="http://schemas.microsoft.com/office/drawing/2014/main" val="3571891535"/>
                    </a:ext>
                  </a:extLst>
                </a:gridCol>
                <a:gridCol w="1470831">
                  <a:extLst>
                    <a:ext uri="{9D8B030D-6E8A-4147-A177-3AD203B41FA5}">
                      <a16:colId xmlns:a16="http://schemas.microsoft.com/office/drawing/2014/main" val="41892137"/>
                    </a:ext>
                  </a:extLst>
                </a:gridCol>
                <a:gridCol w="1470831">
                  <a:extLst>
                    <a:ext uri="{9D8B030D-6E8A-4147-A177-3AD203B41FA5}">
                      <a16:colId xmlns:a16="http://schemas.microsoft.com/office/drawing/2014/main" val="1951302478"/>
                    </a:ext>
                  </a:extLst>
                </a:gridCol>
              </a:tblGrid>
              <a:tr h="561531">
                <a:tc>
                  <a:txBody>
                    <a:bodyPr/>
                    <a:lstStyle/>
                    <a:p>
                      <a:pPr fontAlgn="base">
                        <a:lnSpc>
                          <a:spcPct val="115000"/>
                        </a:lnSpc>
                        <a:spcAft>
                          <a:spcPts val="800"/>
                        </a:spcAft>
                        <a:buNone/>
                      </a:pPr>
                      <a:r>
                        <a:rPr lang="nl-BE" sz="1600" kern="0">
                          <a:effectLst/>
                        </a:rPr>
                        <a:t>Domeinen           </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NL" sz="1600" i="1" kern="100">
                          <a:effectLst/>
                          <a:latin typeface="Aptos"/>
                          <a:ea typeface="Aptos" panose="020B0004020202020204" pitchFamily="34" charset="0"/>
                          <a:cs typeface="Times New Roman"/>
                        </a:rPr>
                        <a:t>Communi- catieve fundamenten</a:t>
                      </a:r>
                      <a:endParaRPr lang="nl-BE" sz="1600" i="1"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Lezen</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Schrijven</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Mondeling taalgebruik</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Taalsysteem en taalgebruik</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solidFill>
                            <a:schemeClr val="accent5"/>
                          </a:solidFill>
                          <a:effectLst/>
                        </a:rPr>
                        <a:t>Literatuur</a:t>
                      </a:r>
                      <a:endParaRPr lang="nl-BE" sz="1600" kern="100">
                        <a:solidFill>
                          <a:schemeClr val="accent5"/>
                        </a:solidFill>
                        <a:effectLst/>
                        <a:latin typeface="Aptos"/>
                        <a:ea typeface="Aptos" panose="020B0004020202020204" pitchFamily="34" charset="0"/>
                        <a:cs typeface="Times New Roman"/>
                      </a:endParaRPr>
                    </a:p>
                  </a:txBody>
                  <a:tcPr marL="68580" marR="68580" marT="0" marB="0"/>
                </a:tc>
                <a:tc>
                  <a:txBody>
                    <a:bodyPr/>
                    <a:lstStyle/>
                    <a:p>
                      <a:pPr lvl="0">
                        <a:lnSpc>
                          <a:spcPct val="114999"/>
                        </a:lnSpc>
                        <a:spcAft>
                          <a:spcPts val="800"/>
                        </a:spcAft>
                        <a:buNone/>
                      </a:pPr>
                      <a:r>
                        <a:rPr lang="nl-BE" sz="1600" i="1" kern="0">
                          <a:effectLst/>
                        </a:rPr>
                        <a:t>Vlaamse gebarentaal</a:t>
                      </a:r>
                    </a:p>
                  </a:txBody>
                  <a:tcPr marL="68580" marR="68580" marT="0" marB="0"/>
                </a:tc>
                <a:extLst>
                  <a:ext uri="{0D108BD9-81ED-4DB2-BD59-A6C34878D82A}">
                    <a16:rowId xmlns:a16="http://schemas.microsoft.com/office/drawing/2014/main" val="165710177"/>
                  </a:ext>
                </a:extLst>
              </a:tr>
              <a:tr h="2959014">
                <a:tc>
                  <a:txBody>
                    <a:bodyPr/>
                    <a:lstStyle/>
                    <a:p>
                      <a:pPr fontAlgn="base">
                        <a:lnSpc>
                          <a:spcPct val="115000"/>
                        </a:lnSpc>
                        <a:spcAft>
                          <a:spcPts val="800"/>
                        </a:spcAft>
                        <a:buNone/>
                      </a:pPr>
                      <a:r>
                        <a:rPr lang="nl-BE" sz="1800" kern="0">
                          <a:solidFill>
                            <a:schemeClr val="bg1"/>
                          </a:solidFill>
                          <a:effectLst/>
                        </a:rPr>
                        <a:t>Sub-                                          domeinen</a:t>
                      </a:r>
                      <a:endParaRPr lang="nl-BE" sz="1800" kern="10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fontAlgn="base">
                        <a:lnSpc>
                          <a:spcPct val="115000"/>
                        </a:lnSpc>
                        <a:spcAft>
                          <a:spcPts val="800"/>
                        </a:spcAft>
                        <a:buNone/>
                      </a:pPr>
                      <a:r>
                        <a:rPr lang="nl-BE" sz="1600" b="0" i="1" kern="100">
                          <a:effectLst/>
                          <a:latin typeface="Aptos"/>
                          <a:ea typeface="Aptos" panose="020B0004020202020204" pitchFamily="34" charset="0"/>
                          <a:cs typeface="Times New Roman"/>
                        </a:rPr>
                        <a:t>Sociale aandacht</a:t>
                      </a:r>
                    </a:p>
                    <a:p>
                      <a:pPr lvl="0">
                        <a:lnSpc>
                          <a:spcPct val="114999"/>
                        </a:lnSpc>
                        <a:spcAft>
                          <a:spcPts val="800"/>
                        </a:spcAft>
                        <a:buNone/>
                      </a:pPr>
                      <a:r>
                        <a:rPr lang="nl-BE" sz="1600" b="0" i="1" kern="100">
                          <a:effectLst/>
                          <a:latin typeface="Aptos"/>
                          <a:ea typeface="Aptos" panose="020B0004020202020204" pitchFamily="34" charset="0"/>
                          <a:cs typeface="Times New Roman"/>
                        </a:rPr>
                        <a:t>Betekenisver-lening</a:t>
                      </a:r>
                    </a:p>
                    <a:p>
                      <a:pPr lvl="0">
                        <a:lnSpc>
                          <a:spcPct val="114999"/>
                        </a:lnSpc>
                        <a:spcAft>
                          <a:spcPts val="800"/>
                        </a:spcAft>
                        <a:buNone/>
                      </a:pPr>
                      <a:r>
                        <a:rPr lang="nl-BE" sz="1600" b="0" i="1" kern="100">
                          <a:effectLst/>
                          <a:latin typeface="Aptos"/>
                          <a:ea typeface="Aptos" panose="020B0004020202020204" pitchFamily="34" charset="0"/>
                          <a:cs typeface="Times New Roman"/>
                        </a:rPr>
                        <a:t>Communicatie-vormen</a:t>
                      </a:r>
                    </a:p>
                  </a:txBody>
                  <a:tcPr marL="68580" marR="68580" marT="0" marB="0"/>
                </a:tc>
                <a:tc>
                  <a:txBody>
                    <a:bodyPr/>
                    <a:lstStyle/>
                    <a:p>
                      <a:pPr marL="0" marR="0" lvl="0" indent="0" algn="l" defTabSz="685783" rtl="0" eaLnBrk="1" fontAlgn="base" latinLnBrk="0" hangingPunct="1">
                        <a:lnSpc>
                          <a:spcPct val="115000"/>
                        </a:lnSpc>
                        <a:spcBef>
                          <a:spcPts val="0"/>
                        </a:spcBef>
                        <a:spcAft>
                          <a:spcPts val="800"/>
                        </a:spcAft>
                        <a:buClrTx/>
                        <a:buSzTx/>
                        <a:buFontTx/>
                        <a:buNone/>
                        <a:tabLst/>
                        <a:defRPr/>
                      </a:pPr>
                      <a:r>
                        <a:rPr lang="nl-BE" sz="1600" b="0" i="1" kern="0">
                          <a:effectLst/>
                          <a:latin typeface="Aptos"/>
                          <a:ea typeface="Aptos" panose="020B0004020202020204" pitchFamily="34" charset="0"/>
                          <a:cs typeface="Times New Roman"/>
                        </a:rPr>
                        <a:t>Globaal lezen</a:t>
                      </a:r>
                    </a:p>
                    <a:p>
                      <a:pPr fontAlgn="base">
                        <a:lnSpc>
                          <a:spcPct val="115000"/>
                        </a:lnSpc>
                        <a:spcAft>
                          <a:spcPts val="800"/>
                        </a:spcAft>
                        <a:buNone/>
                      </a:pPr>
                      <a:r>
                        <a:rPr lang="nl-BE" sz="1600" b="0" kern="0">
                          <a:solidFill>
                            <a:schemeClr val="accent5"/>
                          </a:solidFill>
                          <a:effectLst/>
                          <a:latin typeface="Aptos"/>
                        </a:rPr>
                        <a:t>Vlot en vloeiend lezen</a:t>
                      </a:r>
                    </a:p>
                    <a:p>
                      <a:pPr fontAlgn="base">
                        <a:lnSpc>
                          <a:spcPct val="115000"/>
                        </a:lnSpc>
                        <a:spcAft>
                          <a:spcPts val="800"/>
                        </a:spcAft>
                        <a:buNone/>
                      </a:pPr>
                      <a:r>
                        <a:rPr lang="nl-BE" sz="1600" b="0" kern="0">
                          <a:effectLst/>
                          <a:latin typeface="Aptos"/>
                          <a:ea typeface="Aptos" panose="020B0004020202020204" pitchFamily="34" charset="0"/>
                          <a:cs typeface="Times New Roman"/>
                        </a:rPr>
                        <a:t>Tekstbegrip</a:t>
                      </a:r>
                    </a:p>
                    <a:p>
                      <a:pPr fontAlgn="base">
                        <a:lnSpc>
                          <a:spcPct val="115000"/>
                        </a:lnSpc>
                        <a:spcAft>
                          <a:spcPts val="800"/>
                        </a:spcAft>
                        <a:buNone/>
                      </a:pPr>
                      <a:r>
                        <a:rPr lang="nl-BE" sz="1600" b="0" kern="0">
                          <a:effectLst/>
                          <a:latin typeface="Aptos"/>
                          <a:ea typeface="Aptos" panose="020B0004020202020204" pitchFamily="34" charset="0"/>
                          <a:cs typeface="Times New Roman"/>
                        </a:rPr>
                        <a:t>Tekstsoorten en tekst-conventies</a:t>
                      </a:r>
                    </a:p>
                    <a:p>
                      <a:pPr lvl="0">
                        <a:lnSpc>
                          <a:spcPct val="114999"/>
                        </a:lnSpc>
                        <a:spcAft>
                          <a:spcPts val="800"/>
                        </a:spcAft>
                        <a:buNone/>
                      </a:pPr>
                      <a:r>
                        <a:rPr lang="nl-BE" sz="1600" b="0" i="1" kern="0">
                          <a:effectLst/>
                          <a:latin typeface="Aptos"/>
                          <a:ea typeface="Aptos" panose="020B0004020202020204" pitchFamily="34" charset="0"/>
                          <a:cs typeface="Times New Roman"/>
                        </a:rPr>
                        <a:t>Braille</a:t>
                      </a:r>
                    </a:p>
                  </a:txBody>
                  <a:tcPr marL="68580" marR="68580" marT="0" marB="0"/>
                </a:tc>
                <a:tc>
                  <a:txBody>
                    <a:bodyPr/>
                    <a:lstStyle/>
                    <a:p>
                      <a:pPr fontAlgn="base">
                        <a:lnSpc>
                          <a:spcPct val="115000"/>
                        </a:lnSpc>
                        <a:spcAft>
                          <a:spcPts val="800"/>
                        </a:spcAft>
                        <a:buNone/>
                      </a:pPr>
                      <a:r>
                        <a:rPr lang="nl-BE" sz="1600" b="0" kern="0">
                          <a:solidFill>
                            <a:schemeClr val="accent5"/>
                          </a:solidFill>
                          <a:effectLst/>
                          <a:latin typeface="Aptos"/>
                        </a:rPr>
                        <a:t>Handschrift en digitale vaardigheden</a:t>
                      </a:r>
                    </a:p>
                    <a:p>
                      <a:pPr fontAlgn="base">
                        <a:lnSpc>
                          <a:spcPct val="115000"/>
                        </a:lnSpc>
                        <a:spcAft>
                          <a:spcPts val="800"/>
                        </a:spcAft>
                        <a:buNone/>
                      </a:pPr>
                      <a:r>
                        <a:rPr lang="nl-BE" sz="1600" b="0" kern="0">
                          <a:solidFill>
                            <a:schemeClr val="tx1"/>
                          </a:solidFill>
                          <a:effectLst/>
                          <a:latin typeface="Aptos"/>
                          <a:ea typeface="Aptos" panose="020B0004020202020204" pitchFamily="34" charset="0"/>
                          <a:cs typeface="Times New Roman"/>
                        </a:rPr>
                        <a:t>Correct schrijven</a:t>
                      </a:r>
                    </a:p>
                    <a:p>
                      <a:pPr fontAlgn="base">
                        <a:lnSpc>
                          <a:spcPct val="115000"/>
                        </a:lnSpc>
                        <a:spcAft>
                          <a:spcPts val="800"/>
                        </a:spcAft>
                        <a:buNone/>
                      </a:pPr>
                      <a:r>
                        <a:rPr lang="nl-BE" sz="1600" b="0" kern="0">
                          <a:solidFill>
                            <a:schemeClr val="accent5"/>
                          </a:solidFill>
                          <a:effectLst/>
                          <a:latin typeface="Aptos"/>
                          <a:ea typeface="Aptos" panose="020B0004020202020204" pitchFamily="34" charset="0"/>
                          <a:cs typeface="Times New Roman"/>
                        </a:rPr>
                        <a:t>Schrijven om te leren</a:t>
                      </a:r>
                    </a:p>
                    <a:p>
                      <a:pPr fontAlgn="base">
                        <a:lnSpc>
                          <a:spcPct val="115000"/>
                        </a:lnSpc>
                        <a:spcAft>
                          <a:spcPts val="800"/>
                        </a:spcAft>
                        <a:buNone/>
                      </a:pPr>
                      <a:r>
                        <a:rPr lang="nl-BE" sz="1600" b="0" kern="0">
                          <a:solidFill>
                            <a:schemeClr val="tx1"/>
                          </a:solidFill>
                          <a:effectLst/>
                          <a:latin typeface="Aptos"/>
                          <a:ea typeface="Aptos" panose="020B0004020202020204" pitchFamily="34" charset="0"/>
                          <a:cs typeface="Times New Roman"/>
                        </a:rPr>
                        <a:t>Schrijven om te delen</a:t>
                      </a:r>
                    </a:p>
                    <a:p>
                      <a:pPr lvl="0">
                        <a:lnSpc>
                          <a:spcPct val="114999"/>
                        </a:lnSpc>
                        <a:spcAft>
                          <a:spcPts val="800"/>
                        </a:spcAft>
                        <a:buNone/>
                      </a:pPr>
                      <a:r>
                        <a:rPr lang="nl-BE" sz="1600" b="0" i="1" kern="0">
                          <a:solidFill>
                            <a:schemeClr val="tx1"/>
                          </a:solidFill>
                          <a:effectLst/>
                          <a:latin typeface="Aptos"/>
                          <a:ea typeface="Aptos" panose="020B0004020202020204" pitchFamily="34" charset="0"/>
                          <a:cs typeface="Times New Roman"/>
                        </a:rPr>
                        <a:t>Braille</a:t>
                      </a:r>
                    </a:p>
                  </a:txBody>
                  <a:tcPr marL="68580" marR="68580" marT="0" marB="0"/>
                </a:tc>
                <a:tc>
                  <a:txBody>
                    <a:bodyPr/>
                    <a:lstStyle/>
                    <a:p>
                      <a:pPr fontAlgn="base">
                        <a:lnSpc>
                          <a:spcPct val="115000"/>
                        </a:lnSpc>
                        <a:spcAft>
                          <a:spcPts val="800"/>
                        </a:spcAft>
                        <a:buNone/>
                      </a:pPr>
                      <a:r>
                        <a:rPr lang="nl-BE" sz="1600" b="0" kern="0">
                          <a:effectLst/>
                          <a:latin typeface="Aptos"/>
                        </a:rPr>
                        <a:t>Luisterbegrip</a:t>
                      </a:r>
                    </a:p>
                    <a:p>
                      <a:pPr fontAlgn="base">
                        <a:lnSpc>
                          <a:spcPct val="115000"/>
                        </a:lnSpc>
                        <a:spcAft>
                          <a:spcPts val="800"/>
                        </a:spcAft>
                        <a:buNone/>
                      </a:pPr>
                      <a:r>
                        <a:rPr lang="nl-BE" sz="1600" b="0" kern="0">
                          <a:effectLst/>
                          <a:latin typeface="Aptos"/>
                          <a:ea typeface="Aptos" panose="020B0004020202020204" pitchFamily="34" charset="0"/>
                          <a:cs typeface="Times New Roman"/>
                        </a:rPr>
                        <a:t>Spreken, </a:t>
                      </a:r>
                      <a:r>
                        <a:rPr lang="nl-BE" sz="1600" b="0" kern="0">
                          <a:solidFill>
                            <a:schemeClr val="accent5"/>
                          </a:solidFill>
                          <a:effectLst/>
                          <a:latin typeface="Aptos"/>
                          <a:ea typeface="Aptos" panose="020B0004020202020204" pitchFamily="34" charset="0"/>
                          <a:cs typeface="Times New Roman"/>
                        </a:rPr>
                        <a:t>presenteren</a:t>
                      </a:r>
                      <a:r>
                        <a:rPr lang="nl-BE" sz="1600" b="0" kern="0">
                          <a:effectLst/>
                          <a:latin typeface="Aptos"/>
                          <a:ea typeface="Aptos" panose="020B0004020202020204" pitchFamily="34" charset="0"/>
                          <a:cs typeface="Times New Roman"/>
                        </a:rPr>
                        <a:t> en </a:t>
                      </a:r>
                      <a:r>
                        <a:rPr lang="nl-BE" sz="1600" b="0" kern="0">
                          <a:solidFill>
                            <a:schemeClr val="accent5"/>
                          </a:solidFill>
                          <a:effectLst/>
                          <a:latin typeface="Aptos"/>
                          <a:ea typeface="Aptos" panose="020B0004020202020204" pitchFamily="34" charset="0"/>
                          <a:cs typeface="Times New Roman"/>
                        </a:rPr>
                        <a:t>vertellen</a:t>
                      </a:r>
                    </a:p>
                    <a:p>
                      <a:pPr fontAlgn="base">
                        <a:lnSpc>
                          <a:spcPct val="115000"/>
                        </a:lnSpc>
                        <a:spcAft>
                          <a:spcPts val="800"/>
                        </a:spcAft>
                        <a:buNone/>
                      </a:pPr>
                      <a:r>
                        <a:rPr lang="nl-BE" sz="1600" b="0" kern="0">
                          <a:solidFill>
                            <a:schemeClr val="tx1"/>
                          </a:solidFill>
                          <a:effectLst/>
                          <a:latin typeface="Aptos"/>
                          <a:ea typeface="Aptos" panose="020B0004020202020204" pitchFamily="34" charset="0"/>
                          <a:cs typeface="Times New Roman"/>
                        </a:rPr>
                        <a:t>Mondelinge interactievaar-</a:t>
                      </a:r>
                      <a:r>
                        <a:rPr lang="nl-BE" sz="1600" b="0" kern="0" err="1">
                          <a:solidFill>
                            <a:schemeClr val="tx1"/>
                          </a:solidFill>
                          <a:effectLst/>
                          <a:latin typeface="Aptos"/>
                          <a:ea typeface="Aptos" panose="020B0004020202020204" pitchFamily="34" charset="0"/>
                          <a:cs typeface="Times New Roman"/>
                        </a:rPr>
                        <a:t>digheden</a:t>
                      </a:r>
                      <a:endParaRPr lang="nl-BE" sz="1600" b="0" kern="0">
                        <a:solidFill>
                          <a:schemeClr val="tx1"/>
                        </a:solidFill>
                        <a:effectLst/>
                        <a:latin typeface="Aptos"/>
                        <a:ea typeface="Aptos" panose="020B0004020202020204" pitchFamily="34" charset="0"/>
                        <a:cs typeface="Times New Roman"/>
                      </a:endParaRPr>
                    </a:p>
                    <a:p>
                      <a:pPr lvl="0">
                        <a:lnSpc>
                          <a:spcPct val="114999"/>
                        </a:lnSpc>
                        <a:spcAft>
                          <a:spcPts val="800"/>
                        </a:spcAft>
                        <a:buNone/>
                      </a:pPr>
                      <a:endParaRPr lang="nl-BE" sz="1600" b="0" kern="0">
                        <a:solidFill>
                          <a:schemeClr val="tx1"/>
                        </a:solidFill>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b="0" kern="100">
                          <a:solidFill>
                            <a:schemeClr val="accent5"/>
                          </a:solidFill>
                          <a:effectLst/>
                          <a:latin typeface="Aptos"/>
                          <a:ea typeface="Aptos" panose="020B0004020202020204" pitchFamily="34" charset="0"/>
                          <a:cs typeface="Times New Roman"/>
                        </a:rPr>
                        <a:t>Woordenschat</a:t>
                      </a:r>
                    </a:p>
                    <a:p>
                      <a:pPr fontAlgn="base">
                        <a:lnSpc>
                          <a:spcPct val="115000"/>
                        </a:lnSpc>
                        <a:spcAft>
                          <a:spcPts val="800"/>
                        </a:spcAft>
                        <a:buNone/>
                      </a:pPr>
                      <a:r>
                        <a:rPr lang="nl-BE" sz="1600" b="0" kern="100">
                          <a:solidFill>
                            <a:schemeClr val="tx1"/>
                          </a:solidFill>
                          <a:effectLst/>
                          <a:latin typeface="Aptos"/>
                          <a:ea typeface="Aptos" panose="020B0004020202020204" pitchFamily="34" charset="0"/>
                          <a:cs typeface="Times New Roman"/>
                        </a:rPr>
                        <a:t>Taalsysteem (klanken, spelling, grammatica)</a:t>
                      </a:r>
                    </a:p>
                    <a:p>
                      <a:pPr fontAlgn="base">
                        <a:lnSpc>
                          <a:spcPct val="115000"/>
                        </a:lnSpc>
                        <a:spcAft>
                          <a:spcPts val="800"/>
                        </a:spcAft>
                        <a:buNone/>
                      </a:pPr>
                      <a:r>
                        <a:rPr lang="nl-BE" sz="1600" b="0" kern="100">
                          <a:solidFill>
                            <a:schemeClr val="tx1"/>
                          </a:solidFill>
                          <a:effectLst/>
                          <a:latin typeface="Aptos"/>
                          <a:ea typeface="Aptos" panose="020B0004020202020204" pitchFamily="34" charset="0"/>
                          <a:cs typeface="Times New Roman"/>
                        </a:rPr>
                        <a:t>Taalgebruik en </a:t>
                      </a:r>
                      <a:r>
                        <a:rPr lang="nl-BE" sz="1600" b="0" kern="100">
                          <a:solidFill>
                            <a:schemeClr val="accent5"/>
                          </a:solidFill>
                          <a:effectLst/>
                          <a:latin typeface="Aptos"/>
                          <a:ea typeface="Aptos" panose="020B0004020202020204" pitchFamily="34" charset="0"/>
                          <a:cs typeface="Times New Roman"/>
                        </a:rPr>
                        <a:t>taalweten-schap</a:t>
                      </a:r>
                    </a:p>
                    <a:p>
                      <a:pPr fontAlgn="base">
                        <a:lnSpc>
                          <a:spcPct val="115000"/>
                        </a:lnSpc>
                        <a:spcAft>
                          <a:spcPts val="800"/>
                        </a:spcAft>
                        <a:buNone/>
                      </a:pPr>
                      <a:endParaRPr lang="nl-BE" sz="1600" b="0" kern="100">
                        <a:solidFill>
                          <a:srgbClr val="FF0000"/>
                        </a:solidFill>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b="0" kern="0">
                          <a:solidFill>
                            <a:schemeClr val="accent5"/>
                          </a:solidFill>
                          <a:effectLst/>
                          <a:latin typeface="Aptos"/>
                        </a:rPr>
                        <a:t>Interactie met literatuur</a:t>
                      </a:r>
                      <a:endParaRPr lang="nl-BE" sz="1600" b="0" kern="0">
                        <a:effectLst/>
                        <a:latin typeface="Aptos"/>
                      </a:endParaRPr>
                    </a:p>
                    <a:p>
                      <a:pPr fontAlgn="base">
                        <a:lnSpc>
                          <a:spcPct val="115000"/>
                        </a:lnSpc>
                        <a:spcAft>
                          <a:spcPts val="800"/>
                        </a:spcAft>
                        <a:buNone/>
                      </a:pPr>
                      <a:r>
                        <a:rPr lang="nl-BE" sz="1600" b="0" kern="0">
                          <a:solidFill>
                            <a:schemeClr val="accent5"/>
                          </a:solidFill>
                          <a:effectLst/>
                          <a:latin typeface="Aptos"/>
                        </a:rPr>
                        <a:t>Creatieve expressie en taal</a:t>
                      </a:r>
                    </a:p>
                    <a:p>
                      <a:pPr fontAlgn="base">
                        <a:lnSpc>
                          <a:spcPct val="115000"/>
                        </a:lnSpc>
                        <a:spcAft>
                          <a:spcPts val="800"/>
                        </a:spcAft>
                        <a:buNone/>
                      </a:pPr>
                      <a:endParaRPr lang="nl-BE" sz="1600" b="0" kern="100">
                        <a:effectLst/>
                        <a:latin typeface="Aptos"/>
                        <a:ea typeface="Aptos" panose="020B0004020202020204" pitchFamily="34" charset="0"/>
                        <a:cs typeface="Times New Roman"/>
                      </a:endParaRPr>
                    </a:p>
                  </a:txBody>
                  <a:tcPr marL="68580" marR="68580" marT="0" marB="0"/>
                </a:tc>
                <a:tc>
                  <a:txBody>
                    <a:bodyPr/>
                    <a:lstStyle/>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Attitudes</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Lezen</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Taalgebruik</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Taalbe-schouwing</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Taalvorm</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Taalinhoud</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Hulpmiddelen</a:t>
                      </a:r>
                      <a:endParaRPr kumimoji="0" lang="nl-BE"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endParaRPr>
                    </a:p>
                  </a:txBody>
                  <a:tcPr marL="68580" marR="68580" marT="0" marB="0"/>
                </a:tc>
                <a:extLst>
                  <a:ext uri="{0D108BD9-81ED-4DB2-BD59-A6C34878D82A}">
                    <a16:rowId xmlns:a16="http://schemas.microsoft.com/office/drawing/2014/main" val="3885815535"/>
                  </a:ext>
                </a:extLst>
              </a:tr>
            </a:tbl>
          </a:graphicData>
        </a:graphic>
      </p:graphicFrame>
      <p:sp>
        <p:nvSpPr>
          <p:cNvPr id="6" name="Tekstvak 5">
            <a:extLst>
              <a:ext uri="{FF2B5EF4-FFF2-40B4-BE49-F238E27FC236}">
                <a16:creationId xmlns:a16="http://schemas.microsoft.com/office/drawing/2014/main" id="{329D55F7-6032-6E78-DF6C-5C5E1FD3A493}"/>
              </a:ext>
            </a:extLst>
          </p:cNvPr>
          <p:cNvSpPr txBox="1"/>
          <p:nvPr/>
        </p:nvSpPr>
        <p:spPr>
          <a:xfrm>
            <a:off x="422031" y="5531835"/>
            <a:ext cx="857124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800" b="1" i="0" u="none" strike="noStrike" kern="1200" cap="none" spc="0" normalizeH="0" baseline="0" noProof="0">
                <a:ln>
                  <a:noFill/>
                </a:ln>
                <a:solidFill>
                  <a:prstClr val="black"/>
                </a:solidFill>
                <a:effectLst/>
                <a:uLnTx/>
                <a:uFillTx/>
                <a:latin typeface="Trebuchet MS"/>
                <a:ea typeface="+mn-ea"/>
                <a:cs typeface="+mn-cs"/>
              </a:rPr>
              <a:t>Legende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800" b="0" i="0" u="none" strike="noStrike" kern="1200" cap="none" spc="0" normalizeH="0" baseline="0" noProof="0">
                <a:ln>
                  <a:noFill/>
                </a:ln>
                <a:solidFill>
                  <a:srgbClr val="0070C0"/>
                </a:solidFill>
                <a:effectLst/>
                <a:uLnTx/>
                <a:uFillTx/>
                <a:latin typeface="Trebuchet MS"/>
                <a:ea typeface="+mn-ea"/>
                <a:cs typeface="+mn-cs"/>
              </a:rPr>
              <a:t>Blauw</a:t>
            </a:r>
            <a:r>
              <a:rPr kumimoji="0" lang="nl-NL" sz="1800" b="0" i="0" u="none" strike="noStrike" kern="1200" cap="none" spc="0" normalizeH="0" baseline="0" noProof="0">
                <a:ln>
                  <a:noFill/>
                </a:ln>
                <a:solidFill>
                  <a:prstClr val="black"/>
                </a:solidFill>
                <a:effectLst/>
                <a:uLnTx/>
                <a:uFillTx/>
                <a:latin typeface="Trebuchet MS"/>
                <a:ea typeface="+mn-ea"/>
                <a:cs typeface="+mn-cs"/>
              </a:rPr>
              <a:t>: nu meer onder de aandacht of nieuw</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800" b="0" i="1" u="none" strike="noStrike" kern="1200" cap="none" spc="0" normalizeH="0" baseline="0" noProof="0">
                <a:ln>
                  <a:noFill/>
                </a:ln>
                <a:solidFill>
                  <a:prstClr val="black"/>
                </a:solidFill>
                <a:effectLst/>
                <a:uLnTx/>
                <a:uFillTx/>
                <a:latin typeface="Trebuchet MS"/>
                <a:ea typeface="+mn-ea"/>
                <a:cs typeface="+mn-cs"/>
              </a:rPr>
              <a:t>Cursief</a:t>
            </a:r>
            <a:r>
              <a:rPr kumimoji="0" lang="nl-NL" sz="1800" b="0" i="0" u="none" strike="noStrike" kern="1200" cap="none" spc="0" normalizeH="0" baseline="0" noProof="0">
                <a:ln>
                  <a:noFill/>
                </a:ln>
                <a:solidFill>
                  <a:prstClr val="black"/>
                </a:solidFill>
                <a:effectLst/>
                <a:uLnTx/>
                <a:uFillTx/>
                <a:latin typeface="Trebuchet MS"/>
                <a:ea typeface="+mn-ea"/>
                <a:cs typeface="+mn-cs"/>
              </a:rPr>
              <a:t>: geen gemeenschappelijke doelen (vanuit leerplan voor iedereen)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nl-BE" sz="1800" b="0" i="0" u="none" strike="noStrike" kern="1200" cap="none" spc="0" normalizeH="0" baseline="0" noProof="0">
              <a:ln>
                <a:noFill/>
              </a:ln>
              <a:solidFill>
                <a:prstClr val="black"/>
              </a:solidFill>
              <a:effectLst/>
              <a:uLnTx/>
              <a:uFillTx/>
              <a:latin typeface="Trebuchet MS"/>
              <a:ea typeface="+mn-ea"/>
              <a:cs typeface="+mn-cs"/>
            </a:endParaRPr>
          </a:p>
        </p:txBody>
      </p:sp>
      <p:sp>
        <p:nvSpPr>
          <p:cNvPr id="7" name="Rechthoek: afgeronde hoeken 6">
            <a:extLst>
              <a:ext uri="{FF2B5EF4-FFF2-40B4-BE49-F238E27FC236}">
                <a16:creationId xmlns:a16="http://schemas.microsoft.com/office/drawing/2014/main" id="{A1FD3E63-4632-CC00-9E7B-C4A8D05957D7}"/>
              </a:ext>
            </a:extLst>
          </p:cNvPr>
          <p:cNvSpPr/>
          <p:nvPr/>
        </p:nvSpPr>
        <p:spPr>
          <a:xfrm>
            <a:off x="4435442" y="1321495"/>
            <a:ext cx="1530284" cy="4215009"/>
          </a:xfrm>
          <a:prstGeom prst="roundRect">
            <a:avLst/>
          </a:prstGeom>
          <a:noFill/>
          <a:ln w="5715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
        <p:nvSpPr>
          <p:cNvPr id="5" name="Pijl: rechts 4">
            <a:extLst>
              <a:ext uri="{FF2B5EF4-FFF2-40B4-BE49-F238E27FC236}">
                <a16:creationId xmlns:a16="http://schemas.microsoft.com/office/drawing/2014/main" id="{379C897B-98FA-B72D-F435-13DF50239E46}"/>
              </a:ext>
            </a:extLst>
          </p:cNvPr>
          <p:cNvSpPr/>
          <p:nvPr/>
        </p:nvSpPr>
        <p:spPr>
          <a:xfrm>
            <a:off x="3214480" y="3878586"/>
            <a:ext cx="1114096" cy="612228"/>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
        <p:nvSpPr>
          <p:cNvPr id="8" name="Pijl: rechts 7">
            <a:extLst>
              <a:ext uri="{FF2B5EF4-FFF2-40B4-BE49-F238E27FC236}">
                <a16:creationId xmlns:a16="http://schemas.microsoft.com/office/drawing/2014/main" id="{D6D021D4-A247-DB2D-8365-0C3D1AFF3CEE}"/>
              </a:ext>
            </a:extLst>
          </p:cNvPr>
          <p:cNvSpPr/>
          <p:nvPr/>
        </p:nvSpPr>
        <p:spPr>
          <a:xfrm>
            <a:off x="3218021" y="4583881"/>
            <a:ext cx="1114096" cy="612228"/>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Tree>
    <p:extLst>
      <p:ext uri="{BB962C8B-B14F-4D97-AF65-F5344CB8AC3E}">
        <p14:creationId xmlns:p14="http://schemas.microsoft.com/office/powerpoint/2010/main" val="3023736932"/>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5F0CC8-30E7-2100-ED2B-DCCD4635759A}"/>
            </a:ext>
          </a:extLst>
        </p:cNvPr>
        <p:cNvGrpSpPr/>
        <p:nvPr/>
      </p:nvGrpSpPr>
      <p:grpSpPr>
        <a:xfrm>
          <a:off x="0" y="0"/>
          <a:ext cx="0" cy="0"/>
          <a:chOff x="0" y="0"/>
          <a:chExt cx="0" cy="0"/>
        </a:xfrm>
      </p:grpSpPr>
      <p:sp>
        <p:nvSpPr>
          <p:cNvPr id="43" name="Titel 1">
            <a:extLst>
              <a:ext uri="{FF2B5EF4-FFF2-40B4-BE49-F238E27FC236}">
                <a16:creationId xmlns:a16="http://schemas.microsoft.com/office/drawing/2014/main" id="{D35E8075-43FD-8C7C-8C72-24E68CBDD5BB}"/>
              </a:ext>
            </a:extLst>
          </p:cNvPr>
          <p:cNvSpPr txBox="1">
            <a:spLocks/>
          </p:cNvSpPr>
          <p:nvPr/>
        </p:nvSpPr>
        <p:spPr>
          <a:xfrm>
            <a:off x="503006" y="267800"/>
            <a:ext cx="9799638" cy="647700"/>
          </a:xfrm>
          <a:prstGeom prst="rect">
            <a:avLst/>
          </a:prstGeom>
        </p:spPr>
        <p:txBody>
          <a:bodyPr vert="horz" lIns="91440" tIns="45720" rIns="91440" bIns="45720" rtlCol="0" anchor="ctr">
            <a:normAutofit/>
          </a:bodyPr>
          <a:lstStyle>
            <a:lvl1pPr algn="l" defTabSz="685783" rtl="0" eaLnBrk="1" latinLnBrk="0" hangingPunct="1">
              <a:spcBef>
                <a:spcPct val="0"/>
              </a:spcBef>
              <a:buNone/>
              <a:defRPr kumimoji="0" lang="nl-BE" sz="2400" b="0" kern="1200" cap="none" baseline="0" dirty="0" smtClean="0">
                <a:solidFill>
                  <a:srgbClr val="2D3E4E"/>
                </a:solidFill>
                <a:effectLst/>
                <a:latin typeface="Poppins ExtraBold" panose="00000900000000000000" pitchFamily="2" charset="0"/>
                <a:ea typeface="Roboto" pitchFamily="2" charset="0"/>
                <a:cs typeface="Poppins ExtraBold" panose="00000900000000000000" pitchFamily="2" charset="0"/>
              </a:defRPr>
            </a:lvl1pPr>
          </a:lstStyle>
          <a:p>
            <a:endParaRPr lang="nl-BE" sz="3600" b="1">
              <a:solidFill>
                <a:schemeClr val="tx1"/>
              </a:solidFill>
              <a:latin typeface="Poppins" panose="00000500000000000000" pitchFamily="2" charset="0"/>
              <a:cs typeface="Poppins" panose="00000500000000000000" pitchFamily="2" charset="0"/>
            </a:endParaRPr>
          </a:p>
        </p:txBody>
      </p:sp>
      <p:sp>
        <p:nvSpPr>
          <p:cNvPr id="2" name="Titel 1">
            <a:extLst>
              <a:ext uri="{FF2B5EF4-FFF2-40B4-BE49-F238E27FC236}">
                <a16:creationId xmlns:a16="http://schemas.microsoft.com/office/drawing/2014/main" id="{2E95B4FF-EC33-9F0E-3119-DCCB7C597824}"/>
              </a:ext>
            </a:extLst>
          </p:cNvPr>
          <p:cNvSpPr>
            <a:spLocks noGrp="1"/>
          </p:cNvSpPr>
          <p:nvPr>
            <p:ph type="title"/>
          </p:nvPr>
        </p:nvSpPr>
        <p:spPr>
          <a:xfrm>
            <a:off x="351261" y="544624"/>
            <a:ext cx="9799638" cy="648481"/>
          </a:xfrm>
        </p:spPr>
        <p:txBody>
          <a:bodyPr/>
          <a:lstStyle/>
          <a:p>
            <a:r>
              <a:rPr lang="nl-BE" b="1">
                <a:solidFill>
                  <a:schemeClr val="tx1"/>
                </a:solidFill>
                <a:latin typeface="Poppins" panose="00000500000000000000" pitchFamily="2" charset="0"/>
                <a:cs typeface="Poppins" panose="00000500000000000000" pitchFamily="2" charset="0"/>
              </a:rPr>
              <a:t>Overzicht opbouw Schrijven om te leren Schrijven om te delen</a:t>
            </a:r>
            <a:endParaRPr lang="nl-BE"/>
          </a:p>
        </p:txBody>
      </p:sp>
      <p:graphicFrame>
        <p:nvGraphicFramePr>
          <p:cNvPr id="5" name="Tabel 4">
            <a:extLst>
              <a:ext uri="{FF2B5EF4-FFF2-40B4-BE49-F238E27FC236}">
                <a16:creationId xmlns:a16="http://schemas.microsoft.com/office/drawing/2014/main" id="{1E6EE41E-5DC9-488B-A99B-0C3F3BE5C5FF}"/>
              </a:ext>
            </a:extLst>
          </p:cNvPr>
          <p:cNvGraphicFramePr>
            <a:graphicFrameLocks noGrp="1"/>
          </p:cNvGraphicFramePr>
          <p:nvPr>
            <p:extLst>
              <p:ext uri="{D42A27DB-BD31-4B8C-83A1-F6EECF244321}">
                <p14:modId xmlns:p14="http://schemas.microsoft.com/office/powerpoint/2010/main" val="3382570447"/>
              </p:ext>
            </p:extLst>
          </p:nvPr>
        </p:nvGraphicFramePr>
        <p:xfrm>
          <a:off x="503006" y="2179674"/>
          <a:ext cx="11447987" cy="3400097"/>
        </p:xfrm>
        <a:graphic>
          <a:graphicData uri="http://schemas.openxmlformats.org/drawingml/2006/table">
            <a:tbl>
              <a:tblPr firstRow="1" firstCol="1" bandRow="1"/>
              <a:tblGrid>
                <a:gridCol w="1489080">
                  <a:extLst>
                    <a:ext uri="{9D8B030D-6E8A-4147-A177-3AD203B41FA5}">
                      <a16:colId xmlns:a16="http://schemas.microsoft.com/office/drawing/2014/main" val="2162376640"/>
                    </a:ext>
                  </a:extLst>
                </a:gridCol>
                <a:gridCol w="2688771">
                  <a:extLst>
                    <a:ext uri="{9D8B030D-6E8A-4147-A177-3AD203B41FA5}">
                      <a16:colId xmlns:a16="http://schemas.microsoft.com/office/drawing/2014/main" val="798976782"/>
                    </a:ext>
                  </a:extLst>
                </a:gridCol>
                <a:gridCol w="4944654">
                  <a:extLst>
                    <a:ext uri="{9D8B030D-6E8A-4147-A177-3AD203B41FA5}">
                      <a16:colId xmlns:a16="http://schemas.microsoft.com/office/drawing/2014/main" val="1273262279"/>
                    </a:ext>
                  </a:extLst>
                </a:gridCol>
                <a:gridCol w="344614">
                  <a:extLst>
                    <a:ext uri="{9D8B030D-6E8A-4147-A177-3AD203B41FA5}">
                      <a16:colId xmlns:a16="http://schemas.microsoft.com/office/drawing/2014/main" val="1332095693"/>
                    </a:ext>
                  </a:extLst>
                </a:gridCol>
                <a:gridCol w="323077">
                  <a:extLst>
                    <a:ext uri="{9D8B030D-6E8A-4147-A177-3AD203B41FA5}">
                      <a16:colId xmlns:a16="http://schemas.microsoft.com/office/drawing/2014/main" val="1005577645"/>
                    </a:ext>
                  </a:extLst>
                </a:gridCol>
                <a:gridCol w="184199">
                  <a:extLst>
                    <a:ext uri="{9D8B030D-6E8A-4147-A177-3AD203B41FA5}">
                      <a16:colId xmlns:a16="http://schemas.microsoft.com/office/drawing/2014/main" val="153223208"/>
                    </a:ext>
                  </a:extLst>
                </a:gridCol>
                <a:gridCol w="184199">
                  <a:extLst>
                    <a:ext uri="{9D8B030D-6E8A-4147-A177-3AD203B41FA5}">
                      <a16:colId xmlns:a16="http://schemas.microsoft.com/office/drawing/2014/main" val="2785975263"/>
                    </a:ext>
                  </a:extLst>
                </a:gridCol>
                <a:gridCol w="184199">
                  <a:extLst>
                    <a:ext uri="{9D8B030D-6E8A-4147-A177-3AD203B41FA5}">
                      <a16:colId xmlns:a16="http://schemas.microsoft.com/office/drawing/2014/main" val="3227881983"/>
                    </a:ext>
                  </a:extLst>
                </a:gridCol>
                <a:gridCol w="184199">
                  <a:extLst>
                    <a:ext uri="{9D8B030D-6E8A-4147-A177-3AD203B41FA5}">
                      <a16:colId xmlns:a16="http://schemas.microsoft.com/office/drawing/2014/main" val="3960980906"/>
                    </a:ext>
                  </a:extLst>
                </a:gridCol>
                <a:gridCol w="184199">
                  <a:extLst>
                    <a:ext uri="{9D8B030D-6E8A-4147-A177-3AD203B41FA5}">
                      <a16:colId xmlns:a16="http://schemas.microsoft.com/office/drawing/2014/main" val="3097199900"/>
                    </a:ext>
                  </a:extLst>
                </a:gridCol>
                <a:gridCol w="184199">
                  <a:extLst>
                    <a:ext uri="{9D8B030D-6E8A-4147-A177-3AD203B41FA5}">
                      <a16:colId xmlns:a16="http://schemas.microsoft.com/office/drawing/2014/main" val="4192652963"/>
                    </a:ext>
                  </a:extLst>
                </a:gridCol>
                <a:gridCol w="184199">
                  <a:extLst>
                    <a:ext uri="{9D8B030D-6E8A-4147-A177-3AD203B41FA5}">
                      <a16:colId xmlns:a16="http://schemas.microsoft.com/office/drawing/2014/main" val="3453308435"/>
                    </a:ext>
                  </a:extLst>
                </a:gridCol>
                <a:gridCol w="184199">
                  <a:extLst>
                    <a:ext uri="{9D8B030D-6E8A-4147-A177-3AD203B41FA5}">
                      <a16:colId xmlns:a16="http://schemas.microsoft.com/office/drawing/2014/main" val="2839260919"/>
                    </a:ext>
                  </a:extLst>
                </a:gridCol>
                <a:gridCol w="184199">
                  <a:extLst>
                    <a:ext uri="{9D8B030D-6E8A-4147-A177-3AD203B41FA5}">
                      <a16:colId xmlns:a16="http://schemas.microsoft.com/office/drawing/2014/main" val="4231869778"/>
                    </a:ext>
                  </a:extLst>
                </a:gridCol>
              </a:tblGrid>
              <a:tr h="391127">
                <a:tc rowSpan="2">
                  <a:txBody>
                    <a:bodyPr/>
                    <a:lstStyle/>
                    <a:p>
                      <a:pPr>
                        <a:lnSpc>
                          <a:spcPct val="130000"/>
                        </a:lnSpc>
                        <a:spcBef>
                          <a:spcPts val="300"/>
                        </a:spcBef>
                        <a:spcAft>
                          <a:spcPts val="300"/>
                        </a:spcAft>
                        <a:buNone/>
                      </a:pPr>
                      <a:r>
                        <a:rPr lang="nl-BE" sz="28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Domein</a:t>
                      </a:r>
                      <a:endParaRPr lang="nl-BE" sz="2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rowSpan="2">
                  <a:txBody>
                    <a:bodyPr/>
                    <a:lstStyle/>
                    <a:p>
                      <a:pPr>
                        <a:lnSpc>
                          <a:spcPct val="130000"/>
                        </a:lnSpc>
                        <a:spcBef>
                          <a:spcPts val="300"/>
                        </a:spcBef>
                        <a:spcAft>
                          <a:spcPts val="300"/>
                        </a:spcAft>
                        <a:buNone/>
                      </a:pPr>
                      <a:r>
                        <a:rPr lang="nl-BE" sz="28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Subdomein</a:t>
                      </a:r>
                      <a:endParaRPr lang="nl-BE" sz="2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rowSpan="2">
                  <a:txBody>
                    <a:bodyPr/>
                    <a:lstStyle/>
                    <a:p>
                      <a:pPr>
                        <a:lnSpc>
                          <a:spcPct val="130000"/>
                        </a:lnSpc>
                        <a:spcBef>
                          <a:spcPts val="300"/>
                        </a:spcBef>
                        <a:spcAft>
                          <a:spcPts val="300"/>
                        </a:spcAft>
                        <a:buNone/>
                      </a:pPr>
                      <a:r>
                        <a:rPr lang="nl-BE" sz="2800" b="1">
                          <a:solidFill>
                            <a:srgbClr val="000000"/>
                          </a:solidFill>
                          <a:effectLst/>
                          <a:latin typeface="Trebuchet MS" panose="020B0603020202020204" pitchFamily="34" charset="0"/>
                          <a:ea typeface="Trebuchet MS" panose="020B0603020202020204" pitchFamily="34" charset="0"/>
                          <a:cs typeface="Times New Roman" panose="02020603050405020304" pitchFamily="18" charset="0"/>
                        </a:rPr>
                        <a:t>Cluster</a:t>
                      </a:r>
                      <a:endParaRPr lang="nl-BE" sz="2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rowSpan="2">
                  <a:txBody>
                    <a:bodyPr/>
                    <a:lstStyle/>
                    <a:p>
                      <a:pPr algn="ctr">
                        <a:lnSpc>
                          <a:spcPct val="130000"/>
                        </a:lnSpc>
                        <a:spcBef>
                          <a:spcPts val="300"/>
                        </a:spcBef>
                        <a:spcAft>
                          <a:spcPts val="300"/>
                        </a:spcAft>
                        <a:buNone/>
                      </a:pPr>
                      <a:r>
                        <a:rPr lang="nl-BE" sz="1000" b="1">
                          <a:solidFill>
                            <a:srgbClr val="000000"/>
                          </a:solidFill>
                          <a:effectLst/>
                          <a:latin typeface="Trebuchet MS" panose="020B0603020202020204" pitchFamily="34" charset="0"/>
                          <a:ea typeface="Trebuchet MS" panose="020B0603020202020204" pitchFamily="34" charset="0"/>
                          <a:cs typeface="Times New Roman" panose="02020603050405020304" pitchFamily="18" charset="0"/>
                        </a:rPr>
                        <a:t>P</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gridSpan="9">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G</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rowSpan="2">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S</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extLst>
                  <a:ext uri="{0D108BD9-81ED-4DB2-BD59-A6C34878D82A}">
                    <a16:rowId xmlns:a16="http://schemas.microsoft.com/office/drawing/2014/main" val="3919788821"/>
                  </a:ext>
                </a:extLst>
              </a:tr>
              <a:tr h="827110">
                <a:tc vMerge="1">
                  <a:txBody>
                    <a:bodyPr/>
                    <a:lstStyle/>
                    <a:p>
                      <a:endParaRPr lang="nl-BE"/>
                    </a:p>
                  </a:txBody>
                  <a:tcPr/>
                </a:tc>
                <a:tc vMerge="1">
                  <a:txBody>
                    <a:bodyPr/>
                    <a:lstStyle/>
                    <a:p>
                      <a:endParaRPr lang="nl-BE"/>
                    </a:p>
                  </a:txBody>
                  <a:tcPr/>
                </a:tc>
                <a:tc vMerge="1">
                  <a:txBody>
                    <a:bodyPr/>
                    <a:lstStyle/>
                    <a:p>
                      <a:endParaRPr lang="nl-BE"/>
                    </a:p>
                  </a:txBody>
                  <a:tcPr/>
                </a:tc>
                <a:tc vMerge="1">
                  <a:txBody>
                    <a:bodyPr/>
                    <a:lstStyle/>
                    <a:p>
                      <a:endParaRPr lang="nl-BE"/>
                    </a:p>
                  </a:txBody>
                  <a:tcPr/>
                </a:tc>
                <a:tc>
                  <a:txBody>
                    <a:bodyPr/>
                    <a:lstStyle/>
                    <a:p>
                      <a:pPr algn="ctr">
                        <a:lnSpc>
                          <a:spcPct val="130000"/>
                        </a:lnSpc>
                        <a:spcBef>
                          <a:spcPts val="300"/>
                        </a:spcBef>
                        <a:spcAft>
                          <a:spcPts val="300"/>
                        </a:spcAft>
                        <a:buNone/>
                      </a:pPr>
                      <a:r>
                        <a:rPr lang="nl-BE" sz="1000" b="1">
                          <a:solidFill>
                            <a:srgbClr val="000000"/>
                          </a:solidFill>
                          <a:effectLst/>
                          <a:latin typeface="Trebuchet MS" panose="020B0603020202020204" pitchFamily="34" charset="0"/>
                          <a:ea typeface="Trebuchet MS" panose="020B0603020202020204" pitchFamily="34" charset="0"/>
                          <a:cs typeface="Times New Roman" panose="02020603050405020304" pitchFamily="18" charset="0"/>
                        </a:rPr>
                        <a:t>JK</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K2</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K3</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L1</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L2</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L3</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L4</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L5</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L6</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vMerge="1">
                  <a:txBody>
                    <a:bodyPr/>
                    <a:lstStyle/>
                    <a:p>
                      <a:endParaRPr lang="nl-BE"/>
                    </a:p>
                  </a:txBody>
                  <a:tcPr/>
                </a:tc>
                <a:extLst>
                  <a:ext uri="{0D108BD9-81ED-4DB2-BD59-A6C34878D82A}">
                    <a16:rowId xmlns:a16="http://schemas.microsoft.com/office/drawing/2014/main" val="3337603673"/>
                  </a:ext>
                </a:extLst>
              </a:tr>
              <a:tr h="352001">
                <a:tc rowSpan="4">
                  <a:txBody>
                    <a:bodyPr/>
                    <a:lstStyle/>
                    <a:p>
                      <a:pPr>
                        <a:lnSpc>
                          <a:spcPct val="130000"/>
                        </a:lnSpc>
                        <a:spcAft>
                          <a:spcPts val="1000"/>
                        </a:spcAft>
                        <a:buNone/>
                      </a:pPr>
                      <a:r>
                        <a:rPr lang="nl-BE" sz="2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Schrijven</a:t>
                      </a:r>
                      <a:endParaRPr lang="nl-BE" sz="2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30000"/>
                        </a:lnSpc>
                        <a:spcAft>
                          <a:spcPts val="1000"/>
                        </a:spcAft>
                        <a:buNone/>
                      </a:pPr>
                      <a:r>
                        <a:rPr lang="nl-BE" sz="2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Schrijven om te leren</a:t>
                      </a:r>
                      <a:endParaRPr lang="nl-BE" sz="2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30000"/>
                        </a:lnSpc>
                        <a:spcAft>
                          <a:spcPts val="1000"/>
                        </a:spcAft>
                        <a:buNone/>
                      </a:pPr>
                      <a:r>
                        <a:rPr lang="nl-BE" sz="2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2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058957602"/>
                  </a:ext>
                </a:extLst>
              </a:tr>
              <a:tr h="352001">
                <a:tc vMerge="1">
                  <a:txBody>
                    <a:bodyPr/>
                    <a:lstStyle/>
                    <a:p>
                      <a:endParaRPr lang="nl-BE"/>
                    </a:p>
                  </a:txBody>
                  <a:tcPr/>
                </a:tc>
                <a:tc rowSpan="3">
                  <a:txBody>
                    <a:bodyPr/>
                    <a:lstStyle/>
                    <a:p>
                      <a:pPr>
                        <a:lnSpc>
                          <a:spcPct val="130000"/>
                        </a:lnSpc>
                        <a:spcAft>
                          <a:spcPts val="1000"/>
                        </a:spcAft>
                        <a:buNone/>
                      </a:pPr>
                      <a:r>
                        <a:rPr lang="nl-BE" sz="2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Schrijven om te delen</a:t>
                      </a:r>
                      <a:endParaRPr lang="nl-BE" sz="2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30000"/>
                        </a:lnSpc>
                        <a:spcAft>
                          <a:spcPts val="1000"/>
                        </a:spcAft>
                        <a:buNone/>
                      </a:pPr>
                      <a:r>
                        <a:rPr lang="nl-BE" sz="2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Zich oriënteren op het schrijven</a:t>
                      </a:r>
                      <a:endParaRPr lang="nl-BE" sz="2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62732665"/>
                  </a:ext>
                </a:extLst>
              </a:tr>
              <a:tr h="352001">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2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Tot schrijven komen</a:t>
                      </a:r>
                      <a:endParaRPr lang="nl-BE" sz="2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409032969"/>
                  </a:ext>
                </a:extLst>
              </a:tr>
              <a:tr h="352001">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2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Het schrijven bijsturen</a:t>
                      </a:r>
                      <a:endParaRPr lang="nl-BE" sz="2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617962217"/>
                  </a:ext>
                </a:extLst>
              </a:tr>
            </a:tbl>
          </a:graphicData>
        </a:graphic>
      </p:graphicFrame>
    </p:spTree>
    <p:extLst>
      <p:ext uri="{BB962C8B-B14F-4D97-AF65-F5344CB8AC3E}">
        <p14:creationId xmlns:p14="http://schemas.microsoft.com/office/powerpoint/2010/main" val="3216633694"/>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el 2">
            <a:extLst>
              <a:ext uri="{FF2B5EF4-FFF2-40B4-BE49-F238E27FC236}">
                <a16:creationId xmlns:a16="http://schemas.microsoft.com/office/drawing/2014/main" id="{A7832D4B-BC23-E84E-B737-B37DE11D9491}"/>
              </a:ext>
            </a:extLst>
          </p:cNvPr>
          <p:cNvSpPr>
            <a:spLocks noGrp="1"/>
          </p:cNvSpPr>
          <p:nvPr>
            <p:ph type="title"/>
          </p:nvPr>
        </p:nvSpPr>
        <p:spPr/>
        <p:txBody>
          <a:bodyPr/>
          <a:lstStyle/>
          <a:p>
            <a:r>
              <a:rPr lang="nl-NL"/>
              <a:t>Schrijven met een ander doel</a:t>
            </a:r>
            <a:endParaRPr lang="nl-BE"/>
          </a:p>
        </p:txBody>
      </p:sp>
      <p:graphicFrame>
        <p:nvGraphicFramePr>
          <p:cNvPr id="4" name="Tabel 3">
            <a:extLst>
              <a:ext uri="{FF2B5EF4-FFF2-40B4-BE49-F238E27FC236}">
                <a16:creationId xmlns:a16="http://schemas.microsoft.com/office/drawing/2014/main" id="{90C9237E-0519-561D-966E-3BD09D8875A9}"/>
              </a:ext>
            </a:extLst>
          </p:cNvPr>
          <p:cNvGraphicFramePr>
            <a:graphicFrameLocks noGrp="1"/>
          </p:cNvGraphicFramePr>
          <p:nvPr>
            <p:extLst>
              <p:ext uri="{D42A27DB-BD31-4B8C-83A1-F6EECF244321}">
                <p14:modId xmlns:p14="http://schemas.microsoft.com/office/powerpoint/2010/main" val="2518210022"/>
              </p:ext>
            </p:extLst>
          </p:nvPr>
        </p:nvGraphicFramePr>
        <p:xfrm>
          <a:off x="598714" y="1657372"/>
          <a:ext cx="10504715" cy="4001072"/>
        </p:xfrm>
        <a:graphic>
          <a:graphicData uri="http://schemas.openxmlformats.org/drawingml/2006/table">
            <a:tbl>
              <a:tblPr>
                <a:tableStyleId>{E269D01E-BC32-4049-B463-5C60D7B0CCD2}</a:tableStyleId>
              </a:tblPr>
              <a:tblGrid>
                <a:gridCol w="5179854">
                  <a:extLst>
                    <a:ext uri="{9D8B030D-6E8A-4147-A177-3AD203B41FA5}">
                      <a16:colId xmlns:a16="http://schemas.microsoft.com/office/drawing/2014/main" val="800809299"/>
                    </a:ext>
                  </a:extLst>
                </a:gridCol>
                <a:gridCol w="5324861">
                  <a:extLst>
                    <a:ext uri="{9D8B030D-6E8A-4147-A177-3AD203B41FA5}">
                      <a16:colId xmlns:a16="http://schemas.microsoft.com/office/drawing/2014/main" val="912061702"/>
                    </a:ext>
                  </a:extLst>
                </a:gridCol>
              </a:tblGrid>
              <a:tr h="761382">
                <a:tc>
                  <a:txBody>
                    <a:bodyPr/>
                    <a:lstStyle/>
                    <a:p>
                      <a:pPr>
                        <a:buNone/>
                      </a:pPr>
                      <a:r>
                        <a:rPr lang="nl-BE" sz="3200" dirty="0">
                          <a:solidFill>
                            <a:schemeClr val="bg1"/>
                          </a:solidFill>
                        </a:rPr>
                        <a:t>Schrijven om te leren </a:t>
                      </a:r>
                    </a:p>
                    <a:p>
                      <a:pPr>
                        <a:buNone/>
                      </a:pPr>
                      <a:endParaRPr lang="nl-BE" sz="3200" dirty="0">
                        <a:solidFill>
                          <a:schemeClr val="bg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solidFill>
                  </a:tcPr>
                </a:tc>
                <a:tc>
                  <a:txBody>
                    <a:bodyPr/>
                    <a:lstStyle/>
                    <a:p>
                      <a:pPr>
                        <a:buNone/>
                      </a:pPr>
                      <a:r>
                        <a:rPr lang="nl-BE" sz="3200" dirty="0">
                          <a:solidFill>
                            <a:schemeClr val="bg1"/>
                          </a:solidFill>
                        </a:rPr>
                        <a:t>Schrijven om te delen</a:t>
                      </a:r>
                    </a:p>
                    <a:p>
                      <a:pPr>
                        <a:buNone/>
                      </a:pPr>
                      <a:endParaRPr lang="nl-BE" sz="3200" dirty="0">
                        <a:solidFill>
                          <a:schemeClr val="bg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solidFill>
                  </a:tcPr>
                </a:tc>
                <a:extLst>
                  <a:ext uri="{0D108BD9-81ED-4DB2-BD59-A6C34878D82A}">
                    <a16:rowId xmlns:a16="http://schemas.microsoft.com/office/drawing/2014/main" val="1770966385"/>
                  </a:ext>
                </a:extLst>
              </a:tr>
              <a:tr h="507158">
                <a:tc>
                  <a:txBody>
                    <a:bodyPr/>
                    <a:lstStyle/>
                    <a:p>
                      <a:pPr>
                        <a:buNone/>
                      </a:pPr>
                      <a:r>
                        <a:rPr lang="nl-BE" sz="2200" dirty="0">
                          <a:solidFill>
                            <a:schemeClr val="tx1"/>
                          </a:solidFill>
                        </a:rPr>
                        <a:t>Schrijven helpt mij om te leren: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a:buNone/>
                      </a:pPr>
                      <a:r>
                        <a:rPr lang="nl-BE" sz="2200">
                          <a:solidFill>
                            <a:schemeClr val="tx1"/>
                          </a:solidFill>
                        </a:rPr>
                        <a:t>Ik schrijf een boodschap voor iemand:</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3664883588"/>
                  </a:ext>
                </a:extLst>
              </a:tr>
              <a:tr h="507158">
                <a:tc>
                  <a:txBody>
                    <a:bodyPr/>
                    <a:lstStyle/>
                    <a:p>
                      <a:pPr marL="342900" indent="-342900">
                        <a:buFont typeface="Arial" panose="020B0604020202020204" pitchFamily="34" charset="0"/>
                        <a:buChar char="•"/>
                      </a:pPr>
                      <a:r>
                        <a:rPr lang="nl-BE" sz="2200" dirty="0">
                          <a:solidFill>
                            <a:schemeClr val="tx1"/>
                          </a:solidFill>
                        </a:rPr>
                        <a:t>Informatie vastleggen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marL="342900" indent="-342900">
                        <a:buFont typeface="Arial" panose="020B0604020202020204" pitchFamily="34" charset="0"/>
                        <a:buChar char="•"/>
                      </a:pPr>
                      <a:r>
                        <a:rPr lang="nl-BE" sz="2200">
                          <a:solidFill>
                            <a:schemeClr val="tx1"/>
                          </a:solidFill>
                        </a:rPr>
                        <a:t>Iets meedelen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2895618654"/>
                  </a:ext>
                </a:extLst>
              </a:tr>
              <a:tr h="507158">
                <a:tc>
                  <a:txBody>
                    <a:bodyPr/>
                    <a:lstStyle/>
                    <a:p>
                      <a:pPr marL="342900" indent="-342900">
                        <a:buFont typeface="Arial" panose="020B0604020202020204" pitchFamily="34" charset="0"/>
                        <a:buChar char="•"/>
                      </a:pPr>
                      <a:r>
                        <a:rPr lang="nl-BE" sz="2200" dirty="0">
                          <a:solidFill>
                            <a:schemeClr val="tx1"/>
                          </a:solidFill>
                        </a:rPr>
                        <a:t>Informatie ordenen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marL="342900" indent="-342900">
                        <a:buFont typeface="Arial" panose="020B0604020202020204" pitchFamily="34" charset="0"/>
                        <a:buChar char="•"/>
                      </a:pPr>
                      <a:r>
                        <a:rPr lang="nl-BE" sz="2200">
                          <a:solidFill>
                            <a:schemeClr val="tx1"/>
                          </a:solidFill>
                        </a:rPr>
                        <a:t>Informeren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257561848"/>
                  </a:ext>
                </a:extLst>
              </a:tr>
              <a:tr h="507158">
                <a:tc>
                  <a:txBody>
                    <a:bodyPr/>
                    <a:lstStyle/>
                    <a:p>
                      <a:pPr marL="342900" indent="-342900">
                        <a:buFont typeface="Arial" panose="020B0604020202020204" pitchFamily="34" charset="0"/>
                        <a:buChar char="•"/>
                      </a:pPr>
                      <a:r>
                        <a:rPr lang="nl-BE" sz="2200">
                          <a:solidFill>
                            <a:schemeClr val="tx1"/>
                          </a:solidFill>
                        </a:rPr>
                        <a:t>Informatie verwerken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marL="342900" indent="-342900">
                        <a:buFont typeface="Arial" panose="020B0604020202020204" pitchFamily="34" charset="0"/>
                        <a:buChar char="•"/>
                      </a:pPr>
                      <a:r>
                        <a:rPr lang="nl-BE" sz="2200" dirty="0">
                          <a:solidFill>
                            <a:schemeClr val="tx1"/>
                          </a:solidFill>
                        </a:rPr>
                        <a:t>Communiceren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2153702127"/>
                  </a:ext>
                </a:extLst>
              </a:tr>
              <a:tr h="905640">
                <a:tc>
                  <a:txBody>
                    <a:bodyPr/>
                    <a:lstStyle/>
                    <a:p>
                      <a:pPr>
                        <a:buNone/>
                      </a:pPr>
                      <a:r>
                        <a:rPr lang="nl-BE" sz="2200" dirty="0">
                          <a:solidFill>
                            <a:schemeClr val="tx1"/>
                          </a:solidFill>
                        </a:rPr>
                        <a:t>      bv. kernwoorden, schema, </a:t>
                      </a:r>
                      <a:br>
                        <a:rPr lang="nl-BE" sz="2200" dirty="0">
                          <a:solidFill>
                            <a:schemeClr val="tx1"/>
                          </a:solidFill>
                        </a:rPr>
                      </a:br>
                      <a:r>
                        <a:rPr lang="nl-BE" sz="2200" dirty="0">
                          <a:solidFill>
                            <a:schemeClr val="tx1"/>
                          </a:solidFill>
                        </a:rPr>
                        <a:t>      aantekeningen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a:buNone/>
                      </a:pPr>
                      <a:r>
                        <a:rPr lang="nl-BE" sz="2200" dirty="0">
                          <a:solidFill>
                            <a:schemeClr val="tx1"/>
                          </a:solidFill>
                        </a:rPr>
                        <a:t>      bv. uitnodiging, boodschap, tekst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977342770"/>
                  </a:ext>
                </a:extLst>
              </a:tr>
            </a:tbl>
          </a:graphicData>
        </a:graphic>
      </p:graphicFrame>
    </p:spTree>
    <p:extLst>
      <p:ext uri="{BB962C8B-B14F-4D97-AF65-F5344CB8AC3E}">
        <p14:creationId xmlns:p14="http://schemas.microsoft.com/office/powerpoint/2010/main" val="887605760"/>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92E755-96D3-AE14-1954-B7B6A65AA79F}"/>
            </a:ext>
          </a:extLst>
        </p:cNvPr>
        <p:cNvGrpSpPr/>
        <p:nvPr/>
      </p:nvGrpSpPr>
      <p:grpSpPr>
        <a:xfrm>
          <a:off x="0" y="0"/>
          <a:ext cx="0" cy="0"/>
          <a:chOff x="0" y="0"/>
          <a:chExt cx="0" cy="0"/>
        </a:xfrm>
      </p:grpSpPr>
      <p:sp>
        <p:nvSpPr>
          <p:cNvPr id="2" name="Tijdelijke aanduiding voor tekst 1">
            <a:extLst>
              <a:ext uri="{FF2B5EF4-FFF2-40B4-BE49-F238E27FC236}">
                <a16:creationId xmlns:a16="http://schemas.microsoft.com/office/drawing/2014/main" id="{F6F1AC7B-3FA7-30E1-AB5C-6AF1FF27E26F}"/>
              </a:ext>
            </a:extLst>
          </p:cNvPr>
          <p:cNvSpPr>
            <a:spLocks noGrp="1"/>
          </p:cNvSpPr>
          <p:nvPr>
            <p:ph type="body" sz="quarter" idx="10"/>
          </p:nvPr>
        </p:nvSpPr>
        <p:spPr>
          <a:xfrm>
            <a:off x="302772" y="1237345"/>
            <a:ext cx="9799638" cy="4460976"/>
          </a:xfrm>
        </p:spPr>
        <p:txBody>
          <a:bodyPr/>
          <a:lstStyle/>
          <a:p>
            <a:pPr marL="0" indent="0">
              <a:buNone/>
            </a:pPr>
            <a:r>
              <a:rPr lang="nl-BE"/>
              <a:t>     </a:t>
            </a:r>
          </a:p>
        </p:txBody>
      </p:sp>
      <p:sp>
        <p:nvSpPr>
          <p:cNvPr id="3" name="Titel 2">
            <a:extLst>
              <a:ext uri="{FF2B5EF4-FFF2-40B4-BE49-F238E27FC236}">
                <a16:creationId xmlns:a16="http://schemas.microsoft.com/office/drawing/2014/main" id="{4951E4EC-9D4D-0529-B7A1-3273F120D718}"/>
              </a:ext>
            </a:extLst>
          </p:cNvPr>
          <p:cNvSpPr>
            <a:spLocks noGrp="1"/>
          </p:cNvSpPr>
          <p:nvPr>
            <p:ph type="title"/>
          </p:nvPr>
        </p:nvSpPr>
        <p:spPr>
          <a:xfrm>
            <a:off x="302772" y="588864"/>
            <a:ext cx="11698652" cy="648481"/>
          </a:xfrm>
        </p:spPr>
        <p:txBody>
          <a:bodyPr/>
          <a:lstStyle/>
          <a:p>
            <a:r>
              <a:rPr lang="nl-NL"/>
              <a:t>Overzicht domeinen en </a:t>
            </a:r>
            <a:r>
              <a:rPr lang="nl-NL" err="1"/>
              <a:t>subdomeinen</a:t>
            </a:r>
            <a:r>
              <a:rPr lang="nl-NL"/>
              <a:t>       </a:t>
            </a:r>
            <a:endParaRPr lang="nl-BE"/>
          </a:p>
        </p:txBody>
      </p:sp>
      <p:graphicFrame>
        <p:nvGraphicFramePr>
          <p:cNvPr id="4" name="Tabel 3">
            <a:extLst>
              <a:ext uri="{FF2B5EF4-FFF2-40B4-BE49-F238E27FC236}">
                <a16:creationId xmlns:a16="http://schemas.microsoft.com/office/drawing/2014/main" id="{EAADEA10-2490-19D3-6331-399CA2BCEE29}"/>
              </a:ext>
            </a:extLst>
          </p:cNvPr>
          <p:cNvGraphicFramePr>
            <a:graphicFrameLocks noGrp="1"/>
          </p:cNvGraphicFramePr>
          <p:nvPr>
            <p:extLst>
              <p:ext uri="{D42A27DB-BD31-4B8C-83A1-F6EECF244321}">
                <p14:modId xmlns:p14="http://schemas.microsoft.com/office/powerpoint/2010/main" val="3732434646"/>
              </p:ext>
            </p:extLst>
          </p:nvPr>
        </p:nvGraphicFramePr>
        <p:xfrm>
          <a:off x="89040" y="1428104"/>
          <a:ext cx="11766646" cy="4024250"/>
        </p:xfrm>
        <a:graphic>
          <a:graphicData uri="http://schemas.openxmlformats.org/drawingml/2006/table">
            <a:tbl>
              <a:tblPr firstRow="1" firstCol="1" bandRow="1">
                <a:tableStyleId>{00A15C55-8517-42AA-B614-E9B94910E393}</a:tableStyleId>
              </a:tblPr>
              <a:tblGrid>
                <a:gridCol w="1281895">
                  <a:extLst>
                    <a:ext uri="{9D8B030D-6E8A-4147-A177-3AD203B41FA5}">
                      <a16:colId xmlns:a16="http://schemas.microsoft.com/office/drawing/2014/main" val="1508298942"/>
                    </a:ext>
                  </a:extLst>
                </a:gridCol>
                <a:gridCol w="1659765">
                  <a:extLst>
                    <a:ext uri="{9D8B030D-6E8A-4147-A177-3AD203B41FA5}">
                      <a16:colId xmlns:a16="http://schemas.microsoft.com/office/drawing/2014/main" val="2708386498"/>
                    </a:ext>
                  </a:extLst>
                </a:gridCol>
                <a:gridCol w="1470831">
                  <a:extLst>
                    <a:ext uri="{9D8B030D-6E8A-4147-A177-3AD203B41FA5}">
                      <a16:colId xmlns:a16="http://schemas.microsoft.com/office/drawing/2014/main" val="543731686"/>
                    </a:ext>
                  </a:extLst>
                </a:gridCol>
                <a:gridCol w="1470831">
                  <a:extLst>
                    <a:ext uri="{9D8B030D-6E8A-4147-A177-3AD203B41FA5}">
                      <a16:colId xmlns:a16="http://schemas.microsoft.com/office/drawing/2014/main" val="2080033550"/>
                    </a:ext>
                  </a:extLst>
                </a:gridCol>
                <a:gridCol w="1470831">
                  <a:extLst>
                    <a:ext uri="{9D8B030D-6E8A-4147-A177-3AD203B41FA5}">
                      <a16:colId xmlns:a16="http://schemas.microsoft.com/office/drawing/2014/main" val="753425132"/>
                    </a:ext>
                  </a:extLst>
                </a:gridCol>
                <a:gridCol w="1470831">
                  <a:extLst>
                    <a:ext uri="{9D8B030D-6E8A-4147-A177-3AD203B41FA5}">
                      <a16:colId xmlns:a16="http://schemas.microsoft.com/office/drawing/2014/main" val="3571891535"/>
                    </a:ext>
                  </a:extLst>
                </a:gridCol>
                <a:gridCol w="1470831">
                  <a:extLst>
                    <a:ext uri="{9D8B030D-6E8A-4147-A177-3AD203B41FA5}">
                      <a16:colId xmlns:a16="http://schemas.microsoft.com/office/drawing/2014/main" val="41892137"/>
                    </a:ext>
                  </a:extLst>
                </a:gridCol>
                <a:gridCol w="1470831">
                  <a:extLst>
                    <a:ext uri="{9D8B030D-6E8A-4147-A177-3AD203B41FA5}">
                      <a16:colId xmlns:a16="http://schemas.microsoft.com/office/drawing/2014/main" val="1951302478"/>
                    </a:ext>
                  </a:extLst>
                </a:gridCol>
              </a:tblGrid>
              <a:tr h="561531">
                <a:tc>
                  <a:txBody>
                    <a:bodyPr/>
                    <a:lstStyle/>
                    <a:p>
                      <a:pPr fontAlgn="base">
                        <a:lnSpc>
                          <a:spcPct val="115000"/>
                        </a:lnSpc>
                        <a:spcAft>
                          <a:spcPts val="800"/>
                        </a:spcAft>
                        <a:buNone/>
                      </a:pPr>
                      <a:r>
                        <a:rPr lang="nl-BE" sz="1600" kern="0">
                          <a:effectLst/>
                        </a:rPr>
                        <a:t>Domeinen           </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NL" sz="1600" i="1" kern="100">
                          <a:effectLst/>
                          <a:latin typeface="Aptos"/>
                          <a:ea typeface="Aptos" panose="020B0004020202020204" pitchFamily="34" charset="0"/>
                          <a:cs typeface="Times New Roman"/>
                        </a:rPr>
                        <a:t>Communi- catieve fundamenten</a:t>
                      </a:r>
                      <a:endParaRPr lang="nl-BE" sz="1600" i="1"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Lezen</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Schrijven</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Mondeling taalgebruik</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Taalsysteem en taalgebruik</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solidFill>
                            <a:schemeClr val="accent5"/>
                          </a:solidFill>
                          <a:effectLst/>
                        </a:rPr>
                        <a:t>Literatuur</a:t>
                      </a:r>
                      <a:endParaRPr lang="nl-BE" sz="1600" kern="100">
                        <a:solidFill>
                          <a:schemeClr val="accent5"/>
                        </a:solidFill>
                        <a:effectLst/>
                        <a:latin typeface="Aptos"/>
                        <a:ea typeface="Aptos" panose="020B0004020202020204" pitchFamily="34" charset="0"/>
                        <a:cs typeface="Times New Roman"/>
                      </a:endParaRPr>
                    </a:p>
                  </a:txBody>
                  <a:tcPr marL="68580" marR="68580" marT="0" marB="0"/>
                </a:tc>
                <a:tc>
                  <a:txBody>
                    <a:bodyPr/>
                    <a:lstStyle/>
                    <a:p>
                      <a:pPr lvl="0">
                        <a:lnSpc>
                          <a:spcPct val="114999"/>
                        </a:lnSpc>
                        <a:spcAft>
                          <a:spcPts val="800"/>
                        </a:spcAft>
                        <a:buNone/>
                      </a:pPr>
                      <a:r>
                        <a:rPr lang="nl-BE" sz="1600" i="1" kern="0">
                          <a:effectLst/>
                        </a:rPr>
                        <a:t>Vlaamse gebarentaal</a:t>
                      </a:r>
                    </a:p>
                  </a:txBody>
                  <a:tcPr marL="68580" marR="68580" marT="0" marB="0"/>
                </a:tc>
                <a:extLst>
                  <a:ext uri="{0D108BD9-81ED-4DB2-BD59-A6C34878D82A}">
                    <a16:rowId xmlns:a16="http://schemas.microsoft.com/office/drawing/2014/main" val="165710177"/>
                  </a:ext>
                </a:extLst>
              </a:tr>
              <a:tr h="2959014">
                <a:tc>
                  <a:txBody>
                    <a:bodyPr/>
                    <a:lstStyle/>
                    <a:p>
                      <a:pPr fontAlgn="base">
                        <a:lnSpc>
                          <a:spcPct val="115000"/>
                        </a:lnSpc>
                        <a:spcAft>
                          <a:spcPts val="800"/>
                        </a:spcAft>
                        <a:buNone/>
                      </a:pPr>
                      <a:r>
                        <a:rPr lang="nl-BE" sz="1800" kern="0">
                          <a:solidFill>
                            <a:schemeClr val="bg1"/>
                          </a:solidFill>
                          <a:effectLst/>
                        </a:rPr>
                        <a:t>Sub-                                          domeinen</a:t>
                      </a:r>
                      <a:endParaRPr lang="nl-BE" sz="1800" kern="10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fontAlgn="base">
                        <a:lnSpc>
                          <a:spcPct val="115000"/>
                        </a:lnSpc>
                        <a:spcAft>
                          <a:spcPts val="800"/>
                        </a:spcAft>
                        <a:buNone/>
                      </a:pPr>
                      <a:r>
                        <a:rPr lang="nl-BE" sz="1600" b="0" i="1" kern="100">
                          <a:effectLst/>
                          <a:latin typeface="Aptos"/>
                          <a:ea typeface="Aptos" panose="020B0004020202020204" pitchFamily="34" charset="0"/>
                          <a:cs typeface="Times New Roman"/>
                        </a:rPr>
                        <a:t>Sociale aandacht</a:t>
                      </a:r>
                    </a:p>
                    <a:p>
                      <a:pPr lvl="0">
                        <a:lnSpc>
                          <a:spcPct val="114999"/>
                        </a:lnSpc>
                        <a:spcAft>
                          <a:spcPts val="800"/>
                        </a:spcAft>
                        <a:buNone/>
                      </a:pPr>
                      <a:r>
                        <a:rPr lang="nl-BE" sz="1600" b="0" i="1" kern="100">
                          <a:effectLst/>
                          <a:latin typeface="Aptos"/>
                          <a:ea typeface="Aptos" panose="020B0004020202020204" pitchFamily="34" charset="0"/>
                          <a:cs typeface="Times New Roman"/>
                        </a:rPr>
                        <a:t>Betekenisver-lening</a:t>
                      </a:r>
                    </a:p>
                    <a:p>
                      <a:pPr lvl="0">
                        <a:lnSpc>
                          <a:spcPct val="114999"/>
                        </a:lnSpc>
                        <a:spcAft>
                          <a:spcPts val="800"/>
                        </a:spcAft>
                        <a:buNone/>
                      </a:pPr>
                      <a:r>
                        <a:rPr lang="nl-BE" sz="1600" b="0" i="1" kern="100">
                          <a:effectLst/>
                          <a:latin typeface="Aptos"/>
                          <a:ea typeface="Aptos" panose="020B0004020202020204" pitchFamily="34" charset="0"/>
                          <a:cs typeface="Times New Roman"/>
                        </a:rPr>
                        <a:t>Communicatie-vormen</a:t>
                      </a:r>
                    </a:p>
                  </a:txBody>
                  <a:tcPr marL="68580" marR="68580" marT="0" marB="0"/>
                </a:tc>
                <a:tc>
                  <a:txBody>
                    <a:bodyPr/>
                    <a:lstStyle/>
                    <a:p>
                      <a:pPr marL="0" marR="0" lvl="0" indent="0" algn="l" defTabSz="685783" rtl="0" eaLnBrk="1" fontAlgn="base" latinLnBrk="0" hangingPunct="1">
                        <a:lnSpc>
                          <a:spcPct val="115000"/>
                        </a:lnSpc>
                        <a:spcBef>
                          <a:spcPts val="0"/>
                        </a:spcBef>
                        <a:spcAft>
                          <a:spcPts val="800"/>
                        </a:spcAft>
                        <a:buClrTx/>
                        <a:buSzTx/>
                        <a:buFontTx/>
                        <a:buNone/>
                        <a:tabLst/>
                        <a:defRPr/>
                      </a:pPr>
                      <a:r>
                        <a:rPr lang="nl-BE" sz="1600" b="0" i="1" kern="0">
                          <a:effectLst/>
                          <a:latin typeface="Aptos"/>
                          <a:ea typeface="Aptos" panose="020B0004020202020204" pitchFamily="34" charset="0"/>
                          <a:cs typeface="Times New Roman"/>
                        </a:rPr>
                        <a:t>Globaal lezen</a:t>
                      </a:r>
                    </a:p>
                    <a:p>
                      <a:pPr fontAlgn="base">
                        <a:lnSpc>
                          <a:spcPct val="115000"/>
                        </a:lnSpc>
                        <a:spcAft>
                          <a:spcPts val="800"/>
                        </a:spcAft>
                        <a:buNone/>
                      </a:pPr>
                      <a:r>
                        <a:rPr lang="nl-BE" sz="1600" b="0" kern="0">
                          <a:solidFill>
                            <a:schemeClr val="accent5"/>
                          </a:solidFill>
                          <a:effectLst/>
                          <a:latin typeface="Aptos"/>
                        </a:rPr>
                        <a:t>Vlot en vloeiend lezen</a:t>
                      </a:r>
                    </a:p>
                    <a:p>
                      <a:pPr fontAlgn="base">
                        <a:lnSpc>
                          <a:spcPct val="115000"/>
                        </a:lnSpc>
                        <a:spcAft>
                          <a:spcPts val="800"/>
                        </a:spcAft>
                        <a:buNone/>
                      </a:pPr>
                      <a:r>
                        <a:rPr lang="nl-BE" sz="1600" b="0" kern="0">
                          <a:effectLst/>
                          <a:latin typeface="Aptos"/>
                          <a:ea typeface="Aptos" panose="020B0004020202020204" pitchFamily="34" charset="0"/>
                          <a:cs typeface="Times New Roman"/>
                        </a:rPr>
                        <a:t>Tekstbegrip</a:t>
                      </a:r>
                    </a:p>
                    <a:p>
                      <a:pPr fontAlgn="base">
                        <a:lnSpc>
                          <a:spcPct val="115000"/>
                        </a:lnSpc>
                        <a:spcAft>
                          <a:spcPts val="800"/>
                        </a:spcAft>
                        <a:buNone/>
                      </a:pPr>
                      <a:r>
                        <a:rPr lang="nl-BE" sz="1600" b="0" kern="0">
                          <a:effectLst/>
                          <a:latin typeface="Aptos"/>
                          <a:ea typeface="Aptos" panose="020B0004020202020204" pitchFamily="34" charset="0"/>
                          <a:cs typeface="Times New Roman"/>
                        </a:rPr>
                        <a:t>Tekstsoorten en tekst-conventies</a:t>
                      </a:r>
                    </a:p>
                    <a:p>
                      <a:pPr lvl="0">
                        <a:lnSpc>
                          <a:spcPct val="114999"/>
                        </a:lnSpc>
                        <a:spcAft>
                          <a:spcPts val="800"/>
                        </a:spcAft>
                        <a:buNone/>
                      </a:pPr>
                      <a:r>
                        <a:rPr lang="nl-BE" sz="1600" b="0" i="1" kern="0">
                          <a:effectLst/>
                          <a:latin typeface="Aptos"/>
                          <a:ea typeface="Aptos" panose="020B0004020202020204" pitchFamily="34" charset="0"/>
                          <a:cs typeface="Times New Roman"/>
                        </a:rPr>
                        <a:t>Braille</a:t>
                      </a:r>
                    </a:p>
                  </a:txBody>
                  <a:tcPr marL="68580" marR="68580" marT="0" marB="0"/>
                </a:tc>
                <a:tc>
                  <a:txBody>
                    <a:bodyPr/>
                    <a:lstStyle/>
                    <a:p>
                      <a:pPr fontAlgn="base">
                        <a:lnSpc>
                          <a:spcPct val="115000"/>
                        </a:lnSpc>
                        <a:spcAft>
                          <a:spcPts val="800"/>
                        </a:spcAft>
                        <a:buNone/>
                      </a:pPr>
                      <a:r>
                        <a:rPr lang="nl-BE" sz="1600" b="0" kern="0">
                          <a:solidFill>
                            <a:schemeClr val="accent5"/>
                          </a:solidFill>
                          <a:effectLst/>
                          <a:latin typeface="Aptos"/>
                        </a:rPr>
                        <a:t>Handschrift en digitale vaardigheden</a:t>
                      </a:r>
                    </a:p>
                    <a:p>
                      <a:pPr fontAlgn="base">
                        <a:lnSpc>
                          <a:spcPct val="115000"/>
                        </a:lnSpc>
                        <a:spcAft>
                          <a:spcPts val="800"/>
                        </a:spcAft>
                        <a:buNone/>
                      </a:pPr>
                      <a:r>
                        <a:rPr lang="nl-BE" sz="1600" b="0" kern="0">
                          <a:solidFill>
                            <a:schemeClr val="tx1"/>
                          </a:solidFill>
                          <a:effectLst/>
                          <a:latin typeface="Aptos"/>
                          <a:ea typeface="Aptos" panose="020B0004020202020204" pitchFamily="34" charset="0"/>
                          <a:cs typeface="Times New Roman"/>
                        </a:rPr>
                        <a:t>Correct schrijven</a:t>
                      </a:r>
                    </a:p>
                    <a:p>
                      <a:pPr fontAlgn="base">
                        <a:lnSpc>
                          <a:spcPct val="115000"/>
                        </a:lnSpc>
                        <a:spcAft>
                          <a:spcPts val="800"/>
                        </a:spcAft>
                        <a:buNone/>
                      </a:pPr>
                      <a:r>
                        <a:rPr lang="nl-BE" sz="1600" b="0" kern="0">
                          <a:solidFill>
                            <a:schemeClr val="accent5"/>
                          </a:solidFill>
                          <a:effectLst/>
                          <a:latin typeface="Aptos"/>
                          <a:ea typeface="Aptos" panose="020B0004020202020204" pitchFamily="34" charset="0"/>
                          <a:cs typeface="Times New Roman"/>
                        </a:rPr>
                        <a:t>Schrijven om te leren</a:t>
                      </a:r>
                    </a:p>
                    <a:p>
                      <a:pPr fontAlgn="base">
                        <a:lnSpc>
                          <a:spcPct val="115000"/>
                        </a:lnSpc>
                        <a:spcAft>
                          <a:spcPts val="800"/>
                        </a:spcAft>
                        <a:buNone/>
                      </a:pPr>
                      <a:r>
                        <a:rPr lang="nl-BE" sz="1600" b="0" kern="0">
                          <a:solidFill>
                            <a:schemeClr val="tx1"/>
                          </a:solidFill>
                          <a:effectLst/>
                          <a:latin typeface="Aptos"/>
                          <a:ea typeface="Aptos" panose="020B0004020202020204" pitchFamily="34" charset="0"/>
                          <a:cs typeface="Times New Roman"/>
                        </a:rPr>
                        <a:t>Schrijven om te delen</a:t>
                      </a:r>
                    </a:p>
                    <a:p>
                      <a:pPr lvl="0">
                        <a:lnSpc>
                          <a:spcPct val="114999"/>
                        </a:lnSpc>
                        <a:spcAft>
                          <a:spcPts val="800"/>
                        </a:spcAft>
                        <a:buNone/>
                      </a:pPr>
                      <a:r>
                        <a:rPr lang="nl-BE" sz="1600" b="0" i="1" kern="0">
                          <a:solidFill>
                            <a:schemeClr val="tx1"/>
                          </a:solidFill>
                          <a:effectLst/>
                          <a:latin typeface="Aptos"/>
                          <a:ea typeface="Aptos" panose="020B0004020202020204" pitchFamily="34" charset="0"/>
                          <a:cs typeface="Times New Roman"/>
                        </a:rPr>
                        <a:t>Braille</a:t>
                      </a:r>
                    </a:p>
                  </a:txBody>
                  <a:tcPr marL="68580" marR="68580" marT="0" marB="0"/>
                </a:tc>
                <a:tc>
                  <a:txBody>
                    <a:bodyPr/>
                    <a:lstStyle/>
                    <a:p>
                      <a:pPr fontAlgn="base">
                        <a:lnSpc>
                          <a:spcPct val="115000"/>
                        </a:lnSpc>
                        <a:spcAft>
                          <a:spcPts val="800"/>
                        </a:spcAft>
                        <a:buNone/>
                      </a:pPr>
                      <a:r>
                        <a:rPr lang="nl-BE" sz="1600" b="0" kern="0">
                          <a:effectLst/>
                          <a:latin typeface="Aptos"/>
                        </a:rPr>
                        <a:t>Luisterbegrip</a:t>
                      </a:r>
                    </a:p>
                    <a:p>
                      <a:pPr fontAlgn="base">
                        <a:lnSpc>
                          <a:spcPct val="115000"/>
                        </a:lnSpc>
                        <a:spcAft>
                          <a:spcPts val="800"/>
                        </a:spcAft>
                        <a:buNone/>
                      </a:pPr>
                      <a:r>
                        <a:rPr lang="nl-BE" sz="1600" b="0" kern="0">
                          <a:effectLst/>
                          <a:latin typeface="Aptos"/>
                          <a:ea typeface="Aptos" panose="020B0004020202020204" pitchFamily="34" charset="0"/>
                          <a:cs typeface="Times New Roman"/>
                        </a:rPr>
                        <a:t>Spreken, </a:t>
                      </a:r>
                      <a:r>
                        <a:rPr lang="nl-BE" sz="1600" b="0" kern="0">
                          <a:solidFill>
                            <a:schemeClr val="accent5"/>
                          </a:solidFill>
                          <a:effectLst/>
                          <a:latin typeface="Aptos"/>
                          <a:ea typeface="Aptos" panose="020B0004020202020204" pitchFamily="34" charset="0"/>
                          <a:cs typeface="Times New Roman"/>
                        </a:rPr>
                        <a:t>presenteren</a:t>
                      </a:r>
                      <a:r>
                        <a:rPr lang="nl-BE" sz="1600" b="0" kern="0">
                          <a:effectLst/>
                          <a:latin typeface="Aptos"/>
                          <a:ea typeface="Aptos" panose="020B0004020202020204" pitchFamily="34" charset="0"/>
                          <a:cs typeface="Times New Roman"/>
                        </a:rPr>
                        <a:t> en </a:t>
                      </a:r>
                      <a:r>
                        <a:rPr lang="nl-BE" sz="1600" b="0" kern="0">
                          <a:solidFill>
                            <a:schemeClr val="accent5"/>
                          </a:solidFill>
                          <a:effectLst/>
                          <a:latin typeface="Aptos"/>
                          <a:ea typeface="Aptos" panose="020B0004020202020204" pitchFamily="34" charset="0"/>
                          <a:cs typeface="Times New Roman"/>
                        </a:rPr>
                        <a:t>vertellen</a:t>
                      </a:r>
                    </a:p>
                    <a:p>
                      <a:pPr fontAlgn="base">
                        <a:lnSpc>
                          <a:spcPct val="115000"/>
                        </a:lnSpc>
                        <a:spcAft>
                          <a:spcPts val="800"/>
                        </a:spcAft>
                        <a:buNone/>
                      </a:pPr>
                      <a:r>
                        <a:rPr lang="nl-BE" sz="1600" b="0" kern="0">
                          <a:solidFill>
                            <a:schemeClr val="tx1"/>
                          </a:solidFill>
                          <a:effectLst/>
                          <a:latin typeface="Aptos"/>
                          <a:ea typeface="Aptos" panose="020B0004020202020204" pitchFamily="34" charset="0"/>
                          <a:cs typeface="Times New Roman"/>
                        </a:rPr>
                        <a:t>Mondelinge interactievaar-</a:t>
                      </a:r>
                      <a:r>
                        <a:rPr lang="nl-BE" sz="1600" b="0" kern="0" err="1">
                          <a:solidFill>
                            <a:schemeClr val="tx1"/>
                          </a:solidFill>
                          <a:effectLst/>
                          <a:latin typeface="Aptos"/>
                          <a:ea typeface="Aptos" panose="020B0004020202020204" pitchFamily="34" charset="0"/>
                          <a:cs typeface="Times New Roman"/>
                        </a:rPr>
                        <a:t>digheden</a:t>
                      </a:r>
                      <a:endParaRPr lang="nl-BE" sz="1600" b="0" kern="0">
                        <a:solidFill>
                          <a:schemeClr val="tx1"/>
                        </a:solidFill>
                        <a:effectLst/>
                        <a:latin typeface="Aptos"/>
                        <a:ea typeface="Aptos" panose="020B0004020202020204" pitchFamily="34" charset="0"/>
                        <a:cs typeface="Times New Roman"/>
                      </a:endParaRPr>
                    </a:p>
                    <a:p>
                      <a:pPr lvl="0">
                        <a:lnSpc>
                          <a:spcPct val="114999"/>
                        </a:lnSpc>
                        <a:spcAft>
                          <a:spcPts val="800"/>
                        </a:spcAft>
                        <a:buNone/>
                      </a:pPr>
                      <a:endParaRPr lang="nl-BE" sz="1600" b="0" kern="0">
                        <a:solidFill>
                          <a:schemeClr val="tx1"/>
                        </a:solidFill>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b="0" kern="100">
                          <a:solidFill>
                            <a:schemeClr val="accent5"/>
                          </a:solidFill>
                          <a:effectLst/>
                          <a:latin typeface="Aptos"/>
                          <a:ea typeface="Aptos" panose="020B0004020202020204" pitchFamily="34" charset="0"/>
                          <a:cs typeface="Times New Roman"/>
                        </a:rPr>
                        <a:t>Woordenschat</a:t>
                      </a:r>
                    </a:p>
                    <a:p>
                      <a:pPr fontAlgn="base">
                        <a:lnSpc>
                          <a:spcPct val="115000"/>
                        </a:lnSpc>
                        <a:spcAft>
                          <a:spcPts val="800"/>
                        </a:spcAft>
                        <a:buNone/>
                      </a:pPr>
                      <a:r>
                        <a:rPr lang="nl-BE" sz="1600" b="0" kern="100">
                          <a:solidFill>
                            <a:schemeClr val="tx1"/>
                          </a:solidFill>
                          <a:effectLst/>
                          <a:latin typeface="Aptos"/>
                          <a:ea typeface="Aptos" panose="020B0004020202020204" pitchFamily="34" charset="0"/>
                          <a:cs typeface="Times New Roman"/>
                        </a:rPr>
                        <a:t>Taalsysteem (klanken, spelling, grammatica)</a:t>
                      </a:r>
                    </a:p>
                    <a:p>
                      <a:pPr fontAlgn="base">
                        <a:lnSpc>
                          <a:spcPct val="115000"/>
                        </a:lnSpc>
                        <a:spcAft>
                          <a:spcPts val="800"/>
                        </a:spcAft>
                        <a:buNone/>
                      </a:pPr>
                      <a:r>
                        <a:rPr lang="nl-BE" sz="1600" b="0" kern="100">
                          <a:solidFill>
                            <a:schemeClr val="tx1"/>
                          </a:solidFill>
                          <a:effectLst/>
                          <a:latin typeface="Aptos"/>
                          <a:ea typeface="Aptos" panose="020B0004020202020204" pitchFamily="34" charset="0"/>
                          <a:cs typeface="Times New Roman"/>
                        </a:rPr>
                        <a:t>Taalgebruik en </a:t>
                      </a:r>
                      <a:r>
                        <a:rPr lang="nl-BE" sz="1600" b="0" kern="100">
                          <a:solidFill>
                            <a:schemeClr val="accent5"/>
                          </a:solidFill>
                          <a:effectLst/>
                          <a:latin typeface="Aptos"/>
                          <a:ea typeface="Aptos" panose="020B0004020202020204" pitchFamily="34" charset="0"/>
                          <a:cs typeface="Times New Roman"/>
                        </a:rPr>
                        <a:t>taalweten-schap</a:t>
                      </a:r>
                    </a:p>
                    <a:p>
                      <a:pPr fontAlgn="base">
                        <a:lnSpc>
                          <a:spcPct val="115000"/>
                        </a:lnSpc>
                        <a:spcAft>
                          <a:spcPts val="800"/>
                        </a:spcAft>
                        <a:buNone/>
                      </a:pPr>
                      <a:endParaRPr lang="nl-BE" sz="1600" b="0" kern="100">
                        <a:solidFill>
                          <a:srgbClr val="FF0000"/>
                        </a:solidFill>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b="0" kern="0">
                          <a:solidFill>
                            <a:schemeClr val="accent5"/>
                          </a:solidFill>
                          <a:effectLst/>
                          <a:latin typeface="Aptos"/>
                        </a:rPr>
                        <a:t>Interactie met literatuur</a:t>
                      </a:r>
                      <a:endParaRPr lang="nl-BE" sz="1600" b="0" kern="0">
                        <a:effectLst/>
                        <a:latin typeface="Aptos"/>
                      </a:endParaRPr>
                    </a:p>
                    <a:p>
                      <a:pPr fontAlgn="base">
                        <a:lnSpc>
                          <a:spcPct val="115000"/>
                        </a:lnSpc>
                        <a:spcAft>
                          <a:spcPts val="800"/>
                        </a:spcAft>
                        <a:buNone/>
                      </a:pPr>
                      <a:r>
                        <a:rPr lang="nl-BE" sz="1600" b="0" kern="0">
                          <a:solidFill>
                            <a:schemeClr val="accent5"/>
                          </a:solidFill>
                          <a:effectLst/>
                          <a:latin typeface="Aptos"/>
                        </a:rPr>
                        <a:t>Creatieve expressie en taal</a:t>
                      </a:r>
                    </a:p>
                    <a:p>
                      <a:pPr fontAlgn="base">
                        <a:lnSpc>
                          <a:spcPct val="115000"/>
                        </a:lnSpc>
                        <a:spcAft>
                          <a:spcPts val="800"/>
                        </a:spcAft>
                        <a:buNone/>
                      </a:pPr>
                      <a:endParaRPr lang="nl-BE" sz="1600" b="0" kern="100">
                        <a:effectLst/>
                        <a:latin typeface="Aptos"/>
                        <a:ea typeface="Aptos" panose="020B0004020202020204" pitchFamily="34" charset="0"/>
                        <a:cs typeface="Times New Roman"/>
                      </a:endParaRPr>
                    </a:p>
                  </a:txBody>
                  <a:tcPr marL="68580" marR="68580" marT="0" marB="0"/>
                </a:tc>
                <a:tc>
                  <a:txBody>
                    <a:bodyPr/>
                    <a:lstStyle/>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Attitudes</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Lezen</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Taalgebruik</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Taalbe-schouwing</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Taalvorm</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Taalinhoud</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Hulpmiddelen</a:t>
                      </a:r>
                      <a:endParaRPr kumimoji="0" lang="nl-BE"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endParaRPr>
                    </a:p>
                  </a:txBody>
                  <a:tcPr marL="68580" marR="68580" marT="0" marB="0"/>
                </a:tc>
                <a:extLst>
                  <a:ext uri="{0D108BD9-81ED-4DB2-BD59-A6C34878D82A}">
                    <a16:rowId xmlns:a16="http://schemas.microsoft.com/office/drawing/2014/main" val="3885815535"/>
                  </a:ext>
                </a:extLst>
              </a:tr>
            </a:tbl>
          </a:graphicData>
        </a:graphic>
      </p:graphicFrame>
      <p:sp>
        <p:nvSpPr>
          <p:cNvPr id="6" name="Tekstvak 5">
            <a:extLst>
              <a:ext uri="{FF2B5EF4-FFF2-40B4-BE49-F238E27FC236}">
                <a16:creationId xmlns:a16="http://schemas.microsoft.com/office/drawing/2014/main" id="{7A3B95A8-F3FB-7EC0-30B9-C029959B84E8}"/>
              </a:ext>
            </a:extLst>
          </p:cNvPr>
          <p:cNvSpPr txBox="1"/>
          <p:nvPr/>
        </p:nvSpPr>
        <p:spPr>
          <a:xfrm>
            <a:off x="422031" y="5531835"/>
            <a:ext cx="857124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800" b="1" i="0" u="none" strike="noStrike" kern="1200" cap="none" spc="0" normalizeH="0" baseline="0" noProof="0">
                <a:ln>
                  <a:noFill/>
                </a:ln>
                <a:solidFill>
                  <a:prstClr val="black"/>
                </a:solidFill>
                <a:effectLst/>
                <a:uLnTx/>
                <a:uFillTx/>
                <a:latin typeface="Trebuchet MS"/>
                <a:ea typeface="+mn-ea"/>
                <a:cs typeface="+mn-cs"/>
              </a:rPr>
              <a:t>Legende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800" b="0" i="0" u="none" strike="noStrike" kern="1200" cap="none" spc="0" normalizeH="0" baseline="0" noProof="0">
                <a:ln>
                  <a:noFill/>
                </a:ln>
                <a:solidFill>
                  <a:srgbClr val="0070C0"/>
                </a:solidFill>
                <a:effectLst/>
                <a:uLnTx/>
                <a:uFillTx/>
                <a:latin typeface="Trebuchet MS"/>
                <a:ea typeface="+mn-ea"/>
                <a:cs typeface="+mn-cs"/>
              </a:rPr>
              <a:t>Blauw</a:t>
            </a:r>
            <a:r>
              <a:rPr kumimoji="0" lang="nl-NL" sz="1800" b="0" i="0" u="none" strike="noStrike" kern="1200" cap="none" spc="0" normalizeH="0" baseline="0" noProof="0">
                <a:ln>
                  <a:noFill/>
                </a:ln>
                <a:solidFill>
                  <a:prstClr val="black"/>
                </a:solidFill>
                <a:effectLst/>
                <a:uLnTx/>
                <a:uFillTx/>
                <a:latin typeface="Trebuchet MS"/>
                <a:ea typeface="+mn-ea"/>
                <a:cs typeface="+mn-cs"/>
              </a:rPr>
              <a:t>: nu meer onder de aandacht of nieuw</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800" b="0" i="1" u="none" strike="noStrike" kern="1200" cap="none" spc="0" normalizeH="0" baseline="0" noProof="0">
                <a:ln>
                  <a:noFill/>
                </a:ln>
                <a:solidFill>
                  <a:prstClr val="black"/>
                </a:solidFill>
                <a:effectLst/>
                <a:uLnTx/>
                <a:uFillTx/>
                <a:latin typeface="Trebuchet MS"/>
                <a:ea typeface="+mn-ea"/>
                <a:cs typeface="+mn-cs"/>
              </a:rPr>
              <a:t>Cursief</a:t>
            </a:r>
            <a:r>
              <a:rPr kumimoji="0" lang="nl-NL" sz="1800" b="0" i="0" u="none" strike="noStrike" kern="1200" cap="none" spc="0" normalizeH="0" baseline="0" noProof="0">
                <a:ln>
                  <a:noFill/>
                </a:ln>
                <a:solidFill>
                  <a:prstClr val="black"/>
                </a:solidFill>
                <a:effectLst/>
                <a:uLnTx/>
                <a:uFillTx/>
                <a:latin typeface="Trebuchet MS"/>
                <a:ea typeface="+mn-ea"/>
                <a:cs typeface="+mn-cs"/>
              </a:rPr>
              <a:t>: geen gemeenschappelijke doelen (vanuit leerplan voor iedereen)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nl-BE" sz="1800" b="0" i="0" u="none" strike="noStrike" kern="1200" cap="none" spc="0" normalizeH="0" baseline="0" noProof="0">
              <a:ln>
                <a:noFill/>
              </a:ln>
              <a:solidFill>
                <a:prstClr val="black"/>
              </a:solidFill>
              <a:effectLst/>
              <a:uLnTx/>
              <a:uFillTx/>
              <a:latin typeface="Trebuchet MS"/>
              <a:ea typeface="+mn-ea"/>
              <a:cs typeface="+mn-cs"/>
            </a:endParaRPr>
          </a:p>
        </p:txBody>
      </p:sp>
      <p:sp>
        <p:nvSpPr>
          <p:cNvPr id="7" name="Rechthoek: afgeronde hoeken 6">
            <a:extLst>
              <a:ext uri="{FF2B5EF4-FFF2-40B4-BE49-F238E27FC236}">
                <a16:creationId xmlns:a16="http://schemas.microsoft.com/office/drawing/2014/main" id="{997DB59F-F125-9C70-3193-5001BBEB7026}"/>
              </a:ext>
            </a:extLst>
          </p:cNvPr>
          <p:cNvSpPr/>
          <p:nvPr/>
        </p:nvSpPr>
        <p:spPr>
          <a:xfrm>
            <a:off x="4435442" y="1321495"/>
            <a:ext cx="1530284" cy="4215009"/>
          </a:xfrm>
          <a:prstGeom prst="roundRect">
            <a:avLst/>
          </a:prstGeom>
          <a:noFill/>
          <a:ln w="5715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
        <p:nvSpPr>
          <p:cNvPr id="8" name="Pijl: rechts 7">
            <a:extLst>
              <a:ext uri="{FF2B5EF4-FFF2-40B4-BE49-F238E27FC236}">
                <a16:creationId xmlns:a16="http://schemas.microsoft.com/office/drawing/2014/main" id="{409BBCF2-563B-A286-B6D5-2EE198CB1F24}"/>
              </a:ext>
            </a:extLst>
          </p:cNvPr>
          <p:cNvSpPr/>
          <p:nvPr/>
        </p:nvSpPr>
        <p:spPr>
          <a:xfrm>
            <a:off x="3218021" y="3864553"/>
            <a:ext cx="1114096" cy="612228"/>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Tree>
    <p:extLst>
      <p:ext uri="{BB962C8B-B14F-4D97-AF65-F5344CB8AC3E}">
        <p14:creationId xmlns:p14="http://schemas.microsoft.com/office/powerpoint/2010/main" val="3794856887"/>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tekst 1">
            <a:extLst>
              <a:ext uri="{FF2B5EF4-FFF2-40B4-BE49-F238E27FC236}">
                <a16:creationId xmlns:a16="http://schemas.microsoft.com/office/drawing/2014/main" id="{D72E96EA-A3AA-04D0-2952-20E2FB7EF737}"/>
              </a:ext>
            </a:extLst>
          </p:cNvPr>
          <p:cNvSpPr>
            <a:spLocks noGrp="1"/>
          </p:cNvSpPr>
          <p:nvPr>
            <p:ph type="body" sz="quarter" idx="10"/>
          </p:nvPr>
        </p:nvSpPr>
        <p:spPr>
          <a:xfrm>
            <a:off x="556917" y="1342912"/>
            <a:ext cx="11078166" cy="4172176"/>
          </a:xfrm>
        </p:spPr>
        <p:txBody>
          <a:bodyPr>
            <a:normAutofit/>
          </a:bodyPr>
          <a:lstStyle/>
          <a:p>
            <a:r>
              <a:rPr lang="nl-BE" b="1"/>
              <a:t>Kleuters</a:t>
            </a:r>
            <a:br>
              <a:rPr lang="nl-BE"/>
            </a:br>
            <a:r>
              <a:rPr lang="nl-BE"/>
              <a:t>tekenen, krabbels, symbolen, letter- en cijfervormen</a:t>
            </a:r>
            <a:br>
              <a:rPr lang="nl-BE"/>
            </a:br>
            <a:r>
              <a:rPr lang="nl-BE"/>
              <a:t>→ ideeën en gebeurtenissen vastleggen</a:t>
            </a:r>
          </a:p>
          <a:p>
            <a:r>
              <a:rPr lang="nl-BE" b="1"/>
              <a:t>L1 – L3</a:t>
            </a:r>
            <a:br>
              <a:rPr lang="nl-BE"/>
            </a:br>
            <a:r>
              <a:rPr lang="nl-BE"/>
              <a:t>kernwoorden, schema's, eenvoudige lijstjes</a:t>
            </a:r>
            <a:br>
              <a:rPr lang="nl-BE"/>
            </a:br>
            <a:r>
              <a:rPr lang="nl-BE"/>
              <a:t>→ informatie vastleggen en ordenen</a:t>
            </a:r>
            <a:br>
              <a:rPr lang="nl-BE"/>
            </a:br>
            <a:r>
              <a:rPr lang="nl-BE"/>
              <a:t>→ korte samenvattingen</a:t>
            </a:r>
          </a:p>
          <a:p>
            <a:r>
              <a:rPr lang="nl-BE" b="1"/>
              <a:t>L4 – L6</a:t>
            </a:r>
            <a:br>
              <a:rPr lang="nl-BE"/>
            </a:br>
            <a:r>
              <a:rPr lang="nl-BE"/>
              <a:t>samenvatten → kernidee, argumenten en relevante details</a:t>
            </a:r>
            <a:br>
              <a:rPr lang="nl-BE"/>
            </a:br>
            <a:r>
              <a:rPr lang="nl-BE"/>
              <a:t>gestructureerde aantekeningen maken</a:t>
            </a:r>
          </a:p>
          <a:p>
            <a:endParaRPr lang="nl-BE"/>
          </a:p>
          <a:p>
            <a:endParaRPr lang="nl-BE"/>
          </a:p>
        </p:txBody>
      </p:sp>
      <p:sp>
        <p:nvSpPr>
          <p:cNvPr id="3" name="Titel 2">
            <a:extLst>
              <a:ext uri="{FF2B5EF4-FFF2-40B4-BE49-F238E27FC236}">
                <a16:creationId xmlns:a16="http://schemas.microsoft.com/office/drawing/2014/main" id="{758CAA89-2597-E67C-D003-0B8A2E0E12AB}"/>
              </a:ext>
            </a:extLst>
          </p:cNvPr>
          <p:cNvSpPr>
            <a:spLocks noGrp="1"/>
          </p:cNvSpPr>
          <p:nvPr>
            <p:ph type="title"/>
          </p:nvPr>
        </p:nvSpPr>
        <p:spPr/>
        <p:txBody>
          <a:bodyPr/>
          <a:lstStyle/>
          <a:p>
            <a:r>
              <a:rPr lang="nl-NL"/>
              <a:t>Schrijven om te leren: van JK tot L6</a:t>
            </a:r>
            <a:endParaRPr lang="nl-BE"/>
          </a:p>
        </p:txBody>
      </p:sp>
      <p:sp>
        <p:nvSpPr>
          <p:cNvPr id="5" name="Tekstvak 4">
            <a:extLst>
              <a:ext uri="{FF2B5EF4-FFF2-40B4-BE49-F238E27FC236}">
                <a16:creationId xmlns:a16="http://schemas.microsoft.com/office/drawing/2014/main" id="{CE00AD1D-09DA-5634-FBA3-C63981C1FDC9}"/>
              </a:ext>
            </a:extLst>
          </p:cNvPr>
          <p:cNvSpPr txBox="1"/>
          <p:nvPr/>
        </p:nvSpPr>
        <p:spPr>
          <a:xfrm>
            <a:off x="973728" y="5438146"/>
            <a:ext cx="8948057" cy="830997"/>
          </a:xfrm>
          <a:prstGeom prst="rect">
            <a:avLst/>
          </a:prstGeom>
          <a:noFill/>
        </p:spPr>
        <p:txBody>
          <a:bodyPr wrap="square">
            <a:spAutoFit/>
          </a:bodyPr>
          <a:lstStyle/>
          <a:p>
            <a:pPr marL="0" indent="0" algn="ctr">
              <a:buNone/>
            </a:pPr>
            <a:r>
              <a:rPr lang="nl-BE" sz="2400" b="1">
                <a:solidFill>
                  <a:schemeClr val="accent5"/>
                </a:solidFill>
              </a:rPr>
              <a:t>Van eenvoudig vastleggen → naar steeds zelfstandiger ordenen en verwerken van informatie.</a:t>
            </a:r>
            <a:endParaRPr lang="nl-BE" sz="2400">
              <a:solidFill>
                <a:schemeClr val="accent5"/>
              </a:solidFill>
            </a:endParaRPr>
          </a:p>
        </p:txBody>
      </p:sp>
    </p:spTree>
    <p:extLst>
      <p:ext uri="{BB962C8B-B14F-4D97-AF65-F5344CB8AC3E}">
        <p14:creationId xmlns:p14="http://schemas.microsoft.com/office/powerpoint/2010/main" val="2641979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5" grpId="0"/>
    </p:bld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tekst 1">
            <a:extLst>
              <a:ext uri="{FF2B5EF4-FFF2-40B4-BE49-F238E27FC236}">
                <a16:creationId xmlns:a16="http://schemas.microsoft.com/office/drawing/2014/main" id="{6363BFA4-B025-C5B3-5E14-61B52A894123}"/>
              </a:ext>
            </a:extLst>
          </p:cNvPr>
          <p:cNvSpPr>
            <a:spLocks noGrp="1"/>
          </p:cNvSpPr>
          <p:nvPr>
            <p:ph type="body" sz="quarter" idx="10"/>
          </p:nvPr>
        </p:nvSpPr>
        <p:spPr>
          <a:xfrm>
            <a:off x="319177" y="5349682"/>
            <a:ext cx="9799638" cy="1035242"/>
          </a:xfrm>
        </p:spPr>
        <p:txBody>
          <a:bodyPr>
            <a:normAutofit fontScale="92500" lnSpcReduction="20000"/>
          </a:bodyPr>
          <a:lstStyle/>
          <a:p>
            <a:pPr marL="0" indent="0">
              <a:buNone/>
            </a:pPr>
            <a:r>
              <a:rPr lang="nl-BE" b="1"/>
              <a:t>Schrijven om te leren ≠ correct schrijven</a:t>
            </a:r>
            <a:endParaRPr lang="nl-BE"/>
          </a:p>
          <a:p>
            <a:pPr marL="0" indent="0">
              <a:buNone/>
            </a:pPr>
            <a:r>
              <a:rPr lang="nl-BE"/>
              <a:t>Bij jonge leerlingen kan informatie bijvoorbeeld worden </a:t>
            </a:r>
            <a:r>
              <a:rPr lang="nl-BE" b="1"/>
              <a:t>overgeschreven</a:t>
            </a:r>
            <a:r>
              <a:rPr lang="nl-BE"/>
              <a:t> om ze vast te leggen.</a:t>
            </a:r>
          </a:p>
          <a:p>
            <a:endParaRPr lang="nl-BE"/>
          </a:p>
        </p:txBody>
      </p:sp>
      <p:sp>
        <p:nvSpPr>
          <p:cNvPr id="3" name="Titel 2">
            <a:extLst>
              <a:ext uri="{FF2B5EF4-FFF2-40B4-BE49-F238E27FC236}">
                <a16:creationId xmlns:a16="http://schemas.microsoft.com/office/drawing/2014/main" id="{6D1B5C40-8061-BC72-C59C-063758F2BA7D}"/>
              </a:ext>
            </a:extLst>
          </p:cNvPr>
          <p:cNvSpPr>
            <a:spLocks noGrp="1"/>
          </p:cNvSpPr>
          <p:nvPr>
            <p:ph type="title"/>
          </p:nvPr>
        </p:nvSpPr>
        <p:spPr/>
        <p:txBody>
          <a:bodyPr/>
          <a:lstStyle/>
          <a:p>
            <a:r>
              <a:rPr lang="nl-NL"/>
              <a:t>Schrijven om te leren - voorbeeld</a:t>
            </a:r>
            <a:endParaRPr lang="nl-BE"/>
          </a:p>
        </p:txBody>
      </p:sp>
      <p:pic>
        <p:nvPicPr>
          <p:cNvPr id="5" name="Afbeelding 4">
            <a:extLst>
              <a:ext uri="{FF2B5EF4-FFF2-40B4-BE49-F238E27FC236}">
                <a16:creationId xmlns:a16="http://schemas.microsoft.com/office/drawing/2014/main" id="{7EFFFAAD-1858-C84C-E378-A5823DF06A01}"/>
              </a:ext>
            </a:extLst>
          </p:cNvPr>
          <p:cNvPicPr>
            <a:picLocks noChangeAspect="1"/>
          </p:cNvPicPr>
          <p:nvPr/>
        </p:nvPicPr>
        <p:blipFill>
          <a:blip r:embed="rId2"/>
          <a:stretch>
            <a:fillRect/>
          </a:stretch>
        </p:blipFill>
        <p:spPr>
          <a:xfrm>
            <a:off x="888274" y="1305479"/>
            <a:ext cx="9391429" cy="3860280"/>
          </a:xfrm>
          <a:prstGeom prst="rect">
            <a:avLst/>
          </a:prstGeom>
        </p:spPr>
      </p:pic>
      <p:pic>
        <p:nvPicPr>
          <p:cNvPr id="4" name="Afbeelding 3">
            <a:extLst>
              <a:ext uri="{FF2B5EF4-FFF2-40B4-BE49-F238E27FC236}">
                <a16:creationId xmlns:a16="http://schemas.microsoft.com/office/drawing/2014/main" id="{B23ED732-846E-1746-343B-FB5133E713EE}"/>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319177" y="1446877"/>
            <a:ext cx="4962574" cy="3718882"/>
          </a:xfrm>
          <a:prstGeom prst="rect">
            <a:avLst/>
          </a:prstGeom>
        </p:spPr>
      </p:pic>
    </p:spTree>
    <p:extLst>
      <p:ext uri="{BB962C8B-B14F-4D97-AF65-F5344CB8AC3E}">
        <p14:creationId xmlns:p14="http://schemas.microsoft.com/office/powerpoint/2010/main" val="31325702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619F5C-9BBE-A4C2-3327-62C5A00D63F0}"/>
            </a:ext>
          </a:extLst>
        </p:cNvPr>
        <p:cNvGrpSpPr/>
        <p:nvPr/>
      </p:nvGrpSpPr>
      <p:grpSpPr>
        <a:xfrm>
          <a:off x="0" y="0"/>
          <a:ext cx="0" cy="0"/>
          <a:chOff x="0" y="0"/>
          <a:chExt cx="0" cy="0"/>
        </a:xfrm>
      </p:grpSpPr>
      <p:sp>
        <p:nvSpPr>
          <p:cNvPr id="2" name="Tijdelijke aanduiding voor tekst 1">
            <a:extLst>
              <a:ext uri="{FF2B5EF4-FFF2-40B4-BE49-F238E27FC236}">
                <a16:creationId xmlns:a16="http://schemas.microsoft.com/office/drawing/2014/main" id="{857730DD-588B-F868-D0C0-2A44C04C6525}"/>
              </a:ext>
            </a:extLst>
          </p:cNvPr>
          <p:cNvSpPr>
            <a:spLocks noGrp="1"/>
          </p:cNvSpPr>
          <p:nvPr>
            <p:ph type="body" sz="quarter" idx="10"/>
          </p:nvPr>
        </p:nvSpPr>
        <p:spPr>
          <a:xfrm>
            <a:off x="302772" y="1237345"/>
            <a:ext cx="9799638" cy="4460976"/>
          </a:xfrm>
        </p:spPr>
        <p:txBody>
          <a:bodyPr/>
          <a:lstStyle/>
          <a:p>
            <a:pPr marL="0" indent="0">
              <a:buNone/>
            </a:pPr>
            <a:r>
              <a:rPr lang="nl-BE"/>
              <a:t>     </a:t>
            </a:r>
          </a:p>
        </p:txBody>
      </p:sp>
      <p:sp>
        <p:nvSpPr>
          <p:cNvPr id="3" name="Titel 2">
            <a:extLst>
              <a:ext uri="{FF2B5EF4-FFF2-40B4-BE49-F238E27FC236}">
                <a16:creationId xmlns:a16="http://schemas.microsoft.com/office/drawing/2014/main" id="{26347AAB-185F-E172-4187-AE938E2CBF3B}"/>
              </a:ext>
            </a:extLst>
          </p:cNvPr>
          <p:cNvSpPr>
            <a:spLocks noGrp="1"/>
          </p:cNvSpPr>
          <p:nvPr>
            <p:ph type="title"/>
          </p:nvPr>
        </p:nvSpPr>
        <p:spPr>
          <a:xfrm>
            <a:off x="302772" y="588864"/>
            <a:ext cx="11698652" cy="648481"/>
          </a:xfrm>
        </p:spPr>
        <p:txBody>
          <a:bodyPr/>
          <a:lstStyle/>
          <a:p>
            <a:r>
              <a:rPr lang="nl-NL"/>
              <a:t>Overzicht domeinen en </a:t>
            </a:r>
            <a:r>
              <a:rPr lang="nl-NL" err="1"/>
              <a:t>subdomeinen</a:t>
            </a:r>
            <a:r>
              <a:rPr lang="nl-NL"/>
              <a:t>       </a:t>
            </a:r>
            <a:endParaRPr lang="nl-BE"/>
          </a:p>
        </p:txBody>
      </p:sp>
      <p:graphicFrame>
        <p:nvGraphicFramePr>
          <p:cNvPr id="4" name="Tabel 3">
            <a:extLst>
              <a:ext uri="{FF2B5EF4-FFF2-40B4-BE49-F238E27FC236}">
                <a16:creationId xmlns:a16="http://schemas.microsoft.com/office/drawing/2014/main" id="{BEDB55DD-4D85-56AA-9A42-6EDDEDDD1DAD}"/>
              </a:ext>
            </a:extLst>
          </p:cNvPr>
          <p:cNvGraphicFramePr>
            <a:graphicFrameLocks noGrp="1"/>
          </p:cNvGraphicFramePr>
          <p:nvPr>
            <p:extLst>
              <p:ext uri="{D42A27DB-BD31-4B8C-83A1-F6EECF244321}">
                <p14:modId xmlns:p14="http://schemas.microsoft.com/office/powerpoint/2010/main" val="3857618559"/>
              </p:ext>
            </p:extLst>
          </p:nvPr>
        </p:nvGraphicFramePr>
        <p:xfrm>
          <a:off x="89040" y="1428104"/>
          <a:ext cx="11766646" cy="4024250"/>
        </p:xfrm>
        <a:graphic>
          <a:graphicData uri="http://schemas.openxmlformats.org/drawingml/2006/table">
            <a:tbl>
              <a:tblPr firstRow="1" firstCol="1" bandRow="1">
                <a:tableStyleId>{00A15C55-8517-42AA-B614-E9B94910E393}</a:tableStyleId>
              </a:tblPr>
              <a:tblGrid>
                <a:gridCol w="1281895">
                  <a:extLst>
                    <a:ext uri="{9D8B030D-6E8A-4147-A177-3AD203B41FA5}">
                      <a16:colId xmlns:a16="http://schemas.microsoft.com/office/drawing/2014/main" val="1508298942"/>
                    </a:ext>
                  </a:extLst>
                </a:gridCol>
                <a:gridCol w="1659765">
                  <a:extLst>
                    <a:ext uri="{9D8B030D-6E8A-4147-A177-3AD203B41FA5}">
                      <a16:colId xmlns:a16="http://schemas.microsoft.com/office/drawing/2014/main" val="2708386498"/>
                    </a:ext>
                  </a:extLst>
                </a:gridCol>
                <a:gridCol w="1470831">
                  <a:extLst>
                    <a:ext uri="{9D8B030D-6E8A-4147-A177-3AD203B41FA5}">
                      <a16:colId xmlns:a16="http://schemas.microsoft.com/office/drawing/2014/main" val="543731686"/>
                    </a:ext>
                  </a:extLst>
                </a:gridCol>
                <a:gridCol w="1470831">
                  <a:extLst>
                    <a:ext uri="{9D8B030D-6E8A-4147-A177-3AD203B41FA5}">
                      <a16:colId xmlns:a16="http://schemas.microsoft.com/office/drawing/2014/main" val="2080033550"/>
                    </a:ext>
                  </a:extLst>
                </a:gridCol>
                <a:gridCol w="1470831">
                  <a:extLst>
                    <a:ext uri="{9D8B030D-6E8A-4147-A177-3AD203B41FA5}">
                      <a16:colId xmlns:a16="http://schemas.microsoft.com/office/drawing/2014/main" val="753425132"/>
                    </a:ext>
                  </a:extLst>
                </a:gridCol>
                <a:gridCol w="1470831">
                  <a:extLst>
                    <a:ext uri="{9D8B030D-6E8A-4147-A177-3AD203B41FA5}">
                      <a16:colId xmlns:a16="http://schemas.microsoft.com/office/drawing/2014/main" val="3571891535"/>
                    </a:ext>
                  </a:extLst>
                </a:gridCol>
                <a:gridCol w="1470831">
                  <a:extLst>
                    <a:ext uri="{9D8B030D-6E8A-4147-A177-3AD203B41FA5}">
                      <a16:colId xmlns:a16="http://schemas.microsoft.com/office/drawing/2014/main" val="41892137"/>
                    </a:ext>
                  </a:extLst>
                </a:gridCol>
                <a:gridCol w="1470831">
                  <a:extLst>
                    <a:ext uri="{9D8B030D-6E8A-4147-A177-3AD203B41FA5}">
                      <a16:colId xmlns:a16="http://schemas.microsoft.com/office/drawing/2014/main" val="1951302478"/>
                    </a:ext>
                  </a:extLst>
                </a:gridCol>
              </a:tblGrid>
              <a:tr h="561531">
                <a:tc>
                  <a:txBody>
                    <a:bodyPr/>
                    <a:lstStyle/>
                    <a:p>
                      <a:pPr fontAlgn="base">
                        <a:lnSpc>
                          <a:spcPct val="115000"/>
                        </a:lnSpc>
                        <a:spcAft>
                          <a:spcPts val="800"/>
                        </a:spcAft>
                        <a:buNone/>
                      </a:pPr>
                      <a:r>
                        <a:rPr lang="nl-BE" sz="1600" kern="0">
                          <a:effectLst/>
                        </a:rPr>
                        <a:t>Domeinen           </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NL" sz="1600" i="1" kern="100">
                          <a:effectLst/>
                          <a:latin typeface="Aptos"/>
                          <a:ea typeface="Aptos" panose="020B0004020202020204" pitchFamily="34" charset="0"/>
                          <a:cs typeface="Times New Roman"/>
                        </a:rPr>
                        <a:t>Communi- catieve fundamenten</a:t>
                      </a:r>
                      <a:endParaRPr lang="nl-BE" sz="1600" i="1"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Lezen</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Schrijven</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Mondeling taalgebruik</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Taalsysteem en taalgebruik</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solidFill>
                            <a:schemeClr val="accent5"/>
                          </a:solidFill>
                          <a:effectLst/>
                        </a:rPr>
                        <a:t>Literatuur</a:t>
                      </a:r>
                      <a:endParaRPr lang="nl-BE" sz="1600" kern="100">
                        <a:solidFill>
                          <a:schemeClr val="accent5"/>
                        </a:solidFill>
                        <a:effectLst/>
                        <a:latin typeface="Aptos"/>
                        <a:ea typeface="Aptos" panose="020B0004020202020204" pitchFamily="34" charset="0"/>
                        <a:cs typeface="Times New Roman"/>
                      </a:endParaRPr>
                    </a:p>
                  </a:txBody>
                  <a:tcPr marL="68580" marR="68580" marT="0" marB="0"/>
                </a:tc>
                <a:tc>
                  <a:txBody>
                    <a:bodyPr/>
                    <a:lstStyle/>
                    <a:p>
                      <a:pPr lvl="0">
                        <a:lnSpc>
                          <a:spcPct val="114999"/>
                        </a:lnSpc>
                        <a:spcAft>
                          <a:spcPts val="800"/>
                        </a:spcAft>
                        <a:buNone/>
                      </a:pPr>
                      <a:r>
                        <a:rPr lang="nl-BE" sz="1600" i="1" kern="0">
                          <a:effectLst/>
                        </a:rPr>
                        <a:t>Vlaamse gebarentaal</a:t>
                      </a:r>
                    </a:p>
                  </a:txBody>
                  <a:tcPr marL="68580" marR="68580" marT="0" marB="0"/>
                </a:tc>
                <a:extLst>
                  <a:ext uri="{0D108BD9-81ED-4DB2-BD59-A6C34878D82A}">
                    <a16:rowId xmlns:a16="http://schemas.microsoft.com/office/drawing/2014/main" val="165710177"/>
                  </a:ext>
                </a:extLst>
              </a:tr>
              <a:tr h="2959014">
                <a:tc>
                  <a:txBody>
                    <a:bodyPr/>
                    <a:lstStyle/>
                    <a:p>
                      <a:pPr fontAlgn="base">
                        <a:lnSpc>
                          <a:spcPct val="115000"/>
                        </a:lnSpc>
                        <a:spcAft>
                          <a:spcPts val="800"/>
                        </a:spcAft>
                        <a:buNone/>
                      </a:pPr>
                      <a:r>
                        <a:rPr lang="nl-BE" sz="1800" kern="0">
                          <a:solidFill>
                            <a:schemeClr val="bg1"/>
                          </a:solidFill>
                          <a:effectLst/>
                        </a:rPr>
                        <a:t>Sub-                                          domeinen</a:t>
                      </a:r>
                      <a:endParaRPr lang="nl-BE" sz="1800" kern="10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fontAlgn="base">
                        <a:lnSpc>
                          <a:spcPct val="115000"/>
                        </a:lnSpc>
                        <a:spcAft>
                          <a:spcPts val="800"/>
                        </a:spcAft>
                        <a:buNone/>
                      </a:pPr>
                      <a:r>
                        <a:rPr lang="nl-BE" sz="1600" b="0" i="1" kern="100">
                          <a:effectLst/>
                          <a:latin typeface="Aptos"/>
                          <a:ea typeface="Aptos" panose="020B0004020202020204" pitchFamily="34" charset="0"/>
                          <a:cs typeface="Times New Roman"/>
                        </a:rPr>
                        <a:t>Sociale aandacht</a:t>
                      </a:r>
                    </a:p>
                    <a:p>
                      <a:pPr lvl="0">
                        <a:lnSpc>
                          <a:spcPct val="114999"/>
                        </a:lnSpc>
                        <a:spcAft>
                          <a:spcPts val="800"/>
                        </a:spcAft>
                        <a:buNone/>
                      </a:pPr>
                      <a:r>
                        <a:rPr lang="nl-BE" sz="1600" b="0" i="1" kern="100">
                          <a:effectLst/>
                          <a:latin typeface="Aptos"/>
                          <a:ea typeface="Aptos" panose="020B0004020202020204" pitchFamily="34" charset="0"/>
                          <a:cs typeface="Times New Roman"/>
                        </a:rPr>
                        <a:t>Betekenisver-lening</a:t>
                      </a:r>
                    </a:p>
                    <a:p>
                      <a:pPr lvl="0">
                        <a:lnSpc>
                          <a:spcPct val="114999"/>
                        </a:lnSpc>
                        <a:spcAft>
                          <a:spcPts val="800"/>
                        </a:spcAft>
                        <a:buNone/>
                      </a:pPr>
                      <a:r>
                        <a:rPr lang="nl-BE" sz="1600" b="0" i="1" kern="100">
                          <a:effectLst/>
                          <a:latin typeface="Aptos"/>
                          <a:ea typeface="Aptos" panose="020B0004020202020204" pitchFamily="34" charset="0"/>
                          <a:cs typeface="Times New Roman"/>
                        </a:rPr>
                        <a:t>Communicatie-vormen</a:t>
                      </a:r>
                    </a:p>
                  </a:txBody>
                  <a:tcPr marL="68580" marR="68580" marT="0" marB="0"/>
                </a:tc>
                <a:tc>
                  <a:txBody>
                    <a:bodyPr/>
                    <a:lstStyle/>
                    <a:p>
                      <a:pPr marL="0" marR="0" lvl="0" indent="0" algn="l" defTabSz="685783" rtl="0" eaLnBrk="1" fontAlgn="base" latinLnBrk="0" hangingPunct="1">
                        <a:lnSpc>
                          <a:spcPct val="115000"/>
                        </a:lnSpc>
                        <a:spcBef>
                          <a:spcPts val="0"/>
                        </a:spcBef>
                        <a:spcAft>
                          <a:spcPts val="800"/>
                        </a:spcAft>
                        <a:buClrTx/>
                        <a:buSzTx/>
                        <a:buFontTx/>
                        <a:buNone/>
                        <a:tabLst/>
                        <a:defRPr/>
                      </a:pPr>
                      <a:r>
                        <a:rPr lang="nl-BE" sz="1600" b="0" i="1" kern="0">
                          <a:effectLst/>
                          <a:latin typeface="Aptos"/>
                          <a:ea typeface="Aptos" panose="020B0004020202020204" pitchFamily="34" charset="0"/>
                          <a:cs typeface="Times New Roman"/>
                        </a:rPr>
                        <a:t>Globaal lezen</a:t>
                      </a:r>
                    </a:p>
                    <a:p>
                      <a:pPr fontAlgn="base">
                        <a:lnSpc>
                          <a:spcPct val="115000"/>
                        </a:lnSpc>
                        <a:spcAft>
                          <a:spcPts val="800"/>
                        </a:spcAft>
                        <a:buNone/>
                      </a:pPr>
                      <a:r>
                        <a:rPr lang="nl-BE" sz="1600" b="0" kern="0">
                          <a:solidFill>
                            <a:schemeClr val="accent5"/>
                          </a:solidFill>
                          <a:effectLst/>
                          <a:latin typeface="Aptos"/>
                        </a:rPr>
                        <a:t>Vlot en vloeiend lezen</a:t>
                      </a:r>
                    </a:p>
                    <a:p>
                      <a:pPr fontAlgn="base">
                        <a:lnSpc>
                          <a:spcPct val="115000"/>
                        </a:lnSpc>
                        <a:spcAft>
                          <a:spcPts val="800"/>
                        </a:spcAft>
                        <a:buNone/>
                      </a:pPr>
                      <a:r>
                        <a:rPr lang="nl-BE" sz="1600" b="0" kern="0">
                          <a:effectLst/>
                          <a:latin typeface="Aptos"/>
                          <a:ea typeface="Aptos" panose="020B0004020202020204" pitchFamily="34" charset="0"/>
                          <a:cs typeface="Times New Roman"/>
                        </a:rPr>
                        <a:t>Tekstbegrip</a:t>
                      </a:r>
                    </a:p>
                    <a:p>
                      <a:pPr fontAlgn="base">
                        <a:lnSpc>
                          <a:spcPct val="115000"/>
                        </a:lnSpc>
                        <a:spcAft>
                          <a:spcPts val="800"/>
                        </a:spcAft>
                        <a:buNone/>
                      </a:pPr>
                      <a:r>
                        <a:rPr lang="nl-BE" sz="1600" b="0" kern="0">
                          <a:effectLst/>
                          <a:latin typeface="Aptos"/>
                          <a:ea typeface="Aptos" panose="020B0004020202020204" pitchFamily="34" charset="0"/>
                          <a:cs typeface="Times New Roman"/>
                        </a:rPr>
                        <a:t>Tekstsoorten en tekst-conventies</a:t>
                      </a:r>
                    </a:p>
                    <a:p>
                      <a:pPr lvl="0">
                        <a:lnSpc>
                          <a:spcPct val="114999"/>
                        </a:lnSpc>
                        <a:spcAft>
                          <a:spcPts val="800"/>
                        </a:spcAft>
                        <a:buNone/>
                      </a:pPr>
                      <a:r>
                        <a:rPr lang="nl-BE" sz="1600" b="0" i="1" kern="0">
                          <a:effectLst/>
                          <a:latin typeface="Aptos"/>
                          <a:ea typeface="Aptos" panose="020B0004020202020204" pitchFamily="34" charset="0"/>
                          <a:cs typeface="Times New Roman"/>
                        </a:rPr>
                        <a:t>Braille</a:t>
                      </a:r>
                    </a:p>
                  </a:txBody>
                  <a:tcPr marL="68580" marR="68580" marT="0" marB="0"/>
                </a:tc>
                <a:tc>
                  <a:txBody>
                    <a:bodyPr/>
                    <a:lstStyle/>
                    <a:p>
                      <a:pPr fontAlgn="base">
                        <a:lnSpc>
                          <a:spcPct val="115000"/>
                        </a:lnSpc>
                        <a:spcAft>
                          <a:spcPts val="800"/>
                        </a:spcAft>
                        <a:buNone/>
                      </a:pPr>
                      <a:r>
                        <a:rPr lang="nl-BE" sz="1600" b="0" kern="0">
                          <a:solidFill>
                            <a:schemeClr val="accent5"/>
                          </a:solidFill>
                          <a:effectLst/>
                          <a:latin typeface="Aptos"/>
                        </a:rPr>
                        <a:t>Handschrift en digitale vaardigheden</a:t>
                      </a:r>
                    </a:p>
                    <a:p>
                      <a:pPr fontAlgn="base">
                        <a:lnSpc>
                          <a:spcPct val="115000"/>
                        </a:lnSpc>
                        <a:spcAft>
                          <a:spcPts val="800"/>
                        </a:spcAft>
                        <a:buNone/>
                      </a:pPr>
                      <a:r>
                        <a:rPr lang="nl-BE" sz="1600" b="0" kern="0">
                          <a:solidFill>
                            <a:schemeClr val="tx1"/>
                          </a:solidFill>
                          <a:effectLst/>
                          <a:latin typeface="Aptos"/>
                          <a:ea typeface="Aptos" panose="020B0004020202020204" pitchFamily="34" charset="0"/>
                          <a:cs typeface="Times New Roman"/>
                        </a:rPr>
                        <a:t>Correct schrijven</a:t>
                      </a:r>
                    </a:p>
                    <a:p>
                      <a:pPr fontAlgn="base">
                        <a:lnSpc>
                          <a:spcPct val="115000"/>
                        </a:lnSpc>
                        <a:spcAft>
                          <a:spcPts val="800"/>
                        </a:spcAft>
                        <a:buNone/>
                      </a:pPr>
                      <a:r>
                        <a:rPr lang="nl-BE" sz="1600" b="0" kern="0">
                          <a:solidFill>
                            <a:schemeClr val="accent5"/>
                          </a:solidFill>
                          <a:effectLst/>
                          <a:latin typeface="Aptos"/>
                          <a:ea typeface="Aptos" panose="020B0004020202020204" pitchFamily="34" charset="0"/>
                          <a:cs typeface="Times New Roman"/>
                        </a:rPr>
                        <a:t>Schrijven om te leren</a:t>
                      </a:r>
                    </a:p>
                    <a:p>
                      <a:pPr fontAlgn="base">
                        <a:lnSpc>
                          <a:spcPct val="115000"/>
                        </a:lnSpc>
                        <a:spcAft>
                          <a:spcPts val="800"/>
                        </a:spcAft>
                        <a:buNone/>
                      </a:pPr>
                      <a:r>
                        <a:rPr lang="nl-BE" sz="1600" b="0" kern="0">
                          <a:solidFill>
                            <a:schemeClr val="tx1"/>
                          </a:solidFill>
                          <a:effectLst/>
                          <a:latin typeface="Aptos"/>
                          <a:ea typeface="Aptos" panose="020B0004020202020204" pitchFamily="34" charset="0"/>
                          <a:cs typeface="Times New Roman"/>
                        </a:rPr>
                        <a:t>Schrijven om te delen</a:t>
                      </a:r>
                    </a:p>
                    <a:p>
                      <a:pPr lvl="0">
                        <a:lnSpc>
                          <a:spcPct val="114999"/>
                        </a:lnSpc>
                        <a:spcAft>
                          <a:spcPts val="800"/>
                        </a:spcAft>
                        <a:buNone/>
                      </a:pPr>
                      <a:r>
                        <a:rPr lang="nl-BE" sz="1600" b="0" i="1" kern="0">
                          <a:solidFill>
                            <a:schemeClr val="tx1"/>
                          </a:solidFill>
                          <a:effectLst/>
                          <a:latin typeface="Aptos"/>
                          <a:ea typeface="Aptos" panose="020B0004020202020204" pitchFamily="34" charset="0"/>
                          <a:cs typeface="Times New Roman"/>
                        </a:rPr>
                        <a:t>Braille</a:t>
                      </a:r>
                    </a:p>
                  </a:txBody>
                  <a:tcPr marL="68580" marR="68580" marT="0" marB="0"/>
                </a:tc>
                <a:tc>
                  <a:txBody>
                    <a:bodyPr/>
                    <a:lstStyle/>
                    <a:p>
                      <a:pPr fontAlgn="base">
                        <a:lnSpc>
                          <a:spcPct val="115000"/>
                        </a:lnSpc>
                        <a:spcAft>
                          <a:spcPts val="800"/>
                        </a:spcAft>
                        <a:buNone/>
                      </a:pPr>
                      <a:r>
                        <a:rPr lang="nl-BE" sz="1600" b="0" kern="0">
                          <a:effectLst/>
                          <a:latin typeface="Aptos"/>
                        </a:rPr>
                        <a:t>Luisterbegrip</a:t>
                      </a:r>
                    </a:p>
                    <a:p>
                      <a:pPr fontAlgn="base">
                        <a:lnSpc>
                          <a:spcPct val="115000"/>
                        </a:lnSpc>
                        <a:spcAft>
                          <a:spcPts val="800"/>
                        </a:spcAft>
                        <a:buNone/>
                      </a:pPr>
                      <a:r>
                        <a:rPr lang="nl-BE" sz="1600" b="0" kern="0">
                          <a:effectLst/>
                          <a:latin typeface="Aptos"/>
                          <a:ea typeface="Aptos" panose="020B0004020202020204" pitchFamily="34" charset="0"/>
                          <a:cs typeface="Times New Roman"/>
                        </a:rPr>
                        <a:t>Spreken, </a:t>
                      </a:r>
                      <a:r>
                        <a:rPr lang="nl-BE" sz="1600" b="0" kern="0">
                          <a:solidFill>
                            <a:schemeClr val="accent5"/>
                          </a:solidFill>
                          <a:effectLst/>
                          <a:latin typeface="Aptos"/>
                          <a:ea typeface="Aptos" panose="020B0004020202020204" pitchFamily="34" charset="0"/>
                          <a:cs typeface="Times New Roman"/>
                        </a:rPr>
                        <a:t>presenteren</a:t>
                      </a:r>
                      <a:r>
                        <a:rPr lang="nl-BE" sz="1600" b="0" kern="0">
                          <a:effectLst/>
                          <a:latin typeface="Aptos"/>
                          <a:ea typeface="Aptos" panose="020B0004020202020204" pitchFamily="34" charset="0"/>
                          <a:cs typeface="Times New Roman"/>
                        </a:rPr>
                        <a:t> en </a:t>
                      </a:r>
                      <a:r>
                        <a:rPr lang="nl-BE" sz="1600" b="0" kern="0">
                          <a:solidFill>
                            <a:schemeClr val="accent5"/>
                          </a:solidFill>
                          <a:effectLst/>
                          <a:latin typeface="Aptos"/>
                          <a:ea typeface="Aptos" panose="020B0004020202020204" pitchFamily="34" charset="0"/>
                          <a:cs typeface="Times New Roman"/>
                        </a:rPr>
                        <a:t>vertellen</a:t>
                      </a:r>
                    </a:p>
                    <a:p>
                      <a:pPr fontAlgn="base">
                        <a:lnSpc>
                          <a:spcPct val="115000"/>
                        </a:lnSpc>
                        <a:spcAft>
                          <a:spcPts val="800"/>
                        </a:spcAft>
                        <a:buNone/>
                      </a:pPr>
                      <a:r>
                        <a:rPr lang="nl-BE" sz="1600" b="0" kern="0">
                          <a:solidFill>
                            <a:schemeClr val="tx1"/>
                          </a:solidFill>
                          <a:effectLst/>
                          <a:latin typeface="Aptos"/>
                          <a:ea typeface="Aptos" panose="020B0004020202020204" pitchFamily="34" charset="0"/>
                          <a:cs typeface="Times New Roman"/>
                        </a:rPr>
                        <a:t>Mondelinge interactievaar-</a:t>
                      </a:r>
                      <a:r>
                        <a:rPr lang="nl-BE" sz="1600" b="0" kern="0" err="1">
                          <a:solidFill>
                            <a:schemeClr val="tx1"/>
                          </a:solidFill>
                          <a:effectLst/>
                          <a:latin typeface="Aptos"/>
                          <a:ea typeface="Aptos" panose="020B0004020202020204" pitchFamily="34" charset="0"/>
                          <a:cs typeface="Times New Roman"/>
                        </a:rPr>
                        <a:t>digheden</a:t>
                      </a:r>
                      <a:endParaRPr lang="nl-BE" sz="1600" b="0" kern="0">
                        <a:solidFill>
                          <a:schemeClr val="tx1"/>
                        </a:solidFill>
                        <a:effectLst/>
                        <a:latin typeface="Aptos"/>
                        <a:ea typeface="Aptos" panose="020B0004020202020204" pitchFamily="34" charset="0"/>
                        <a:cs typeface="Times New Roman"/>
                      </a:endParaRPr>
                    </a:p>
                    <a:p>
                      <a:pPr lvl="0">
                        <a:lnSpc>
                          <a:spcPct val="114999"/>
                        </a:lnSpc>
                        <a:spcAft>
                          <a:spcPts val="800"/>
                        </a:spcAft>
                        <a:buNone/>
                      </a:pPr>
                      <a:endParaRPr lang="nl-BE" sz="1600" b="0" kern="0">
                        <a:solidFill>
                          <a:schemeClr val="tx1"/>
                        </a:solidFill>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b="0" kern="100">
                          <a:solidFill>
                            <a:schemeClr val="accent5"/>
                          </a:solidFill>
                          <a:effectLst/>
                          <a:latin typeface="Aptos"/>
                          <a:ea typeface="Aptos" panose="020B0004020202020204" pitchFamily="34" charset="0"/>
                          <a:cs typeface="Times New Roman"/>
                        </a:rPr>
                        <a:t>Woordenschat</a:t>
                      </a:r>
                    </a:p>
                    <a:p>
                      <a:pPr fontAlgn="base">
                        <a:lnSpc>
                          <a:spcPct val="115000"/>
                        </a:lnSpc>
                        <a:spcAft>
                          <a:spcPts val="800"/>
                        </a:spcAft>
                        <a:buNone/>
                      </a:pPr>
                      <a:r>
                        <a:rPr lang="nl-BE" sz="1600" b="0" kern="100">
                          <a:solidFill>
                            <a:schemeClr val="tx1"/>
                          </a:solidFill>
                          <a:effectLst/>
                          <a:latin typeface="Aptos"/>
                          <a:ea typeface="Aptos" panose="020B0004020202020204" pitchFamily="34" charset="0"/>
                          <a:cs typeface="Times New Roman"/>
                        </a:rPr>
                        <a:t>Taalsysteem (klanken, spelling, grammatica)</a:t>
                      </a:r>
                    </a:p>
                    <a:p>
                      <a:pPr fontAlgn="base">
                        <a:lnSpc>
                          <a:spcPct val="115000"/>
                        </a:lnSpc>
                        <a:spcAft>
                          <a:spcPts val="800"/>
                        </a:spcAft>
                        <a:buNone/>
                      </a:pPr>
                      <a:r>
                        <a:rPr lang="nl-BE" sz="1600" b="0" kern="100">
                          <a:solidFill>
                            <a:schemeClr val="tx1"/>
                          </a:solidFill>
                          <a:effectLst/>
                          <a:latin typeface="Aptos"/>
                          <a:ea typeface="Aptos" panose="020B0004020202020204" pitchFamily="34" charset="0"/>
                          <a:cs typeface="Times New Roman"/>
                        </a:rPr>
                        <a:t>Taalgebruik en </a:t>
                      </a:r>
                      <a:r>
                        <a:rPr lang="nl-BE" sz="1600" b="0" kern="100">
                          <a:solidFill>
                            <a:schemeClr val="accent5"/>
                          </a:solidFill>
                          <a:effectLst/>
                          <a:latin typeface="Aptos"/>
                          <a:ea typeface="Aptos" panose="020B0004020202020204" pitchFamily="34" charset="0"/>
                          <a:cs typeface="Times New Roman"/>
                        </a:rPr>
                        <a:t>taalweten-schap</a:t>
                      </a:r>
                    </a:p>
                    <a:p>
                      <a:pPr fontAlgn="base">
                        <a:lnSpc>
                          <a:spcPct val="115000"/>
                        </a:lnSpc>
                        <a:spcAft>
                          <a:spcPts val="800"/>
                        </a:spcAft>
                        <a:buNone/>
                      </a:pPr>
                      <a:endParaRPr lang="nl-BE" sz="1600" b="0" kern="100">
                        <a:solidFill>
                          <a:srgbClr val="FF0000"/>
                        </a:solidFill>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b="0" kern="0">
                          <a:solidFill>
                            <a:schemeClr val="accent5"/>
                          </a:solidFill>
                          <a:effectLst/>
                          <a:latin typeface="Aptos"/>
                        </a:rPr>
                        <a:t>Interactie met literatuur</a:t>
                      </a:r>
                      <a:endParaRPr lang="nl-BE" sz="1600" b="0" kern="0">
                        <a:effectLst/>
                        <a:latin typeface="Aptos"/>
                      </a:endParaRPr>
                    </a:p>
                    <a:p>
                      <a:pPr fontAlgn="base">
                        <a:lnSpc>
                          <a:spcPct val="115000"/>
                        </a:lnSpc>
                        <a:spcAft>
                          <a:spcPts val="800"/>
                        </a:spcAft>
                        <a:buNone/>
                      </a:pPr>
                      <a:r>
                        <a:rPr lang="nl-BE" sz="1600" b="0" kern="0">
                          <a:solidFill>
                            <a:schemeClr val="accent5"/>
                          </a:solidFill>
                          <a:effectLst/>
                          <a:latin typeface="Aptos"/>
                        </a:rPr>
                        <a:t>Creatieve expressie en taal</a:t>
                      </a:r>
                    </a:p>
                    <a:p>
                      <a:pPr fontAlgn="base">
                        <a:lnSpc>
                          <a:spcPct val="115000"/>
                        </a:lnSpc>
                        <a:spcAft>
                          <a:spcPts val="800"/>
                        </a:spcAft>
                        <a:buNone/>
                      </a:pPr>
                      <a:endParaRPr lang="nl-BE" sz="1600" b="0" kern="100">
                        <a:effectLst/>
                        <a:latin typeface="Aptos"/>
                        <a:ea typeface="Aptos" panose="020B0004020202020204" pitchFamily="34" charset="0"/>
                        <a:cs typeface="Times New Roman"/>
                      </a:endParaRPr>
                    </a:p>
                  </a:txBody>
                  <a:tcPr marL="68580" marR="68580" marT="0" marB="0"/>
                </a:tc>
                <a:tc>
                  <a:txBody>
                    <a:bodyPr/>
                    <a:lstStyle/>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Attitudes</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Lezen</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Taalgebruik</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Taalbe-schouwing</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Taalvorm</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Taalinhoud</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Hulpmiddelen</a:t>
                      </a:r>
                      <a:endParaRPr kumimoji="0" lang="nl-BE"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endParaRPr>
                    </a:p>
                  </a:txBody>
                  <a:tcPr marL="68580" marR="68580" marT="0" marB="0"/>
                </a:tc>
                <a:extLst>
                  <a:ext uri="{0D108BD9-81ED-4DB2-BD59-A6C34878D82A}">
                    <a16:rowId xmlns:a16="http://schemas.microsoft.com/office/drawing/2014/main" val="3885815535"/>
                  </a:ext>
                </a:extLst>
              </a:tr>
            </a:tbl>
          </a:graphicData>
        </a:graphic>
      </p:graphicFrame>
      <p:sp>
        <p:nvSpPr>
          <p:cNvPr id="6" name="Tekstvak 5">
            <a:extLst>
              <a:ext uri="{FF2B5EF4-FFF2-40B4-BE49-F238E27FC236}">
                <a16:creationId xmlns:a16="http://schemas.microsoft.com/office/drawing/2014/main" id="{8CEDD130-55B3-E7EF-FCF8-32C95E6553FF}"/>
              </a:ext>
            </a:extLst>
          </p:cNvPr>
          <p:cNvSpPr txBox="1"/>
          <p:nvPr/>
        </p:nvSpPr>
        <p:spPr>
          <a:xfrm>
            <a:off x="422031" y="5531835"/>
            <a:ext cx="857124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800" b="1" i="0" u="none" strike="noStrike" kern="1200" cap="none" spc="0" normalizeH="0" baseline="0" noProof="0">
                <a:ln>
                  <a:noFill/>
                </a:ln>
                <a:solidFill>
                  <a:prstClr val="black"/>
                </a:solidFill>
                <a:effectLst/>
                <a:uLnTx/>
                <a:uFillTx/>
                <a:latin typeface="Trebuchet MS"/>
                <a:ea typeface="+mn-ea"/>
                <a:cs typeface="+mn-cs"/>
              </a:rPr>
              <a:t>Legende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800" b="0" i="0" u="none" strike="noStrike" kern="1200" cap="none" spc="0" normalizeH="0" baseline="0" noProof="0">
                <a:ln>
                  <a:noFill/>
                </a:ln>
                <a:solidFill>
                  <a:srgbClr val="0070C0"/>
                </a:solidFill>
                <a:effectLst/>
                <a:uLnTx/>
                <a:uFillTx/>
                <a:latin typeface="Trebuchet MS"/>
                <a:ea typeface="+mn-ea"/>
                <a:cs typeface="+mn-cs"/>
              </a:rPr>
              <a:t>Blauw</a:t>
            </a:r>
            <a:r>
              <a:rPr kumimoji="0" lang="nl-NL" sz="1800" b="0" i="0" u="none" strike="noStrike" kern="1200" cap="none" spc="0" normalizeH="0" baseline="0" noProof="0">
                <a:ln>
                  <a:noFill/>
                </a:ln>
                <a:solidFill>
                  <a:prstClr val="black"/>
                </a:solidFill>
                <a:effectLst/>
                <a:uLnTx/>
                <a:uFillTx/>
                <a:latin typeface="Trebuchet MS"/>
                <a:ea typeface="+mn-ea"/>
                <a:cs typeface="+mn-cs"/>
              </a:rPr>
              <a:t>: nu meer onder de aandacht of nieuw</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800" b="0" i="1" u="none" strike="noStrike" kern="1200" cap="none" spc="0" normalizeH="0" baseline="0" noProof="0">
                <a:ln>
                  <a:noFill/>
                </a:ln>
                <a:solidFill>
                  <a:prstClr val="black"/>
                </a:solidFill>
                <a:effectLst/>
                <a:uLnTx/>
                <a:uFillTx/>
                <a:latin typeface="Trebuchet MS"/>
                <a:ea typeface="+mn-ea"/>
                <a:cs typeface="+mn-cs"/>
              </a:rPr>
              <a:t>Cursief</a:t>
            </a:r>
            <a:r>
              <a:rPr kumimoji="0" lang="nl-NL" sz="1800" b="0" i="0" u="none" strike="noStrike" kern="1200" cap="none" spc="0" normalizeH="0" baseline="0" noProof="0">
                <a:ln>
                  <a:noFill/>
                </a:ln>
                <a:solidFill>
                  <a:prstClr val="black"/>
                </a:solidFill>
                <a:effectLst/>
                <a:uLnTx/>
                <a:uFillTx/>
                <a:latin typeface="Trebuchet MS"/>
                <a:ea typeface="+mn-ea"/>
                <a:cs typeface="+mn-cs"/>
              </a:rPr>
              <a:t>: geen gemeenschappelijke doelen (vanuit leerplan voor iedereen)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nl-BE" sz="1800" b="0" i="0" u="none" strike="noStrike" kern="1200" cap="none" spc="0" normalizeH="0" baseline="0" noProof="0">
              <a:ln>
                <a:noFill/>
              </a:ln>
              <a:solidFill>
                <a:prstClr val="black"/>
              </a:solidFill>
              <a:effectLst/>
              <a:uLnTx/>
              <a:uFillTx/>
              <a:latin typeface="Trebuchet MS"/>
              <a:ea typeface="+mn-ea"/>
              <a:cs typeface="+mn-cs"/>
            </a:endParaRPr>
          </a:p>
        </p:txBody>
      </p:sp>
      <p:sp>
        <p:nvSpPr>
          <p:cNvPr id="7" name="Rechthoek: afgeronde hoeken 6">
            <a:extLst>
              <a:ext uri="{FF2B5EF4-FFF2-40B4-BE49-F238E27FC236}">
                <a16:creationId xmlns:a16="http://schemas.microsoft.com/office/drawing/2014/main" id="{A8A59EFC-A650-DCCC-ACD9-834929635A7C}"/>
              </a:ext>
            </a:extLst>
          </p:cNvPr>
          <p:cNvSpPr/>
          <p:nvPr/>
        </p:nvSpPr>
        <p:spPr>
          <a:xfrm>
            <a:off x="4435442" y="1321495"/>
            <a:ext cx="1530284" cy="4215009"/>
          </a:xfrm>
          <a:prstGeom prst="roundRect">
            <a:avLst/>
          </a:prstGeom>
          <a:noFill/>
          <a:ln w="5715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
        <p:nvSpPr>
          <p:cNvPr id="8" name="Pijl: rechts 7">
            <a:extLst>
              <a:ext uri="{FF2B5EF4-FFF2-40B4-BE49-F238E27FC236}">
                <a16:creationId xmlns:a16="http://schemas.microsoft.com/office/drawing/2014/main" id="{D0CB8E46-5F9D-694F-190E-320160B9E316}"/>
              </a:ext>
            </a:extLst>
          </p:cNvPr>
          <p:cNvSpPr/>
          <p:nvPr/>
        </p:nvSpPr>
        <p:spPr>
          <a:xfrm>
            <a:off x="3218021" y="4583881"/>
            <a:ext cx="1114096" cy="612228"/>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Tree>
    <p:extLst>
      <p:ext uri="{BB962C8B-B14F-4D97-AF65-F5344CB8AC3E}">
        <p14:creationId xmlns:p14="http://schemas.microsoft.com/office/powerpoint/2010/main" val="1137055600"/>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tekst 1">
            <a:extLst>
              <a:ext uri="{FF2B5EF4-FFF2-40B4-BE49-F238E27FC236}">
                <a16:creationId xmlns:a16="http://schemas.microsoft.com/office/drawing/2014/main" id="{C2DC865D-65EF-B971-8CEE-3AE007AEBF0F}"/>
              </a:ext>
            </a:extLst>
          </p:cNvPr>
          <p:cNvSpPr>
            <a:spLocks noGrp="1"/>
          </p:cNvSpPr>
          <p:nvPr>
            <p:ph type="body" sz="quarter" idx="10"/>
          </p:nvPr>
        </p:nvSpPr>
        <p:spPr>
          <a:xfrm>
            <a:off x="1081178" y="1273628"/>
            <a:ext cx="8926286" cy="4942443"/>
          </a:xfrm>
        </p:spPr>
        <p:txBody>
          <a:bodyPr>
            <a:normAutofit fontScale="92500" lnSpcReduction="10000"/>
          </a:bodyPr>
          <a:lstStyle/>
          <a:p>
            <a:pPr marL="0" indent="0">
              <a:buNone/>
            </a:pPr>
            <a:r>
              <a:rPr lang="nl-BE" b="1"/>
              <a:t>1. Zich oriënteren op het schrijven</a:t>
            </a:r>
          </a:p>
          <a:p>
            <a:r>
              <a:rPr lang="nl-BE" b="1"/>
              <a:t>Wat wil ik zeggen? Aan wie? Met welk doel?</a:t>
            </a:r>
            <a:endParaRPr lang="nl-BE"/>
          </a:p>
          <a:p>
            <a:r>
              <a:rPr lang="nl-BE"/>
              <a:t>Ideeën verzamelen, verwoorden en ordenen</a:t>
            </a:r>
            <a:br>
              <a:rPr lang="nl-BE"/>
            </a:br>
            <a:r>
              <a:rPr lang="nl-BE"/>
              <a:t>→ nadenken over inhoud, doel en publiek</a:t>
            </a:r>
          </a:p>
          <a:p>
            <a:pPr marL="0" indent="0">
              <a:buNone/>
            </a:pPr>
            <a:r>
              <a:rPr lang="nl-BE" b="1"/>
              <a:t>2. Tot schrijven komen</a:t>
            </a:r>
          </a:p>
          <a:p>
            <a:r>
              <a:rPr lang="nl-BE" b="1"/>
              <a:t>Hoe zet ik mijn boodschap op papier?</a:t>
            </a:r>
            <a:endParaRPr lang="nl-BE"/>
          </a:p>
          <a:p>
            <a:r>
              <a:rPr lang="nl-BE"/>
              <a:t>Een boodschap vastleggen</a:t>
            </a:r>
            <a:br>
              <a:rPr lang="nl-BE"/>
            </a:br>
            <a:r>
              <a:rPr lang="nl-BE"/>
              <a:t>→ gedachten omzetten in zinnen</a:t>
            </a:r>
            <a:br>
              <a:rPr lang="nl-BE"/>
            </a:br>
            <a:r>
              <a:rPr lang="nl-BE"/>
              <a:t>→ een samenhangende tekst schrijven</a:t>
            </a:r>
          </a:p>
          <a:p>
            <a:pPr marL="0" indent="0">
              <a:buNone/>
            </a:pPr>
            <a:r>
              <a:rPr lang="nl-BE" b="1"/>
              <a:t>3. Het schrijven bijsturen</a:t>
            </a:r>
          </a:p>
          <a:p>
            <a:r>
              <a:rPr lang="nl-BE" b="1"/>
              <a:t>Staat er wat ik wil zeggen? Kan het beter?</a:t>
            </a:r>
            <a:endParaRPr lang="nl-BE"/>
          </a:p>
          <a:p>
            <a:r>
              <a:rPr lang="nl-BE"/>
              <a:t>Herlezen en bijsturen</a:t>
            </a:r>
            <a:br>
              <a:rPr lang="nl-BE"/>
            </a:br>
            <a:r>
              <a:rPr lang="nl-BE"/>
              <a:t>→ steeds kritischer en zelfstandiger</a:t>
            </a:r>
          </a:p>
        </p:txBody>
      </p:sp>
      <p:sp>
        <p:nvSpPr>
          <p:cNvPr id="3" name="Titel 2">
            <a:extLst>
              <a:ext uri="{FF2B5EF4-FFF2-40B4-BE49-F238E27FC236}">
                <a16:creationId xmlns:a16="http://schemas.microsoft.com/office/drawing/2014/main" id="{66FD1524-9FC3-2859-2BBD-585804B213BD}"/>
              </a:ext>
            </a:extLst>
          </p:cNvPr>
          <p:cNvSpPr>
            <a:spLocks noGrp="1"/>
          </p:cNvSpPr>
          <p:nvPr>
            <p:ph type="title"/>
          </p:nvPr>
        </p:nvSpPr>
        <p:spPr>
          <a:xfrm>
            <a:off x="384491" y="333043"/>
            <a:ext cx="9799638" cy="648481"/>
          </a:xfrm>
        </p:spPr>
        <p:txBody>
          <a:bodyPr/>
          <a:lstStyle/>
          <a:p>
            <a:r>
              <a:rPr lang="nl-NL"/>
              <a:t>Schrijven om te delen</a:t>
            </a:r>
            <a:endParaRPr lang="nl-BE"/>
          </a:p>
        </p:txBody>
      </p:sp>
      <p:sp>
        <p:nvSpPr>
          <p:cNvPr id="5" name="Tekstvak 4">
            <a:extLst>
              <a:ext uri="{FF2B5EF4-FFF2-40B4-BE49-F238E27FC236}">
                <a16:creationId xmlns:a16="http://schemas.microsoft.com/office/drawing/2014/main" id="{B022D004-0967-3D28-AC8F-0EE213C84D38}"/>
              </a:ext>
            </a:extLst>
          </p:cNvPr>
          <p:cNvSpPr txBox="1"/>
          <p:nvPr/>
        </p:nvSpPr>
        <p:spPr>
          <a:xfrm>
            <a:off x="618746" y="5826553"/>
            <a:ext cx="8926286" cy="1200329"/>
          </a:xfrm>
          <a:prstGeom prst="rect">
            <a:avLst/>
          </a:prstGeom>
          <a:noFill/>
        </p:spPr>
        <p:txBody>
          <a:bodyPr wrap="square">
            <a:spAutoFit/>
          </a:bodyPr>
          <a:lstStyle/>
          <a:p>
            <a:pPr marL="0" indent="0" algn="ctr">
              <a:buNone/>
            </a:pPr>
            <a:r>
              <a:rPr lang="nl-BE" sz="2400" b="1">
                <a:solidFill>
                  <a:schemeClr val="accent5"/>
                </a:solidFill>
              </a:rPr>
              <a:t>De clusters blijven terugkomen. Wat we binnen elke stap verwachten, wordt steeds complexer.</a:t>
            </a:r>
          </a:p>
          <a:p>
            <a:pPr marL="0" indent="0">
              <a:buNone/>
            </a:pPr>
            <a:endParaRPr lang="nl-NL" sz="2400" b="1"/>
          </a:p>
        </p:txBody>
      </p:sp>
      <p:sp>
        <p:nvSpPr>
          <p:cNvPr id="6" name="Rechthoek: afgeronde hoeken 5">
            <a:extLst>
              <a:ext uri="{FF2B5EF4-FFF2-40B4-BE49-F238E27FC236}">
                <a16:creationId xmlns:a16="http://schemas.microsoft.com/office/drawing/2014/main" id="{CC9915C9-4E6A-FA09-DAAA-687FF405242C}"/>
              </a:ext>
            </a:extLst>
          </p:cNvPr>
          <p:cNvSpPr/>
          <p:nvPr/>
        </p:nvSpPr>
        <p:spPr>
          <a:xfrm>
            <a:off x="838200" y="2667000"/>
            <a:ext cx="6065520" cy="1732627"/>
          </a:xfrm>
          <a:prstGeom prst="roundRect">
            <a:avLst/>
          </a:prstGeom>
          <a:noFill/>
          <a:ln w="5715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
        <p:nvSpPr>
          <p:cNvPr id="7" name="Tekstballon: ovaal 6">
            <a:extLst>
              <a:ext uri="{FF2B5EF4-FFF2-40B4-BE49-F238E27FC236}">
                <a16:creationId xmlns:a16="http://schemas.microsoft.com/office/drawing/2014/main" id="{3680280A-C77B-0B6B-A750-A7C9F1B43B0F}"/>
              </a:ext>
            </a:extLst>
          </p:cNvPr>
          <p:cNvSpPr/>
          <p:nvPr/>
        </p:nvSpPr>
        <p:spPr>
          <a:xfrm>
            <a:off x="8341195" y="2084439"/>
            <a:ext cx="3093720" cy="2315188"/>
          </a:xfrm>
          <a:prstGeom prst="wedgeEllipseCallout">
            <a:avLst>
              <a:gd name="adj1" fmla="val -84980"/>
              <a:gd name="adj2" fmla="val 23787"/>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
        <p:nvSpPr>
          <p:cNvPr id="9" name="Tekstvak 8">
            <a:extLst>
              <a:ext uri="{FF2B5EF4-FFF2-40B4-BE49-F238E27FC236}">
                <a16:creationId xmlns:a16="http://schemas.microsoft.com/office/drawing/2014/main" id="{7DE373D6-5CF8-C52C-405E-78AAE1B6BD04}"/>
              </a:ext>
            </a:extLst>
          </p:cNvPr>
          <p:cNvSpPr txBox="1"/>
          <p:nvPr/>
        </p:nvSpPr>
        <p:spPr>
          <a:xfrm>
            <a:off x="8539746" y="2457203"/>
            <a:ext cx="2696617" cy="1569660"/>
          </a:xfrm>
          <a:prstGeom prst="rect">
            <a:avLst/>
          </a:prstGeom>
          <a:noFill/>
        </p:spPr>
        <p:txBody>
          <a:bodyPr wrap="square" rtlCol="0">
            <a:spAutoFit/>
          </a:bodyPr>
          <a:lstStyle/>
          <a:p>
            <a:pPr algn="ctr"/>
            <a:r>
              <a:rPr lang="nl-NL" sz="2400" i="1"/>
              <a:t>“Ja maar jonge kinderen kunnen toch nog niet schrijven?”</a:t>
            </a:r>
            <a:endParaRPr lang="nl-BE" sz="2400" i="1"/>
          </a:p>
        </p:txBody>
      </p:sp>
    </p:spTree>
    <p:extLst>
      <p:ext uri="{BB962C8B-B14F-4D97-AF65-F5344CB8AC3E}">
        <p14:creationId xmlns:p14="http://schemas.microsoft.com/office/powerpoint/2010/main" val="390660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9" grpId="0"/>
    </p:bld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tekst 1">
            <a:extLst>
              <a:ext uri="{FF2B5EF4-FFF2-40B4-BE49-F238E27FC236}">
                <a16:creationId xmlns:a16="http://schemas.microsoft.com/office/drawing/2014/main" id="{B9080EB9-D5C3-7B41-ACF4-157118A5A25A}"/>
              </a:ext>
            </a:extLst>
          </p:cNvPr>
          <p:cNvSpPr>
            <a:spLocks noGrp="1"/>
          </p:cNvSpPr>
          <p:nvPr>
            <p:ph type="body" sz="quarter" idx="10"/>
          </p:nvPr>
        </p:nvSpPr>
        <p:spPr>
          <a:xfrm>
            <a:off x="319177" y="1288706"/>
            <a:ext cx="9799638" cy="5021262"/>
          </a:xfrm>
        </p:spPr>
        <p:txBody>
          <a:bodyPr>
            <a:normAutofit fontScale="92500" lnSpcReduction="20000"/>
          </a:bodyPr>
          <a:lstStyle/>
          <a:p>
            <a:pPr marL="0" indent="0">
              <a:buNone/>
            </a:pPr>
            <a:r>
              <a:rPr lang="nl-BE" b="1"/>
              <a:t>JK</a:t>
            </a:r>
            <a:br>
              <a:rPr lang="nl-BE"/>
            </a:br>
            <a:r>
              <a:rPr lang="nl-BE" i="1"/>
              <a:t>De leerlingen kunnen met ondersteuning door middel van </a:t>
            </a:r>
            <a:r>
              <a:rPr lang="nl-BE" b="1" i="1">
                <a:highlight>
                  <a:srgbClr val="FFFF00"/>
                </a:highlight>
              </a:rPr>
              <a:t>tekenen en/of krabbels </a:t>
            </a:r>
            <a:r>
              <a:rPr lang="nl-BE" i="1"/>
              <a:t>een schriftelijke boodschap vastleggen.</a:t>
            </a:r>
            <a:endParaRPr lang="nl-BE"/>
          </a:p>
          <a:p>
            <a:pPr marL="0" indent="0">
              <a:buNone/>
            </a:pPr>
            <a:r>
              <a:rPr lang="nl-BE"/>
              <a:t>↓</a:t>
            </a:r>
          </a:p>
          <a:p>
            <a:pPr marL="0" indent="0">
              <a:buNone/>
            </a:pPr>
            <a:r>
              <a:rPr lang="nl-BE" b="1"/>
              <a:t>K2 – K3</a:t>
            </a:r>
            <a:br>
              <a:rPr lang="nl-BE"/>
            </a:br>
            <a:r>
              <a:rPr lang="nl-BE" i="1"/>
              <a:t>De leerlingen kunnen door middel </a:t>
            </a:r>
            <a:r>
              <a:rPr lang="nl-BE" b="1" i="1">
                <a:highlight>
                  <a:srgbClr val="FFFF00"/>
                </a:highlight>
              </a:rPr>
              <a:t>van tekenen, krabbels, </a:t>
            </a:r>
            <a:br>
              <a:rPr lang="nl-BE" b="1" i="1">
                <a:highlight>
                  <a:srgbClr val="FFFF00"/>
                </a:highlight>
              </a:rPr>
            </a:br>
            <a:r>
              <a:rPr lang="nl-BE" b="1" i="1">
                <a:highlight>
                  <a:srgbClr val="FFFF00"/>
                </a:highlight>
              </a:rPr>
              <a:t>symbolen, letter- of cijfervormen </a:t>
            </a:r>
            <a:r>
              <a:rPr lang="nl-BE" i="1"/>
              <a:t>een schriftelijke boodschap vastleggen.</a:t>
            </a:r>
            <a:endParaRPr lang="nl-BE"/>
          </a:p>
          <a:p>
            <a:pPr marL="0" indent="0">
              <a:buNone/>
            </a:pPr>
            <a:r>
              <a:rPr lang="nl-BE"/>
              <a:t>↓</a:t>
            </a:r>
          </a:p>
          <a:p>
            <a:pPr marL="0" indent="0">
              <a:buNone/>
            </a:pPr>
            <a:r>
              <a:rPr lang="nl-BE" b="1"/>
              <a:t>L1</a:t>
            </a:r>
            <a:br>
              <a:rPr lang="nl-BE"/>
            </a:br>
            <a:r>
              <a:rPr lang="nl-BE" i="1"/>
              <a:t>De leerlingen kunnen </a:t>
            </a:r>
            <a:r>
              <a:rPr lang="nl-BE" b="1" i="1">
                <a:highlight>
                  <a:srgbClr val="FFFF00"/>
                </a:highlight>
              </a:rPr>
              <a:t>gezamenlijk gezochte zinnen overschrijven</a:t>
            </a:r>
            <a:r>
              <a:rPr lang="nl-BE" i="1"/>
              <a:t>.</a:t>
            </a:r>
            <a:endParaRPr lang="nl-BE"/>
          </a:p>
          <a:p>
            <a:pPr marL="0" indent="0">
              <a:buNone/>
            </a:pPr>
            <a:r>
              <a:rPr lang="nl-BE" i="1"/>
              <a:t>De leerlingen kunnen met ondersteuning schrijven wat ze willen zeggen door </a:t>
            </a:r>
            <a:r>
              <a:rPr lang="nl-BE" b="1" i="1"/>
              <a:t>gedachten op papier te zetten in enkelvoudige zinnen</a:t>
            </a:r>
            <a:r>
              <a:rPr lang="nl-BE" i="1"/>
              <a:t>.</a:t>
            </a:r>
            <a:endParaRPr lang="nl-BE"/>
          </a:p>
          <a:p>
            <a:pPr marL="0" indent="0">
              <a:buNone/>
            </a:pPr>
            <a:endParaRPr lang="nl-BE" b="1"/>
          </a:p>
          <a:p>
            <a:pPr marL="0" indent="0" algn="ctr">
              <a:buNone/>
            </a:pPr>
            <a:r>
              <a:rPr lang="nl-BE" sz="2800" b="1">
                <a:solidFill>
                  <a:schemeClr val="accent5"/>
                </a:solidFill>
              </a:rPr>
              <a:t>Van een boodschap vastleggen → naar gedachten omzetten in geschreven taal</a:t>
            </a:r>
            <a:endParaRPr lang="nl-BE" sz="2800">
              <a:solidFill>
                <a:schemeClr val="accent5"/>
              </a:solidFill>
            </a:endParaRPr>
          </a:p>
          <a:p>
            <a:endParaRPr lang="nl-BE"/>
          </a:p>
        </p:txBody>
      </p:sp>
      <p:sp>
        <p:nvSpPr>
          <p:cNvPr id="3" name="Titel 2">
            <a:extLst>
              <a:ext uri="{FF2B5EF4-FFF2-40B4-BE49-F238E27FC236}">
                <a16:creationId xmlns:a16="http://schemas.microsoft.com/office/drawing/2014/main" id="{DDAE80AA-29BA-A82F-C6CF-1941C1EDF0DC}"/>
              </a:ext>
            </a:extLst>
          </p:cNvPr>
          <p:cNvSpPr>
            <a:spLocks noGrp="1"/>
          </p:cNvSpPr>
          <p:nvPr>
            <p:ph type="title"/>
          </p:nvPr>
        </p:nvSpPr>
        <p:spPr/>
        <p:txBody>
          <a:bodyPr/>
          <a:lstStyle/>
          <a:p>
            <a:r>
              <a:rPr lang="nl-BE"/>
              <a:t>Tot schrijven komen</a:t>
            </a:r>
          </a:p>
        </p:txBody>
      </p:sp>
      <p:sp>
        <p:nvSpPr>
          <p:cNvPr id="4" name="Rechthoek: afgeronde hoeken 3">
            <a:extLst>
              <a:ext uri="{FF2B5EF4-FFF2-40B4-BE49-F238E27FC236}">
                <a16:creationId xmlns:a16="http://schemas.microsoft.com/office/drawing/2014/main" id="{B079DE92-53C0-5669-DBA9-A987C1B3C300}"/>
              </a:ext>
            </a:extLst>
          </p:cNvPr>
          <p:cNvSpPr/>
          <p:nvPr/>
        </p:nvSpPr>
        <p:spPr>
          <a:xfrm>
            <a:off x="238152" y="3553425"/>
            <a:ext cx="9565603" cy="1574159"/>
          </a:xfrm>
          <a:prstGeom prst="roundRect">
            <a:avLst/>
          </a:prstGeom>
          <a:noFill/>
          <a:ln w="5715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Tree>
    <p:extLst>
      <p:ext uri="{BB962C8B-B14F-4D97-AF65-F5344CB8AC3E}">
        <p14:creationId xmlns:p14="http://schemas.microsoft.com/office/powerpoint/2010/main" val="17922376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2">
            <a:extLst>
              <a:ext uri="{FF2B5EF4-FFF2-40B4-BE49-F238E27FC236}">
                <a16:creationId xmlns:a16="http://schemas.microsoft.com/office/drawing/2014/main" id="{039AE2D3-1DD6-1B45-C8C0-F5E4C44E124D}"/>
              </a:ext>
            </a:extLst>
          </p:cNvPr>
          <p:cNvSpPr txBox="1">
            <a:spLocks/>
          </p:cNvSpPr>
          <p:nvPr/>
        </p:nvSpPr>
        <p:spPr>
          <a:xfrm>
            <a:off x="329008" y="397526"/>
            <a:ext cx="11115740" cy="648481"/>
          </a:xfrm>
          <a:prstGeom prst="rect">
            <a:avLst/>
          </a:prstGeom>
        </p:spPr>
        <p:txBody>
          <a:bodyPr/>
          <a:lstStyle>
            <a:lvl1pPr algn="l" defTabSz="685783" rtl="0" eaLnBrk="1" latinLnBrk="0" hangingPunct="1">
              <a:spcBef>
                <a:spcPct val="0"/>
              </a:spcBef>
              <a:buNone/>
              <a:defRPr kumimoji="0" lang="nl-BE" sz="2400" b="0" kern="1200" cap="none" baseline="0" dirty="0" smtClean="0">
                <a:solidFill>
                  <a:srgbClr val="2D3E4E"/>
                </a:solidFill>
                <a:effectLst/>
                <a:latin typeface="Poppins ExtraBold" panose="00000900000000000000" pitchFamily="2" charset="0"/>
                <a:ea typeface="Roboto" pitchFamily="2" charset="0"/>
                <a:cs typeface="Poppins ExtraBold" panose="00000900000000000000" pitchFamily="2" charset="0"/>
              </a:defRPr>
            </a:lvl1pPr>
          </a:lstStyle>
          <a:p>
            <a:r>
              <a:rPr lang="nl-NL" sz="3600"/>
              <a:t>L1: van gedachte naar geschreven boodschap</a:t>
            </a:r>
          </a:p>
        </p:txBody>
      </p:sp>
      <p:pic>
        <p:nvPicPr>
          <p:cNvPr id="3" name="Afbeelding 2">
            <a:extLst>
              <a:ext uri="{FF2B5EF4-FFF2-40B4-BE49-F238E27FC236}">
                <a16:creationId xmlns:a16="http://schemas.microsoft.com/office/drawing/2014/main" id="{ED91AFF8-E789-0610-FA65-381B0B1F5225}"/>
              </a:ext>
              <a:ext uri="{C183D7F6-B498-43B3-948B-1728B52AA6E4}">
                <adec:decorative xmlns:adec="http://schemas.microsoft.com/office/drawing/2017/decorative" val="1"/>
              </a:ext>
            </a:extLst>
          </p:cNvPr>
          <p:cNvPicPr>
            <a:picLocks noChangeAspect="1"/>
          </p:cNvPicPr>
          <p:nvPr/>
        </p:nvPicPr>
        <p:blipFill>
          <a:blip r:embed="rId2"/>
          <a:stretch>
            <a:fillRect/>
          </a:stretch>
        </p:blipFill>
        <p:spPr>
          <a:xfrm>
            <a:off x="1511336" y="1121557"/>
            <a:ext cx="8008376" cy="5338917"/>
          </a:xfrm>
          <a:prstGeom prst="rect">
            <a:avLst/>
          </a:prstGeom>
        </p:spPr>
      </p:pic>
      <p:sp>
        <p:nvSpPr>
          <p:cNvPr id="4" name="Gedachtewolkje: wolk 3">
            <a:extLst>
              <a:ext uri="{FF2B5EF4-FFF2-40B4-BE49-F238E27FC236}">
                <a16:creationId xmlns:a16="http://schemas.microsoft.com/office/drawing/2014/main" id="{2D3E6498-32E8-ABBD-5503-C35E8B522E9A}"/>
              </a:ext>
            </a:extLst>
          </p:cNvPr>
          <p:cNvSpPr/>
          <p:nvPr/>
        </p:nvSpPr>
        <p:spPr>
          <a:xfrm>
            <a:off x="8657676" y="1344115"/>
            <a:ext cx="3205316" cy="2293820"/>
          </a:xfrm>
          <a:prstGeom prst="cloudCallout">
            <a:avLst>
              <a:gd name="adj1" fmla="val -31876"/>
              <a:gd name="adj2" fmla="val 72875"/>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
        <p:nvSpPr>
          <p:cNvPr id="6" name="Tekstballon: rechthoek 5">
            <a:extLst>
              <a:ext uri="{FF2B5EF4-FFF2-40B4-BE49-F238E27FC236}">
                <a16:creationId xmlns:a16="http://schemas.microsoft.com/office/drawing/2014/main" id="{B9A51F2C-14C1-22C6-EA5B-FDC0757309D2}"/>
              </a:ext>
            </a:extLst>
          </p:cNvPr>
          <p:cNvSpPr/>
          <p:nvPr/>
        </p:nvSpPr>
        <p:spPr>
          <a:xfrm>
            <a:off x="380629" y="1121557"/>
            <a:ext cx="2364656" cy="1189704"/>
          </a:xfrm>
          <a:prstGeom prst="wedgeRectCallout">
            <a:avLst>
              <a:gd name="adj1" fmla="val 80206"/>
              <a:gd name="adj2" fmla="val -3616"/>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
        <p:nvSpPr>
          <p:cNvPr id="8" name="Tekstvak 7">
            <a:extLst>
              <a:ext uri="{FF2B5EF4-FFF2-40B4-BE49-F238E27FC236}">
                <a16:creationId xmlns:a16="http://schemas.microsoft.com/office/drawing/2014/main" id="{50CAFBD6-CEE5-934D-2417-EED9B2339161}"/>
              </a:ext>
            </a:extLst>
          </p:cNvPr>
          <p:cNvSpPr txBox="1"/>
          <p:nvPr/>
        </p:nvSpPr>
        <p:spPr>
          <a:xfrm>
            <a:off x="9129811" y="1675417"/>
            <a:ext cx="2103730" cy="1631216"/>
          </a:xfrm>
          <a:prstGeom prst="rect">
            <a:avLst/>
          </a:prstGeom>
          <a:noFill/>
        </p:spPr>
        <p:txBody>
          <a:bodyPr wrap="square" rtlCol="0">
            <a:spAutoFit/>
          </a:bodyPr>
          <a:lstStyle/>
          <a:p>
            <a:pPr algn="ctr"/>
            <a:r>
              <a:rPr lang="nl-NL" sz="2000"/>
              <a:t>Ik zou graag willen dat mijn ouders naar het schoolfeest komen.</a:t>
            </a:r>
            <a:endParaRPr lang="nl-BE" sz="2000"/>
          </a:p>
        </p:txBody>
      </p:sp>
      <p:sp>
        <p:nvSpPr>
          <p:cNvPr id="5" name="Tekstvak 4">
            <a:extLst>
              <a:ext uri="{FF2B5EF4-FFF2-40B4-BE49-F238E27FC236}">
                <a16:creationId xmlns:a16="http://schemas.microsoft.com/office/drawing/2014/main" id="{2F6EDF53-33C2-0B1A-5DB5-6BED1EBFFD0E}"/>
              </a:ext>
            </a:extLst>
          </p:cNvPr>
          <p:cNvSpPr txBox="1"/>
          <p:nvPr/>
        </p:nvSpPr>
        <p:spPr>
          <a:xfrm>
            <a:off x="434704" y="1210615"/>
            <a:ext cx="2153264" cy="1015663"/>
          </a:xfrm>
          <a:prstGeom prst="rect">
            <a:avLst/>
          </a:prstGeom>
          <a:noFill/>
        </p:spPr>
        <p:txBody>
          <a:bodyPr wrap="square" rtlCol="0">
            <a:spAutoFit/>
          </a:bodyPr>
          <a:lstStyle/>
          <a:p>
            <a:pPr algn="ctr"/>
            <a:r>
              <a:rPr lang="nl-NL" sz="2000"/>
              <a:t>Schrijf deze zin over op je uitnodiging.</a:t>
            </a:r>
            <a:endParaRPr lang="nl-BE" sz="2000"/>
          </a:p>
        </p:txBody>
      </p:sp>
      <p:pic>
        <p:nvPicPr>
          <p:cNvPr id="10" name="Afbeelding 9">
            <a:extLst>
              <a:ext uri="{FF2B5EF4-FFF2-40B4-BE49-F238E27FC236}">
                <a16:creationId xmlns:a16="http://schemas.microsoft.com/office/drawing/2014/main" id="{196BFDD9-EB6E-4603-4180-57F2CBF0E712}"/>
              </a:ext>
            </a:extLst>
          </p:cNvPr>
          <p:cNvPicPr>
            <a:picLocks noChangeAspect="1"/>
          </p:cNvPicPr>
          <p:nvPr/>
        </p:nvPicPr>
        <p:blipFill>
          <a:blip r:embed="rId3"/>
          <a:stretch>
            <a:fillRect/>
          </a:stretch>
        </p:blipFill>
        <p:spPr>
          <a:xfrm>
            <a:off x="4219560" y="2077225"/>
            <a:ext cx="2928491" cy="320068"/>
          </a:xfrm>
          <a:prstGeom prst="rect">
            <a:avLst/>
          </a:prstGeom>
        </p:spPr>
      </p:pic>
      <p:sp>
        <p:nvSpPr>
          <p:cNvPr id="11" name="Gedachtewolkje: wolk 10">
            <a:extLst>
              <a:ext uri="{FF2B5EF4-FFF2-40B4-BE49-F238E27FC236}">
                <a16:creationId xmlns:a16="http://schemas.microsoft.com/office/drawing/2014/main" id="{E8F921A2-0564-3DD9-9DD2-688F2BF2670C}"/>
              </a:ext>
            </a:extLst>
          </p:cNvPr>
          <p:cNvSpPr/>
          <p:nvPr/>
        </p:nvSpPr>
        <p:spPr>
          <a:xfrm>
            <a:off x="9129811" y="4674751"/>
            <a:ext cx="2885208" cy="1861273"/>
          </a:xfrm>
          <a:prstGeom prst="cloudCallout">
            <a:avLst>
              <a:gd name="adj1" fmla="val -45239"/>
              <a:gd name="adj2" fmla="val -53064"/>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
        <p:nvSpPr>
          <p:cNvPr id="12" name="Tekstvak 11">
            <a:extLst>
              <a:ext uri="{FF2B5EF4-FFF2-40B4-BE49-F238E27FC236}">
                <a16:creationId xmlns:a16="http://schemas.microsoft.com/office/drawing/2014/main" id="{C2150B93-E040-2E4F-C4CB-88036A70FB7F}"/>
              </a:ext>
            </a:extLst>
          </p:cNvPr>
          <p:cNvSpPr txBox="1"/>
          <p:nvPr/>
        </p:nvSpPr>
        <p:spPr>
          <a:xfrm>
            <a:off x="9469210" y="5006053"/>
            <a:ext cx="2103730" cy="1015663"/>
          </a:xfrm>
          <a:prstGeom prst="rect">
            <a:avLst/>
          </a:prstGeom>
          <a:noFill/>
        </p:spPr>
        <p:txBody>
          <a:bodyPr wrap="square" rtlCol="0">
            <a:spAutoFit/>
          </a:bodyPr>
          <a:lstStyle/>
          <a:p>
            <a:pPr algn="ctr"/>
            <a:r>
              <a:rPr lang="nl-NL" sz="2000"/>
              <a:t>Hoe maak ik een goede zin van deze gedachte?</a:t>
            </a:r>
            <a:endParaRPr lang="nl-BE" sz="2000"/>
          </a:p>
        </p:txBody>
      </p:sp>
      <p:sp>
        <p:nvSpPr>
          <p:cNvPr id="13" name="Tekstvak 12">
            <a:extLst>
              <a:ext uri="{FF2B5EF4-FFF2-40B4-BE49-F238E27FC236}">
                <a16:creationId xmlns:a16="http://schemas.microsoft.com/office/drawing/2014/main" id="{95794C4B-A2C1-4598-33C9-3AD6F5BE96F0}"/>
              </a:ext>
            </a:extLst>
          </p:cNvPr>
          <p:cNvSpPr txBox="1"/>
          <p:nvPr/>
        </p:nvSpPr>
        <p:spPr>
          <a:xfrm>
            <a:off x="4549692" y="2839066"/>
            <a:ext cx="4473678" cy="400110"/>
          </a:xfrm>
          <a:prstGeom prst="rect">
            <a:avLst/>
          </a:prstGeom>
          <a:noFill/>
        </p:spPr>
        <p:txBody>
          <a:bodyPr wrap="square" rtlCol="0">
            <a:spAutoFit/>
          </a:bodyPr>
          <a:lstStyle/>
          <a:p>
            <a:r>
              <a:rPr lang="nl-NL" sz="2000">
                <a:solidFill>
                  <a:schemeClr val="bg1"/>
                </a:solidFill>
                <a:latin typeface="Dreaming Outloud Script Pro" panose="03050502040304050704" pitchFamily="66" charset="0"/>
                <a:cs typeface="Dreaming Outloud Script Pro" panose="03050502040304050704" pitchFamily="66" charset="0"/>
              </a:rPr>
              <a:t>ik hoop echt dat je komt.</a:t>
            </a:r>
            <a:endParaRPr lang="nl-BE" sz="2000">
              <a:solidFill>
                <a:schemeClr val="bg1"/>
              </a:solidFill>
              <a:latin typeface="Dreaming Outloud Script Pro" panose="03050502040304050704" pitchFamily="66" charset="0"/>
              <a:cs typeface="Dreaming Outloud Script Pro" panose="03050502040304050704" pitchFamily="66" charset="0"/>
            </a:endParaRPr>
          </a:p>
        </p:txBody>
      </p:sp>
      <p:sp>
        <p:nvSpPr>
          <p:cNvPr id="14" name="Tekstballon: rechthoek 13">
            <a:extLst>
              <a:ext uri="{FF2B5EF4-FFF2-40B4-BE49-F238E27FC236}">
                <a16:creationId xmlns:a16="http://schemas.microsoft.com/office/drawing/2014/main" id="{A71FFFAE-5747-BAEE-2133-AC084EE644A5}"/>
              </a:ext>
            </a:extLst>
          </p:cNvPr>
          <p:cNvSpPr/>
          <p:nvPr/>
        </p:nvSpPr>
        <p:spPr>
          <a:xfrm>
            <a:off x="176981" y="2693158"/>
            <a:ext cx="2364656" cy="1189704"/>
          </a:xfrm>
          <a:prstGeom prst="wedgeRectCallout">
            <a:avLst>
              <a:gd name="adj1" fmla="val 82285"/>
              <a:gd name="adj2" fmla="val -73037"/>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
        <p:nvSpPr>
          <p:cNvPr id="15" name="Tekstvak 14">
            <a:extLst>
              <a:ext uri="{FF2B5EF4-FFF2-40B4-BE49-F238E27FC236}">
                <a16:creationId xmlns:a16="http://schemas.microsoft.com/office/drawing/2014/main" id="{F1981B50-B480-C652-26DC-5350D8970DDD}"/>
              </a:ext>
            </a:extLst>
          </p:cNvPr>
          <p:cNvSpPr txBox="1"/>
          <p:nvPr/>
        </p:nvSpPr>
        <p:spPr>
          <a:xfrm>
            <a:off x="231056" y="2782216"/>
            <a:ext cx="2153264" cy="1015663"/>
          </a:xfrm>
          <a:prstGeom prst="rect">
            <a:avLst/>
          </a:prstGeom>
          <a:noFill/>
        </p:spPr>
        <p:txBody>
          <a:bodyPr wrap="square" rtlCol="0">
            <a:spAutoFit/>
          </a:bodyPr>
          <a:lstStyle/>
          <a:p>
            <a:pPr algn="ctr"/>
            <a:r>
              <a:rPr lang="nl-NL" sz="2000"/>
              <a:t>Lees de zin na. Wil je nog iets toevoegen?</a:t>
            </a:r>
            <a:endParaRPr lang="nl-BE" sz="2000"/>
          </a:p>
        </p:txBody>
      </p:sp>
    </p:spTree>
    <p:extLst>
      <p:ext uri="{BB962C8B-B14F-4D97-AF65-F5344CB8AC3E}">
        <p14:creationId xmlns:p14="http://schemas.microsoft.com/office/powerpoint/2010/main" val="3927217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2"/>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nodeType="clickEffect">
                                  <p:stCondLst>
                                    <p:cond delay="0"/>
                                  </p:stCondLst>
                                  <p:childTnLst>
                                    <p:set>
                                      <p:cBhvr>
                                        <p:cTn id="18" dur="1" fill="hold">
                                          <p:stCondLst>
                                            <p:cond delay="0"/>
                                          </p:stCondLst>
                                        </p:cTn>
                                        <p:tgtEl>
                                          <p:spTgt spid="10"/>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6"/>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5"/>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4"/>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P spid="8" grpId="0"/>
      <p:bldP spid="5" grpId="0"/>
      <p:bldP spid="11" grpId="0" animBg="1"/>
      <p:bldP spid="12" grpId="0"/>
      <p:bldP spid="13" grpId="0"/>
      <p:bldP spid="14" grpId="0" animBg="1"/>
      <p:bldP spid="15" grpId="0"/>
    </p:bld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B8F4EB-098B-9E17-EF40-9952317E4339}"/>
            </a:ext>
          </a:extLst>
        </p:cNvPr>
        <p:cNvGrpSpPr/>
        <p:nvPr/>
      </p:nvGrpSpPr>
      <p:grpSpPr>
        <a:xfrm>
          <a:off x="0" y="0"/>
          <a:ext cx="0" cy="0"/>
          <a:chOff x="0" y="0"/>
          <a:chExt cx="0" cy="0"/>
        </a:xfrm>
      </p:grpSpPr>
      <p:sp>
        <p:nvSpPr>
          <p:cNvPr id="2" name="Tekstvak 1">
            <a:extLst>
              <a:ext uri="{FF2B5EF4-FFF2-40B4-BE49-F238E27FC236}">
                <a16:creationId xmlns:a16="http://schemas.microsoft.com/office/drawing/2014/main" id="{9BCAFD39-A1EB-B0AA-FF1D-F6E2EBC3ACFA}"/>
              </a:ext>
            </a:extLst>
          </p:cNvPr>
          <p:cNvSpPr txBox="1"/>
          <p:nvPr/>
        </p:nvSpPr>
        <p:spPr>
          <a:xfrm>
            <a:off x="2438400" y="1734207"/>
            <a:ext cx="6726621" cy="2646878"/>
          </a:xfrm>
          <a:prstGeom prst="rect">
            <a:avLst/>
          </a:prstGeom>
          <a:noFill/>
        </p:spPr>
        <p:txBody>
          <a:bodyPr wrap="square" rtlCol="0">
            <a:spAutoFit/>
          </a:bodyPr>
          <a:lstStyle/>
          <a:p>
            <a:r>
              <a:rPr lang="nl-NL" sz="16600"/>
              <a:t>Lezen</a:t>
            </a:r>
            <a:endParaRPr lang="nl-BE" sz="16600"/>
          </a:p>
        </p:txBody>
      </p:sp>
      <p:pic>
        <p:nvPicPr>
          <p:cNvPr id="5" name="Tijdelijke aanduiding voor afbeelding 4" descr="Brothers talking with tin can telephone">
            <a:extLst>
              <a:ext uri="{FF2B5EF4-FFF2-40B4-BE49-F238E27FC236}">
                <a16:creationId xmlns:a16="http://schemas.microsoft.com/office/drawing/2014/main" id="{696AFB51-BA64-D829-FEE9-73698532E0F8}"/>
              </a:ext>
            </a:extLst>
          </p:cNvPr>
          <p:cNvPicPr>
            <a:picLocks noGrp="1" noChangeAspect="1"/>
          </p:cNvPicPr>
          <p:nvPr>
            <p:ph type="pic" sz="quarter" idx="11"/>
          </p:nvPr>
        </p:nvPicPr>
        <p:blipFill>
          <a:blip r:embed="rId2"/>
          <a:srcRect t="22576" b="22576"/>
          <a:stretch>
            <a:fillRect/>
          </a:stretch>
        </p:blipFill>
        <p:spPr>
          <a:xfrm>
            <a:off x="-7938" y="127591"/>
            <a:ext cx="12199938" cy="4512192"/>
          </a:xfrm>
          <a:prstGeom prst="rect">
            <a:avLst/>
          </a:prstGeom>
        </p:spPr>
      </p:pic>
      <p:sp>
        <p:nvSpPr>
          <p:cNvPr id="3" name="Tijdelijke aanduiding voor tekst 2">
            <a:extLst>
              <a:ext uri="{FF2B5EF4-FFF2-40B4-BE49-F238E27FC236}">
                <a16:creationId xmlns:a16="http://schemas.microsoft.com/office/drawing/2014/main" id="{8F73547C-73C2-AA10-E8DA-296340F70A59}"/>
              </a:ext>
            </a:extLst>
          </p:cNvPr>
          <p:cNvSpPr>
            <a:spLocks noGrp="1"/>
          </p:cNvSpPr>
          <p:nvPr>
            <p:ph type="body" sz="quarter" idx="10"/>
          </p:nvPr>
        </p:nvSpPr>
        <p:spPr>
          <a:xfrm>
            <a:off x="603315" y="4029740"/>
            <a:ext cx="10426045" cy="2305072"/>
          </a:xfrm>
        </p:spPr>
        <p:txBody>
          <a:bodyPr>
            <a:normAutofit fontScale="92500" lnSpcReduction="20000"/>
          </a:bodyPr>
          <a:lstStyle/>
          <a:p>
            <a:r>
              <a:rPr lang="nl-NL" sz="8800"/>
              <a:t>Mondeling taalgebruik</a:t>
            </a:r>
            <a:endParaRPr lang="nl-BE" sz="8800"/>
          </a:p>
        </p:txBody>
      </p:sp>
    </p:spTree>
    <p:extLst>
      <p:ext uri="{BB962C8B-B14F-4D97-AF65-F5344CB8AC3E}">
        <p14:creationId xmlns:p14="http://schemas.microsoft.com/office/powerpoint/2010/main" val="4129309699"/>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39773E-92C1-9E4A-F969-A0520374D0E8}"/>
            </a:ext>
          </a:extLst>
        </p:cNvPr>
        <p:cNvGrpSpPr/>
        <p:nvPr/>
      </p:nvGrpSpPr>
      <p:grpSpPr>
        <a:xfrm>
          <a:off x="0" y="0"/>
          <a:ext cx="0" cy="0"/>
          <a:chOff x="0" y="0"/>
          <a:chExt cx="0" cy="0"/>
        </a:xfrm>
      </p:grpSpPr>
      <p:sp>
        <p:nvSpPr>
          <p:cNvPr id="2" name="Tijdelijke aanduiding voor tekst 1">
            <a:extLst>
              <a:ext uri="{FF2B5EF4-FFF2-40B4-BE49-F238E27FC236}">
                <a16:creationId xmlns:a16="http://schemas.microsoft.com/office/drawing/2014/main" id="{FCF23991-4343-2ED0-6043-6C524FB5C197}"/>
              </a:ext>
            </a:extLst>
          </p:cNvPr>
          <p:cNvSpPr>
            <a:spLocks noGrp="1"/>
          </p:cNvSpPr>
          <p:nvPr>
            <p:ph type="body" sz="quarter" idx="10"/>
          </p:nvPr>
        </p:nvSpPr>
        <p:spPr>
          <a:xfrm>
            <a:off x="302772" y="1237345"/>
            <a:ext cx="9799638" cy="4460976"/>
          </a:xfrm>
        </p:spPr>
        <p:txBody>
          <a:bodyPr/>
          <a:lstStyle/>
          <a:p>
            <a:pPr marL="0" indent="0">
              <a:buNone/>
            </a:pPr>
            <a:r>
              <a:rPr lang="nl-BE"/>
              <a:t>     </a:t>
            </a:r>
          </a:p>
        </p:txBody>
      </p:sp>
      <p:sp>
        <p:nvSpPr>
          <p:cNvPr id="3" name="Titel 2">
            <a:extLst>
              <a:ext uri="{FF2B5EF4-FFF2-40B4-BE49-F238E27FC236}">
                <a16:creationId xmlns:a16="http://schemas.microsoft.com/office/drawing/2014/main" id="{4224010E-0E35-B10A-6E96-D921AF5ADA03}"/>
              </a:ext>
            </a:extLst>
          </p:cNvPr>
          <p:cNvSpPr>
            <a:spLocks noGrp="1"/>
          </p:cNvSpPr>
          <p:nvPr>
            <p:ph type="title"/>
          </p:nvPr>
        </p:nvSpPr>
        <p:spPr>
          <a:xfrm>
            <a:off x="302772" y="588864"/>
            <a:ext cx="11698652" cy="648481"/>
          </a:xfrm>
        </p:spPr>
        <p:txBody>
          <a:bodyPr/>
          <a:lstStyle/>
          <a:p>
            <a:r>
              <a:rPr lang="nl-NL"/>
              <a:t>Overzicht domeinen en </a:t>
            </a:r>
            <a:r>
              <a:rPr lang="nl-NL" err="1"/>
              <a:t>subdomeinen</a:t>
            </a:r>
            <a:r>
              <a:rPr lang="nl-NL"/>
              <a:t>       </a:t>
            </a:r>
            <a:endParaRPr lang="nl-BE"/>
          </a:p>
        </p:txBody>
      </p:sp>
      <p:graphicFrame>
        <p:nvGraphicFramePr>
          <p:cNvPr id="4" name="Tabel 3">
            <a:extLst>
              <a:ext uri="{FF2B5EF4-FFF2-40B4-BE49-F238E27FC236}">
                <a16:creationId xmlns:a16="http://schemas.microsoft.com/office/drawing/2014/main" id="{2D89A572-9531-906F-5413-09C222AAC129}"/>
              </a:ext>
            </a:extLst>
          </p:cNvPr>
          <p:cNvGraphicFramePr>
            <a:graphicFrameLocks noGrp="1"/>
          </p:cNvGraphicFramePr>
          <p:nvPr>
            <p:extLst>
              <p:ext uri="{D42A27DB-BD31-4B8C-83A1-F6EECF244321}">
                <p14:modId xmlns:p14="http://schemas.microsoft.com/office/powerpoint/2010/main" val="3556750397"/>
              </p:ext>
            </p:extLst>
          </p:nvPr>
        </p:nvGraphicFramePr>
        <p:xfrm>
          <a:off x="89040" y="1428104"/>
          <a:ext cx="11766646" cy="4024250"/>
        </p:xfrm>
        <a:graphic>
          <a:graphicData uri="http://schemas.openxmlformats.org/drawingml/2006/table">
            <a:tbl>
              <a:tblPr firstRow="1" firstCol="1" bandRow="1">
                <a:tableStyleId>{00A15C55-8517-42AA-B614-E9B94910E393}</a:tableStyleId>
              </a:tblPr>
              <a:tblGrid>
                <a:gridCol w="1281895">
                  <a:extLst>
                    <a:ext uri="{9D8B030D-6E8A-4147-A177-3AD203B41FA5}">
                      <a16:colId xmlns:a16="http://schemas.microsoft.com/office/drawing/2014/main" val="1508298942"/>
                    </a:ext>
                  </a:extLst>
                </a:gridCol>
                <a:gridCol w="1659765">
                  <a:extLst>
                    <a:ext uri="{9D8B030D-6E8A-4147-A177-3AD203B41FA5}">
                      <a16:colId xmlns:a16="http://schemas.microsoft.com/office/drawing/2014/main" val="2708386498"/>
                    </a:ext>
                  </a:extLst>
                </a:gridCol>
                <a:gridCol w="1470831">
                  <a:extLst>
                    <a:ext uri="{9D8B030D-6E8A-4147-A177-3AD203B41FA5}">
                      <a16:colId xmlns:a16="http://schemas.microsoft.com/office/drawing/2014/main" val="543731686"/>
                    </a:ext>
                  </a:extLst>
                </a:gridCol>
                <a:gridCol w="1470831">
                  <a:extLst>
                    <a:ext uri="{9D8B030D-6E8A-4147-A177-3AD203B41FA5}">
                      <a16:colId xmlns:a16="http://schemas.microsoft.com/office/drawing/2014/main" val="2080033550"/>
                    </a:ext>
                  </a:extLst>
                </a:gridCol>
                <a:gridCol w="1470831">
                  <a:extLst>
                    <a:ext uri="{9D8B030D-6E8A-4147-A177-3AD203B41FA5}">
                      <a16:colId xmlns:a16="http://schemas.microsoft.com/office/drawing/2014/main" val="753425132"/>
                    </a:ext>
                  </a:extLst>
                </a:gridCol>
                <a:gridCol w="1470831">
                  <a:extLst>
                    <a:ext uri="{9D8B030D-6E8A-4147-A177-3AD203B41FA5}">
                      <a16:colId xmlns:a16="http://schemas.microsoft.com/office/drawing/2014/main" val="3571891535"/>
                    </a:ext>
                  </a:extLst>
                </a:gridCol>
                <a:gridCol w="1470831">
                  <a:extLst>
                    <a:ext uri="{9D8B030D-6E8A-4147-A177-3AD203B41FA5}">
                      <a16:colId xmlns:a16="http://schemas.microsoft.com/office/drawing/2014/main" val="41892137"/>
                    </a:ext>
                  </a:extLst>
                </a:gridCol>
                <a:gridCol w="1470831">
                  <a:extLst>
                    <a:ext uri="{9D8B030D-6E8A-4147-A177-3AD203B41FA5}">
                      <a16:colId xmlns:a16="http://schemas.microsoft.com/office/drawing/2014/main" val="1951302478"/>
                    </a:ext>
                  </a:extLst>
                </a:gridCol>
              </a:tblGrid>
              <a:tr h="561531">
                <a:tc>
                  <a:txBody>
                    <a:bodyPr/>
                    <a:lstStyle/>
                    <a:p>
                      <a:pPr fontAlgn="base">
                        <a:lnSpc>
                          <a:spcPct val="115000"/>
                        </a:lnSpc>
                        <a:spcAft>
                          <a:spcPts val="800"/>
                        </a:spcAft>
                        <a:buNone/>
                      </a:pPr>
                      <a:r>
                        <a:rPr lang="nl-BE" sz="1600" kern="0">
                          <a:effectLst/>
                        </a:rPr>
                        <a:t>Domeinen           </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NL" sz="1600" i="1" kern="100">
                          <a:effectLst/>
                          <a:latin typeface="Aptos"/>
                          <a:ea typeface="Aptos" panose="020B0004020202020204" pitchFamily="34" charset="0"/>
                          <a:cs typeface="Times New Roman"/>
                        </a:rPr>
                        <a:t>Communi- catieve fundamenten</a:t>
                      </a:r>
                      <a:endParaRPr lang="nl-BE" sz="1600" i="1"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Lezen</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Schrijven</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Mondeling taalgebruik</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Taalsysteem en taalgebruik</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solidFill>
                            <a:schemeClr val="accent5"/>
                          </a:solidFill>
                          <a:effectLst/>
                        </a:rPr>
                        <a:t>Literatuur</a:t>
                      </a:r>
                      <a:endParaRPr lang="nl-BE" sz="1600" kern="100">
                        <a:solidFill>
                          <a:schemeClr val="accent5"/>
                        </a:solidFill>
                        <a:effectLst/>
                        <a:latin typeface="Aptos"/>
                        <a:ea typeface="Aptos" panose="020B0004020202020204" pitchFamily="34" charset="0"/>
                        <a:cs typeface="Times New Roman"/>
                      </a:endParaRPr>
                    </a:p>
                  </a:txBody>
                  <a:tcPr marL="68580" marR="68580" marT="0" marB="0"/>
                </a:tc>
                <a:tc>
                  <a:txBody>
                    <a:bodyPr/>
                    <a:lstStyle/>
                    <a:p>
                      <a:pPr lvl="0">
                        <a:lnSpc>
                          <a:spcPct val="114999"/>
                        </a:lnSpc>
                        <a:spcAft>
                          <a:spcPts val="800"/>
                        </a:spcAft>
                        <a:buNone/>
                      </a:pPr>
                      <a:r>
                        <a:rPr lang="nl-BE" sz="1600" i="1" kern="0">
                          <a:effectLst/>
                        </a:rPr>
                        <a:t>Vlaamse gebarentaal</a:t>
                      </a:r>
                    </a:p>
                  </a:txBody>
                  <a:tcPr marL="68580" marR="68580" marT="0" marB="0"/>
                </a:tc>
                <a:extLst>
                  <a:ext uri="{0D108BD9-81ED-4DB2-BD59-A6C34878D82A}">
                    <a16:rowId xmlns:a16="http://schemas.microsoft.com/office/drawing/2014/main" val="165710177"/>
                  </a:ext>
                </a:extLst>
              </a:tr>
              <a:tr h="2959014">
                <a:tc>
                  <a:txBody>
                    <a:bodyPr/>
                    <a:lstStyle/>
                    <a:p>
                      <a:pPr fontAlgn="base">
                        <a:lnSpc>
                          <a:spcPct val="115000"/>
                        </a:lnSpc>
                        <a:spcAft>
                          <a:spcPts val="800"/>
                        </a:spcAft>
                        <a:buNone/>
                      </a:pPr>
                      <a:r>
                        <a:rPr lang="nl-BE" sz="1800" kern="0">
                          <a:solidFill>
                            <a:schemeClr val="bg1"/>
                          </a:solidFill>
                          <a:effectLst/>
                        </a:rPr>
                        <a:t>Sub-                                          domeinen</a:t>
                      </a:r>
                      <a:endParaRPr lang="nl-BE" sz="1800" kern="10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fontAlgn="base">
                        <a:lnSpc>
                          <a:spcPct val="115000"/>
                        </a:lnSpc>
                        <a:spcAft>
                          <a:spcPts val="800"/>
                        </a:spcAft>
                        <a:buNone/>
                      </a:pPr>
                      <a:r>
                        <a:rPr lang="nl-BE" sz="1600" b="0" i="1" kern="100">
                          <a:effectLst/>
                          <a:latin typeface="Aptos"/>
                          <a:ea typeface="Aptos" panose="020B0004020202020204" pitchFamily="34" charset="0"/>
                          <a:cs typeface="Times New Roman"/>
                        </a:rPr>
                        <a:t>Sociale aandacht</a:t>
                      </a:r>
                    </a:p>
                    <a:p>
                      <a:pPr lvl="0">
                        <a:lnSpc>
                          <a:spcPct val="114999"/>
                        </a:lnSpc>
                        <a:spcAft>
                          <a:spcPts val="800"/>
                        </a:spcAft>
                        <a:buNone/>
                      </a:pPr>
                      <a:r>
                        <a:rPr lang="nl-BE" sz="1600" b="0" i="1" kern="100">
                          <a:effectLst/>
                          <a:latin typeface="Aptos"/>
                          <a:ea typeface="Aptos" panose="020B0004020202020204" pitchFamily="34" charset="0"/>
                          <a:cs typeface="Times New Roman"/>
                        </a:rPr>
                        <a:t>Betekenisver-lening</a:t>
                      </a:r>
                    </a:p>
                    <a:p>
                      <a:pPr lvl="0">
                        <a:lnSpc>
                          <a:spcPct val="114999"/>
                        </a:lnSpc>
                        <a:spcAft>
                          <a:spcPts val="800"/>
                        </a:spcAft>
                        <a:buNone/>
                      </a:pPr>
                      <a:r>
                        <a:rPr lang="nl-BE" sz="1600" b="0" i="1" kern="100">
                          <a:effectLst/>
                          <a:latin typeface="Aptos"/>
                          <a:ea typeface="Aptos" panose="020B0004020202020204" pitchFamily="34" charset="0"/>
                          <a:cs typeface="Times New Roman"/>
                        </a:rPr>
                        <a:t>Communicatie-vormen</a:t>
                      </a:r>
                    </a:p>
                  </a:txBody>
                  <a:tcPr marL="68580" marR="68580" marT="0" marB="0"/>
                </a:tc>
                <a:tc>
                  <a:txBody>
                    <a:bodyPr/>
                    <a:lstStyle/>
                    <a:p>
                      <a:pPr fontAlgn="base">
                        <a:lnSpc>
                          <a:spcPct val="115000"/>
                        </a:lnSpc>
                        <a:spcAft>
                          <a:spcPts val="800"/>
                        </a:spcAft>
                        <a:buNone/>
                      </a:pPr>
                      <a:r>
                        <a:rPr lang="nl-BE" sz="1600" b="0" kern="0">
                          <a:solidFill>
                            <a:schemeClr val="accent5"/>
                          </a:solidFill>
                          <a:effectLst/>
                          <a:latin typeface="Aptos"/>
                        </a:rPr>
                        <a:t>Vlot en vloeiend lezen</a:t>
                      </a:r>
                    </a:p>
                    <a:p>
                      <a:pPr fontAlgn="base">
                        <a:lnSpc>
                          <a:spcPct val="115000"/>
                        </a:lnSpc>
                        <a:spcAft>
                          <a:spcPts val="800"/>
                        </a:spcAft>
                        <a:buNone/>
                      </a:pPr>
                      <a:r>
                        <a:rPr lang="nl-BE" sz="1600" b="0" kern="0">
                          <a:effectLst/>
                          <a:latin typeface="Aptos"/>
                          <a:ea typeface="Aptos" panose="020B0004020202020204" pitchFamily="34" charset="0"/>
                          <a:cs typeface="Times New Roman"/>
                        </a:rPr>
                        <a:t>Tekstbegrip</a:t>
                      </a:r>
                    </a:p>
                    <a:p>
                      <a:pPr fontAlgn="base">
                        <a:lnSpc>
                          <a:spcPct val="115000"/>
                        </a:lnSpc>
                        <a:spcAft>
                          <a:spcPts val="800"/>
                        </a:spcAft>
                        <a:buNone/>
                      </a:pPr>
                      <a:r>
                        <a:rPr lang="nl-BE" sz="1600" b="0" kern="0">
                          <a:effectLst/>
                          <a:latin typeface="Aptos"/>
                          <a:ea typeface="Aptos" panose="020B0004020202020204" pitchFamily="34" charset="0"/>
                          <a:cs typeface="Times New Roman"/>
                        </a:rPr>
                        <a:t>Tekstsoorten en tekst-conventies</a:t>
                      </a:r>
                    </a:p>
                    <a:p>
                      <a:pPr fontAlgn="base">
                        <a:lnSpc>
                          <a:spcPct val="115000"/>
                        </a:lnSpc>
                        <a:spcAft>
                          <a:spcPts val="800"/>
                        </a:spcAft>
                        <a:buNone/>
                      </a:pPr>
                      <a:r>
                        <a:rPr lang="nl-BE" sz="1600" b="0" i="1" kern="0">
                          <a:effectLst/>
                          <a:latin typeface="Aptos"/>
                          <a:ea typeface="Aptos" panose="020B0004020202020204" pitchFamily="34" charset="0"/>
                          <a:cs typeface="Times New Roman"/>
                        </a:rPr>
                        <a:t>Globaal lezen</a:t>
                      </a:r>
                    </a:p>
                    <a:p>
                      <a:pPr lvl="0">
                        <a:lnSpc>
                          <a:spcPct val="114999"/>
                        </a:lnSpc>
                        <a:spcAft>
                          <a:spcPts val="800"/>
                        </a:spcAft>
                        <a:buNone/>
                      </a:pPr>
                      <a:r>
                        <a:rPr lang="nl-BE" sz="1600" b="0" i="1" kern="0">
                          <a:effectLst/>
                          <a:latin typeface="Aptos"/>
                          <a:ea typeface="Aptos" panose="020B0004020202020204" pitchFamily="34" charset="0"/>
                          <a:cs typeface="Times New Roman"/>
                        </a:rPr>
                        <a:t>Braille</a:t>
                      </a:r>
                    </a:p>
                  </a:txBody>
                  <a:tcPr marL="68580" marR="68580" marT="0" marB="0"/>
                </a:tc>
                <a:tc>
                  <a:txBody>
                    <a:bodyPr/>
                    <a:lstStyle/>
                    <a:p>
                      <a:pPr fontAlgn="base">
                        <a:lnSpc>
                          <a:spcPct val="115000"/>
                        </a:lnSpc>
                        <a:spcAft>
                          <a:spcPts val="800"/>
                        </a:spcAft>
                        <a:buNone/>
                      </a:pPr>
                      <a:r>
                        <a:rPr lang="nl-BE" sz="1600" b="0" kern="0">
                          <a:solidFill>
                            <a:schemeClr val="accent5"/>
                          </a:solidFill>
                          <a:effectLst/>
                          <a:latin typeface="Aptos"/>
                        </a:rPr>
                        <a:t>Handschrift en digitale vaardigheden</a:t>
                      </a:r>
                    </a:p>
                    <a:p>
                      <a:pPr fontAlgn="base">
                        <a:lnSpc>
                          <a:spcPct val="115000"/>
                        </a:lnSpc>
                        <a:spcAft>
                          <a:spcPts val="800"/>
                        </a:spcAft>
                        <a:buNone/>
                      </a:pPr>
                      <a:r>
                        <a:rPr lang="nl-BE" sz="1600" b="0" kern="0">
                          <a:solidFill>
                            <a:schemeClr val="tx1"/>
                          </a:solidFill>
                          <a:effectLst/>
                          <a:latin typeface="Aptos"/>
                          <a:ea typeface="Aptos" panose="020B0004020202020204" pitchFamily="34" charset="0"/>
                          <a:cs typeface="Times New Roman"/>
                        </a:rPr>
                        <a:t>Correct schrijven</a:t>
                      </a:r>
                    </a:p>
                    <a:p>
                      <a:pPr fontAlgn="base">
                        <a:lnSpc>
                          <a:spcPct val="115000"/>
                        </a:lnSpc>
                        <a:spcAft>
                          <a:spcPts val="800"/>
                        </a:spcAft>
                        <a:buNone/>
                      </a:pPr>
                      <a:r>
                        <a:rPr lang="nl-BE" sz="1600" b="0" kern="0">
                          <a:solidFill>
                            <a:schemeClr val="accent5"/>
                          </a:solidFill>
                          <a:effectLst/>
                          <a:latin typeface="Aptos"/>
                          <a:ea typeface="Aptos" panose="020B0004020202020204" pitchFamily="34" charset="0"/>
                          <a:cs typeface="Times New Roman"/>
                        </a:rPr>
                        <a:t>Schrijven om te leren</a:t>
                      </a:r>
                    </a:p>
                    <a:p>
                      <a:pPr fontAlgn="base">
                        <a:lnSpc>
                          <a:spcPct val="115000"/>
                        </a:lnSpc>
                        <a:spcAft>
                          <a:spcPts val="800"/>
                        </a:spcAft>
                        <a:buNone/>
                      </a:pPr>
                      <a:r>
                        <a:rPr lang="nl-BE" sz="1600" b="0" kern="0">
                          <a:solidFill>
                            <a:schemeClr val="tx1"/>
                          </a:solidFill>
                          <a:effectLst/>
                          <a:latin typeface="Aptos"/>
                          <a:ea typeface="Aptos" panose="020B0004020202020204" pitchFamily="34" charset="0"/>
                          <a:cs typeface="Times New Roman"/>
                        </a:rPr>
                        <a:t>Schrijven om te delen</a:t>
                      </a:r>
                    </a:p>
                    <a:p>
                      <a:pPr lvl="0">
                        <a:lnSpc>
                          <a:spcPct val="114999"/>
                        </a:lnSpc>
                        <a:spcAft>
                          <a:spcPts val="800"/>
                        </a:spcAft>
                        <a:buNone/>
                      </a:pPr>
                      <a:r>
                        <a:rPr lang="nl-BE" sz="1600" b="0" i="1" kern="0">
                          <a:solidFill>
                            <a:schemeClr val="tx1"/>
                          </a:solidFill>
                          <a:effectLst/>
                          <a:latin typeface="Aptos"/>
                          <a:ea typeface="Aptos" panose="020B0004020202020204" pitchFamily="34" charset="0"/>
                          <a:cs typeface="Times New Roman"/>
                        </a:rPr>
                        <a:t>Braille</a:t>
                      </a:r>
                    </a:p>
                  </a:txBody>
                  <a:tcPr marL="68580" marR="68580" marT="0" marB="0"/>
                </a:tc>
                <a:tc>
                  <a:txBody>
                    <a:bodyPr/>
                    <a:lstStyle/>
                    <a:p>
                      <a:pPr fontAlgn="base">
                        <a:lnSpc>
                          <a:spcPct val="115000"/>
                        </a:lnSpc>
                        <a:spcAft>
                          <a:spcPts val="800"/>
                        </a:spcAft>
                        <a:buNone/>
                      </a:pPr>
                      <a:r>
                        <a:rPr lang="nl-BE" sz="1600" b="0" kern="0">
                          <a:effectLst/>
                          <a:latin typeface="Aptos"/>
                        </a:rPr>
                        <a:t>Luisterbegrip</a:t>
                      </a:r>
                    </a:p>
                    <a:p>
                      <a:pPr fontAlgn="base">
                        <a:lnSpc>
                          <a:spcPct val="115000"/>
                        </a:lnSpc>
                        <a:spcAft>
                          <a:spcPts val="800"/>
                        </a:spcAft>
                        <a:buNone/>
                      </a:pPr>
                      <a:r>
                        <a:rPr lang="nl-BE" sz="1600" b="0" kern="0">
                          <a:effectLst/>
                          <a:latin typeface="Aptos"/>
                          <a:ea typeface="Aptos" panose="020B0004020202020204" pitchFamily="34" charset="0"/>
                          <a:cs typeface="Times New Roman"/>
                        </a:rPr>
                        <a:t>Spreken, </a:t>
                      </a:r>
                      <a:r>
                        <a:rPr lang="nl-BE" sz="1600" b="0" kern="0">
                          <a:solidFill>
                            <a:schemeClr val="accent5"/>
                          </a:solidFill>
                          <a:effectLst/>
                          <a:latin typeface="Aptos"/>
                          <a:ea typeface="Aptos" panose="020B0004020202020204" pitchFamily="34" charset="0"/>
                          <a:cs typeface="Times New Roman"/>
                        </a:rPr>
                        <a:t>presenteren</a:t>
                      </a:r>
                      <a:r>
                        <a:rPr lang="nl-BE" sz="1600" b="0" kern="0">
                          <a:effectLst/>
                          <a:latin typeface="Aptos"/>
                          <a:ea typeface="Aptos" panose="020B0004020202020204" pitchFamily="34" charset="0"/>
                          <a:cs typeface="Times New Roman"/>
                        </a:rPr>
                        <a:t> en </a:t>
                      </a:r>
                      <a:r>
                        <a:rPr lang="nl-BE" sz="1600" b="0" kern="0">
                          <a:solidFill>
                            <a:schemeClr val="accent5"/>
                          </a:solidFill>
                          <a:effectLst/>
                          <a:latin typeface="Aptos"/>
                          <a:ea typeface="Aptos" panose="020B0004020202020204" pitchFamily="34" charset="0"/>
                          <a:cs typeface="Times New Roman"/>
                        </a:rPr>
                        <a:t>vertellen</a:t>
                      </a:r>
                    </a:p>
                    <a:p>
                      <a:pPr fontAlgn="base">
                        <a:lnSpc>
                          <a:spcPct val="115000"/>
                        </a:lnSpc>
                        <a:spcAft>
                          <a:spcPts val="800"/>
                        </a:spcAft>
                        <a:buNone/>
                      </a:pPr>
                      <a:r>
                        <a:rPr lang="nl-BE" sz="1600" b="0" kern="0">
                          <a:solidFill>
                            <a:schemeClr val="tx1"/>
                          </a:solidFill>
                          <a:effectLst/>
                          <a:latin typeface="Aptos"/>
                          <a:ea typeface="Aptos" panose="020B0004020202020204" pitchFamily="34" charset="0"/>
                          <a:cs typeface="Times New Roman"/>
                        </a:rPr>
                        <a:t>Mondelinge interactievaar-</a:t>
                      </a:r>
                      <a:r>
                        <a:rPr lang="nl-BE" sz="1600" b="0" kern="0" err="1">
                          <a:solidFill>
                            <a:schemeClr val="tx1"/>
                          </a:solidFill>
                          <a:effectLst/>
                          <a:latin typeface="Aptos"/>
                          <a:ea typeface="Aptos" panose="020B0004020202020204" pitchFamily="34" charset="0"/>
                          <a:cs typeface="Times New Roman"/>
                        </a:rPr>
                        <a:t>digheden</a:t>
                      </a:r>
                      <a:endParaRPr lang="nl-BE" sz="1600" b="0" kern="0">
                        <a:solidFill>
                          <a:schemeClr val="tx1"/>
                        </a:solidFill>
                        <a:effectLst/>
                        <a:latin typeface="Aptos"/>
                        <a:ea typeface="Aptos" panose="020B0004020202020204" pitchFamily="34" charset="0"/>
                        <a:cs typeface="Times New Roman"/>
                      </a:endParaRPr>
                    </a:p>
                    <a:p>
                      <a:pPr lvl="0">
                        <a:lnSpc>
                          <a:spcPct val="114999"/>
                        </a:lnSpc>
                        <a:spcAft>
                          <a:spcPts val="800"/>
                        </a:spcAft>
                        <a:buNone/>
                      </a:pPr>
                      <a:endParaRPr lang="nl-BE" sz="1600" b="0" kern="0">
                        <a:solidFill>
                          <a:schemeClr val="tx1"/>
                        </a:solidFill>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b="0" kern="100">
                          <a:solidFill>
                            <a:schemeClr val="accent5"/>
                          </a:solidFill>
                          <a:effectLst/>
                          <a:latin typeface="Aptos"/>
                          <a:ea typeface="Aptos" panose="020B0004020202020204" pitchFamily="34" charset="0"/>
                          <a:cs typeface="Times New Roman"/>
                        </a:rPr>
                        <a:t>Woordenschat</a:t>
                      </a:r>
                    </a:p>
                    <a:p>
                      <a:pPr fontAlgn="base">
                        <a:lnSpc>
                          <a:spcPct val="115000"/>
                        </a:lnSpc>
                        <a:spcAft>
                          <a:spcPts val="800"/>
                        </a:spcAft>
                        <a:buNone/>
                      </a:pPr>
                      <a:r>
                        <a:rPr lang="nl-BE" sz="1600" b="0" kern="100">
                          <a:solidFill>
                            <a:schemeClr val="tx1"/>
                          </a:solidFill>
                          <a:effectLst/>
                          <a:latin typeface="Aptos"/>
                          <a:ea typeface="Aptos" panose="020B0004020202020204" pitchFamily="34" charset="0"/>
                          <a:cs typeface="Times New Roman"/>
                        </a:rPr>
                        <a:t>Taalsysteem (klanken, spelling, grammatica)</a:t>
                      </a:r>
                    </a:p>
                    <a:p>
                      <a:pPr fontAlgn="base">
                        <a:lnSpc>
                          <a:spcPct val="115000"/>
                        </a:lnSpc>
                        <a:spcAft>
                          <a:spcPts val="800"/>
                        </a:spcAft>
                        <a:buNone/>
                      </a:pPr>
                      <a:r>
                        <a:rPr lang="nl-BE" sz="1600" b="0" kern="100">
                          <a:solidFill>
                            <a:schemeClr val="tx1"/>
                          </a:solidFill>
                          <a:effectLst/>
                          <a:latin typeface="Aptos"/>
                          <a:ea typeface="Aptos" panose="020B0004020202020204" pitchFamily="34" charset="0"/>
                          <a:cs typeface="Times New Roman"/>
                        </a:rPr>
                        <a:t>Taalgebruik en </a:t>
                      </a:r>
                      <a:r>
                        <a:rPr lang="nl-BE" sz="1600" b="0" kern="100">
                          <a:solidFill>
                            <a:schemeClr val="accent5"/>
                          </a:solidFill>
                          <a:effectLst/>
                          <a:latin typeface="Aptos"/>
                          <a:ea typeface="Aptos" panose="020B0004020202020204" pitchFamily="34" charset="0"/>
                          <a:cs typeface="Times New Roman"/>
                        </a:rPr>
                        <a:t>taalweten-schap</a:t>
                      </a:r>
                    </a:p>
                    <a:p>
                      <a:pPr fontAlgn="base">
                        <a:lnSpc>
                          <a:spcPct val="115000"/>
                        </a:lnSpc>
                        <a:spcAft>
                          <a:spcPts val="800"/>
                        </a:spcAft>
                        <a:buNone/>
                      </a:pPr>
                      <a:endParaRPr lang="nl-BE" sz="1600" b="0" kern="100">
                        <a:solidFill>
                          <a:srgbClr val="FF0000"/>
                        </a:solidFill>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b="0" kern="0">
                          <a:solidFill>
                            <a:schemeClr val="accent5"/>
                          </a:solidFill>
                          <a:effectLst/>
                          <a:latin typeface="Aptos"/>
                        </a:rPr>
                        <a:t>Interactie met literatuur</a:t>
                      </a:r>
                      <a:endParaRPr lang="nl-BE" sz="1600" b="0" kern="0">
                        <a:effectLst/>
                        <a:latin typeface="Aptos"/>
                      </a:endParaRPr>
                    </a:p>
                    <a:p>
                      <a:pPr fontAlgn="base">
                        <a:lnSpc>
                          <a:spcPct val="115000"/>
                        </a:lnSpc>
                        <a:spcAft>
                          <a:spcPts val="800"/>
                        </a:spcAft>
                        <a:buNone/>
                      </a:pPr>
                      <a:r>
                        <a:rPr lang="nl-BE" sz="1600" b="0" kern="0">
                          <a:solidFill>
                            <a:schemeClr val="accent5"/>
                          </a:solidFill>
                          <a:effectLst/>
                          <a:latin typeface="Aptos"/>
                        </a:rPr>
                        <a:t>Creatieve expressie en taal</a:t>
                      </a:r>
                    </a:p>
                    <a:p>
                      <a:pPr fontAlgn="base">
                        <a:lnSpc>
                          <a:spcPct val="115000"/>
                        </a:lnSpc>
                        <a:spcAft>
                          <a:spcPts val="800"/>
                        </a:spcAft>
                        <a:buNone/>
                      </a:pPr>
                      <a:endParaRPr lang="nl-BE" sz="1600" b="0" kern="100">
                        <a:effectLst/>
                        <a:latin typeface="Aptos"/>
                        <a:ea typeface="Aptos" panose="020B0004020202020204" pitchFamily="34" charset="0"/>
                        <a:cs typeface="Times New Roman"/>
                      </a:endParaRPr>
                    </a:p>
                  </a:txBody>
                  <a:tcPr marL="68580" marR="68580" marT="0" marB="0"/>
                </a:tc>
                <a:tc>
                  <a:txBody>
                    <a:bodyPr/>
                    <a:lstStyle/>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Attitudes</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Lezen</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Taalgebruik</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Taalbe-schouwing</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Taalvorm</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Taalinhoud</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Hulpmiddelen</a:t>
                      </a:r>
                      <a:endParaRPr kumimoji="0" lang="nl-BE"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endParaRPr>
                    </a:p>
                  </a:txBody>
                  <a:tcPr marL="68580" marR="68580" marT="0" marB="0"/>
                </a:tc>
                <a:extLst>
                  <a:ext uri="{0D108BD9-81ED-4DB2-BD59-A6C34878D82A}">
                    <a16:rowId xmlns:a16="http://schemas.microsoft.com/office/drawing/2014/main" val="3885815535"/>
                  </a:ext>
                </a:extLst>
              </a:tr>
            </a:tbl>
          </a:graphicData>
        </a:graphic>
      </p:graphicFrame>
      <p:sp>
        <p:nvSpPr>
          <p:cNvPr id="6" name="Tekstvak 5">
            <a:extLst>
              <a:ext uri="{FF2B5EF4-FFF2-40B4-BE49-F238E27FC236}">
                <a16:creationId xmlns:a16="http://schemas.microsoft.com/office/drawing/2014/main" id="{5DB6F878-301E-2F46-FF8B-343FAD06C193}"/>
              </a:ext>
            </a:extLst>
          </p:cNvPr>
          <p:cNvSpPr txBox="1"/>
          <p:nvPr/>
        </p:nvSpPr>
        <p:spPr>
          <a:xfrm>
            <a:off x="422031" y="5531835"/>
            <a:ext cx="857124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800" b="1" i="0" u="none" strike="noStrike" kern="1200" cap="none" spc="0" normalizeH="0" baseline="0" noProof="0">
                <a:ln>
                  <a:noFill/>
                </a:ln>
                <a:solidFill>
                  <a:prstClr val="black"/>
                </a:solidFill>
                <a:effectLst/>
                <a:uLnTx/>
                <a:uFillTx/>
                <a:latin typeface="Trebuchet MS"/>
                <a:ea typeface="+mn-ea"/>
                <a:cs typeface="+mn-cs"/>
              </a:rPr>
              <a:t>Legende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800" b="0" i="0" u="none" strike="noStrike" kern="1200" cap="none" spc="0" normalizeH="0" baseline="0" noProof="0">
                <a:ln>
                  <a:noFill/>
                </a:ln>
                <a:solidFill>
                  <a:srgbClr val="0070C0"/>
                </a:solidFill>
                <a:effectLst/>
                <a:uLnTx/>
                <a:uFillTx/>
                <a:latin typeface="Trebuchet MS"/>
                <a:ea typeface="+mn-ea"/>
                <a:cs typeface="+mn-cs"/>
              </a:rPr>
              <a:t>Blauw</a:t>
            </a:r>
            <a:r>
              <a:rPr kumimoji="0" lang="nl-NL" sz="1800" b="0" i="0" u="none" strike="noStrike" kern="1200" cap="none" spc="0" normalizeH="0" baseline="0" noProof="0">
                <a:ln>
                  <a:noFill/>
                </a:ln>
                <a:solidFill>
                  <a:prstClr val="black"/>
                </a:solidFill>
                <a:effectLst/>
                <a:uLnTx/>
                <a:uFillTx/>
                <a:latin typeface="Trebuchet MS"/>
                <a:ea typeface="+mn-ea"/>
                <a:cs typeface="+mn-cs"/>
              </a:rPr>
              <a:t>: nu meer onder de aandacht of nieuw</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800" b="0" i="1" u="none" strike="noStrike" kern="1200" cap="none" spc="0" normalizeH="0" baseline="0" noProof="0">
                <a:ln>
                  <a:noFill/>
                </a:ln>
                <a:solidFill>
                  <a:prstClr val="black"/>
                </a:solidFill>
                <a:effectLst/>
                <a:uLnTx/>
                <a:uFillTx/>
                <a:latin typeface="Trebuchet MS"/>
                <a:ea typeface="+mn-ea"/>
                <a:cs typeface="+mn-cs"/>
              </a:rPr>
              <a:t>Cursief</a:t>
            </a:r>
            <a:r>
              <a:rPr kumimoji="0" lang="nl-NL" sz="1800" b="0" i="0" u="none" strike="noStrike" kern="1200" cap="none" spc="0" normalizeH="0" baseline="0" noProof="0">
                <a:ln>
                  <a:noFill/>
                </a:ln>
                <a:solidFill>
                  <a:prstClr val="black"/>
                </a:solidFill>
                <a:effectLst/>
                <a:uLnTx/>
                <a:uFillTx/>
                <a:latin typeface="Trebuchet MS"/>
                <a:ea typeface="+mn-ea"/>
                <a:cs typeface="+mn-cs"/>
              </a:rPr>
              <a:t>: geen gemeenschappelijke doelen (vanuit leerplan voor iedereen)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nl-BE" sz="1800" b="0" i="0" u="none" strike="noStrike" kern="1200" cap="none" spc="0" normalizeH="0" baseline="0" noProof="0">
              <a:ln>
                <a:noFill/>
              </a:ln>
              <a:solidFill>
                <a:prstClr val="black"/>
              </a:solidFill>
              <a:effectLst/>
              <a:uLnTx/>
              <a:uFillTx/>
              <a:latin typeface="Trebuchet MS"/>
              <a:ea typeface="+mn-ea"/>
              <a:cs typeface="+mn-cs"/>
            </a:endParaRPr>
          </a:p>
        </p:txBody>
      </p:sp>
      <p:sp>
        <p:nvSpPr>
          <p:cNvPr id="7" name="Rechthoek: afgeronde hoeken 6">
            <a:extLst>
              <a:ext uri="{FF2B5EF4-FFF2-40B4-BE49-F238E27FC236}">
                <a16:creationId xmlns:a16="http://schemas.microsoft.com/office/drawing/2014/main" id="{8DE65EAA-1817-A9E6-3876-E49DDCA6EA10}"/>
              </a:ext>
            </a:extLst>
          </p:cNvPr>
          <p:cNvSpPr/>
          <p:nvPr/>
        </p:nvSpPr>
        <p:spPr>
          <a:xfrm>
            <a:off x="5851331" y="1316826"/>
            <a:ext cx="1679320" cy="4215009"/>
          </a:xfrm>
          <a:prstGeom prst="roundRect">
            <a:avLst/>
          </a:prstGeom>
          <a:noFill/>
          <a:ln w="5715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Tree>
    <p:extLst>
      <p:ext uri="{BB962C8B-B14F-4D97-AF65-F5344CB8AC3E}">
        <p14:creationId xmlns:p14="http://schemas.microsoft.com/office/powerpoint/2010/main" val="1794157911"/>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el 1">
            <a:extLst>
              <a:ext uri="{FF2B5EF4-FFF2-40B4-BE49-F238E27FC236}">
                <a16:creationId xmlns:a16="http://schemas.microsoft.com/office/drawing/2014/main" id="{45BC70BD-0D31-DBA1-FD0A-F9D95A81A109}"/>
              </a:ext>
            </a:extLst>
          </p:cNvPr>
          <p:cNvGraphicFramePr>
            <a:graphicFrameLocks noGrp="1"/>
          </p:cNvGraphicFramePr>
          <p:nvPr>
            <p:extLst>
              <p:ext uri="{D42A27DB-BD31-4B8C-83A1-F6EECF244321}">
                <p14:modId xmlns:p14="http://schemas.microsoft.com/office/powerpoint/2010/main" val="3672376065"/>
              </p:ext>
            </p:extLst>
          </p:nvPr>
        </p:nvGraphicFramePr>
        <p:xfrm>
          <a:off x="329670" y="1799304"/>
          <a:ext cx="11321554" cy="4345052"/>
        </p:xfrm>
        <a:graphic>
          <a:graphicData uri="http://schemas.openxmlformats.org/drawingml/2006/table">
            <a:tbl>
              <a:tblPr firstRow="1" firstCol="1" bandRow="1"/>
              <a:tblGrid>
                <a:gridCol w="1764601">
                  <a:extLst>
                    <a:ext uri="{9D8B030D-6E8A-4147-A177-3AD203B41FA5}">
                      <a16:colId xmlns:a16="http://schemas.microsoft.com/office/drawing/2014/main" val="3484878109"/>
                    </a:ext>
                  </a:extLst>
                </a:gridCol>
                <a:gridCol w="2910348">
                  <a:extLst>
                    <a:ext uri="{9D8B030D-6E8A-4147-A177-3AD203B41FA5}">
                      <a16:colId xmlns:a16="http://schemas.microsoft.com/office/drawing/2014/main" val="1899477380"/>
                    </a:ext>
                  </a:extLst>
                </a:gridCol>
                <a:gridCol w="4346810">
                  <a:extLst>
                    <a:ext uri="{9D8B030D-6E8A-4147-A177-3AD203B41FA5}">
                      <a16:colId xmlns:a16="http://schemas.microsoft.com/office/drawing/2014/main" val="2560989660"/>
                    </a:ext>
                  </a:extLst>
                </a:gridCol>
                <a:gridCol w="340809">
                  <a:extLst>
                    <a:ext uri="{9D8B030D-6E8A-4147-A177-3AD203B41FA5}">
                      <a16:colId xmlns:a16="http://schemas.microsoft.com/office/drawing/2014/main" val="2661232809"/>
                    </a:ext>
                  </a:extLst>
                </a:gridCol>
                <a:gridCol w="319510">
                  <a:extLst>
                    <a:ext uri="{9D8B030D-6E8A-4147-A177-3AD203B41FA5}">
                      <a16:colId xmlns:a16="http://schemas.microsoft.com/office/drawing/2014/main" val="2156665350"/>
                    </a:ext>
                  </a:extLst>
                </a:gridCol>
                <a:gridCol w="182164">
                  <a:extLst>
                    <a:ext uri="{9D8B030D-6E8A-4147-A177-3AD203B41FA5}">
                      <a16:colId xmlns:a16="http://schemas.microsoft.com/office/drawing/2014/main" val="538584292"/>
                    </a:ext>
                  </a:extLst>
                </a:gridCol>
                <a:gridCol w="182164">
                  <a:extLst>
                    <a:ext uri="{9D8B030D-6E8A-4147-A177-3AD203B41FA5}">
                      <a16:colId xmlns:a16="http://schemas.microsoft.com/office/drawing/2014/main" val="98589429"/>
                    </a:ext>
                  </a:extLst>
                </a:gridCol>
                <a:gridCol w="182164">
                  <a:extLst>
                    <a:ext uri="{9D8B030D-6E8A-4147-A177-3AD203B41FA5}">
                      <a16:colId xmlns:a16="http://schemas.microsoft.com/office/drawing/2014/main" val="1208762278"/>
                    </a:ext>
                  </a:extLst>
                </a:gridCol>
                <a:gridCol w="182164">
                  <a:extLst>
                    <a:ext uri="{9D8B030D-6E8A-4147-A177-3AD203B41FA5}">
                      <a16:colId xmlns:a16="http://schemas.microsoft.com/office/drawing/2014/main" val="373641030"/>
                    </a:ext>
                  </a:extLst>
                </a:gridCol>
                <a:gridCol w="182164">
                  <a:extLst>
                    <a:ext uri="{9D8B030D-6E8A-4147-A177-3AD203B41FA5}">
                      <a16:colId xmlns:a16="http://schemas.microsoft.com/office/drawing/2014/main" val="3792328129"/>
                    </a:ext>
                  </a:extLst>
                </a:gridCol>
                <a:gridCol w="182164">
                  <a:extLst>
                    <a:ext uri="{9D8B030D-6E8A-4147-A177-3AD203B41FA5}">
                      <a16:colId xmlns:a16="http://schemas.microsoft.com/office/drawing/2014/main" val="3623031900"/>
                    </a:ext>
                  </a:extLst>
                </a:gridCol>
                <a:gridCol w="182164">
                  <a:extLst>
                    <a:ext uri="{9D8B030D-6E8A-4147-A177-3AD203B41FA5}">
                      <a16:colId xmlns:a16="http://schemas.microsoft.com/office/drawing/2014/main" val="3280347727"/>
                    </a:ext>
                  </a:extLst>
                </a:gridCol>
                <a:gridCol w="182164">
                  <a:extLst>
                    <a:ext uri="{9D8B030D-6E8A-4147-A177-3AD203B41FA5}">
                      <a16:colId xmlns:a16="http://schemas.microsoft.com/office/drawing/2014/main" val="814589282"/>
                    </a:ext>
                  </a:extLst>
                </a:gridCol>
                <a:gridCol w="182164">
                  <a:extLst>
                    <a:ext uri="{9D8B030D-6E8A-4147-A177-3AD203B41FA5}">
                      <a16:colId xmlns:a16="http://schemas.microsoft.com/office/drawing/2014/main" val="3754148860"/>
                    </a:ext>
                  </a:extLst>
                </a:gridCol>
              </a:tblGrid>
              <a:tr h="240467">
                <a:tc rowSpan="2">
                  <a:txBody>
                    <a:bodyPr/>
                    <a:lstStyle/>
                    <a:p>
                      <a:pPr>
                        <a:lnSpc>
                          <a:spcPct val="130000"/>
                        </a:lnSpc>
                        <a:spcBef>
                          <a:spcPts val="300"/>
                        </a:spcBef>
                        <a:spcAft>
                          <a:spcPts val="300"/>
                        </a:spcAft>
                        <a:buNone/>
                      </a:pPr>
                      <a:r>
                        <a:rPr lang="nl-BE" sz="24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Domein</a:t>
                      </a:r>
                      <a:endParaRPr lang="nl-BE" sz="2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rowSpan="2">
                  <a:txBody>
                    <a:bodyPr/>
                    <a:lstStyle/>
                    <a:p>
                      <a:pPr>
                        <a:lnSpc>
                          <a:spcPct val="130000"/>
                        </a:lnSpc>
                        <a:spcBef>
                          <a:spcPts val="300"/>
                        </a:spcBef>
                        <a:spcAft>
                          <a:spcPts val="300"/>
                        </a:spcAft>
                        <a:buNone/>
                      </a:pPr>
                      <a:r>
                        <a:rPr lang="nl-BE" sz="24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Subdomein</a:t>
                      </a:r>
                      <a:endParaRPr lang="nl-BE" sz="2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rowSpan="2">
                  <a:txBody>
                    <a:bodyPr/>
                    <a:lstStyle/>
                    <a:p>
                      <a:pPr>
                        <a:lnSpc>
                          <a:spcPct val="130000"/>
                        </a:lnSpc>
                        <a:spcBef>
                          <a:spcPts val="300"/>
                        </a:spcBef>
                        <a:spcAft>
                          <a:spcPts val="300"/>
                        </a:spcAft>
                        <a:buNone/>
                      </a:pPr>
                      <a:r>
                        <a:rPr lang="nl-BE" sz="2400" b="1">
                          <a:solidFill>
                            <a:srgbClr val="000000"/>
                          </a:solidFill>
                          <a:effectLst/>
                          <a:latin typeface="Trebuchet MS" panose="020B0603020202020204" pitchFamily="34" charset="0"/>
                          <a:ea typeface="Trebuchet MS" panose="020B0603020202020204" pitchFamily="34" charset="0"/>
                          <a:cs typeface="Times New Roman" panose="02020603050405020304" pitchFamily="18" charset="0"/>
                        </a:rPr>
                        <a:t>Cluster</a:t>
                      </a:r>
                      <a:endParaRPr lang="nl-BE" sz="2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rowSpan="2">
                  <a:txBody>
                    <a:bodyPr/>
                    <a:lstStyle/>
                    <a:p>
                      <a:pPr algn="ctr">
                        <a:lnSpc>
                          <a:spcPct val="130000"/>
                        </a:lnSpc>
                        <a:spcBef>
                          <a:spcPts val="300"/>
                        </a:spcBef>
                        <a:spcAft>
                          <a:spcPts val="300"/>
                        </a:spcAft>
                        <a:buNone/>
                      </a:pPr>
                      <a:r>
                        <a:rPr lang="nl-BE" sz="1000" b="1">
                          <a:solidFill>
                            <a:srgbClr val="000000"/>
                          </a:solidFill>
                          <a:effectLst/>
                          <a:latin typeface="Trebuchet MS" panose="020B0603020202020204" pitchFamily="34" charset="0"/>
                          <a:ea typeface="Trebuchet MS" panose="020B0603020202020204" pitchFamily="34" charset="0"/>
                          <a:cs typeface="Times New Roman" panose="02020603050405020304" pitchFamily="18" charset="0"/>
                        </a:rPr>
                        <a:t>P</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gridSpan="9">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G</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rowSpan="2">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S</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extLst>
                  <a:ext uri="{0D108BD9-81ED-4DB2-BD59-A6C34878D82A}">
                    <a16:rowId xmlns:a16="http://schemas.microsoft.com/office/drawing/2014/main" val="2236805816"/>
                  </a:ext>
                </a:extLst>
              </a:tr>
              <a:tr h="508512">
                <a:tc vMerge="1">
                  <a:txBody>
                    <a:bodyPr/>
                    <a:lstStyle/>
                    <a:p>
                      <a:endParaRPr lang="nl-BE"/>
                    </a:p>
                  </a:txBody>
                  <a:tcPr/>
                </a:tc>
                <a:tc vMerge="1">
                  <a:txBody>
                    <a:bodyPr/>
                    <a:lstStyle/>
                    <a:p>
                      <a:endParaRPr lang="nl-BE"/>
                    </a:p>
                  </a:txBody>
                  <a:tcPr/>
                </a:tc>
                <a:tc vMerge="1">
                  <a:txBody>
                    <a:bodyPr/>
                    <a:lstStyle/>
                    <a:p>
                      <a:endParaRPr lang="nl-BE"/>
                    </a:p>
                  </a:txBody>
                  <a:tcPr/>
                </a:tc>
                <a:tc vMerge="1">
                  <a:txBody>
                    <a:bodyPr/>
                    <a:lstStyle/>
                    <a:p>
                      <a:endParaRPr lang="nl-BE"/>
                    </a:p>
                  </a:txBody>
                  <a:tcPr/>
                </a:tc>
                <a:tc>
                  <a:txBody>
                    <a:bodyPr/>
                    <a:lstStyle/>
                    <a:p>
                      <a:pPr algn="ctr">
                        <a:lnSpc>
                          <a:spcPct val="130000"/>
                        </a:lnSpc>
                        <a:spcBef>
                          <a:spcPts val="300"/>
                        </a:spcBef>
                        <a:spcAft>
                          <a:spcPts val="300"/>
                        </a:spcAft>
                        <a:buNone/>
                      </a:pPr>
                      <a:r>
                        <a:rPr lang="nl-BE" sz="1000" b="1">
                          <a:solidFill>
                            <a:srgbClr val="000000"/>
                          </a:solidFill>
                          <a:effectLst/>
                          <a:latin typeface="Trebuchet MS" panose="020B0603020202020204" pitchFamily="34" charset="0"/>
                          <a:ea typeface="Trebuchet MS" panose="020B0603020202020204" pitchFamily="34" charset="0"/>
                          <a:cs typeface="Times New Roman" panose="02020603050405020304" pitchFamily="18" charset="0"/>
                        </a:rPr>
                        <a:t>JK</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K2</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K3</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L1</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L2</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L3</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L4</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L5</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L6</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vMerge="1">
                  <a:txBody>
                    <a:bodyPr/>
                    <a:lstStyle/>
                    <a:p>
                      <a:endParaRPr lang="nl-BE"/>
                    </a:p>
                  </a:txBody>
                  <a:tcPr/>
                </a:tc>
                <a:extLst>
                  <a:ext uri="{0D108BD9-81ED-4DB2-BD59-A6C34878D82A}">
                    <a16:rowId xmlns:a16="http://schemas.microsoft.com/office/drawing/2014/main" val="826726404"/>
                  </a:ext>
                </a:extLst>
              </a:tr>
              <a:tr h="216412">
                <a:tc rowSpan="9">
                  <a:txBody>
                    <a:bodyPr/>
                    <a:lstStyle/>
                    <a:p>
                      <a:pPr>
                        <a:lnSpc>
                          <a:spcPct val="130000"/>
                        </a:lnSpc>
                        <a:spcAft>
                          <a:spcPts val="1000"/>
                        </a:spcAft>
                        <a:buNone/>
                      </a:pPr>
                      <a:r>
                        <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Mondeling taalgebruik</a:t>
                      </a:r>
                      <a:endParaRPr lang="nl-BE" sz="2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rowSpan="5">
                  <a:txBody>
                    <a:bodyPr/>
                    <a:lstStyle/>
                    <a:p>
                      <a:pPr>
                        <a:lnSpc>
                          <a:spcPct val="130000"/>
                        </a:lnSpc>
                        <a:spcAft>
                          <a:spcPts val="1000"/>
                        </a:spcAft>
                        <a:buNone/>
                      </a:pPr>
                      <a:r>
                        <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Luisterbegrip</a:t>
                      </a:r>
                      <a:endParaRPr lang="nl-BE" sz="2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30000"/>
                        </a:lnSpc>
                        <a:spcAft>
                          <a:spcPts val="1000"/>
                        </a:spcAft>
                        <a:buNone/>
                      </a:pPr>
                      <a:r>
                        <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2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670083140"/>
                  </a:ext>
                </a:extLst>
              </a:tr>
              <a:tr h="216412">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Expliciete informatie vinden</a:t>
                      </a:r>
                      <a:endParaRPr lang="nl-BE" sz="2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196026658"/>
                  </a:ext>
                </a:extLst>
              </a:tr>
              <a:tr h="216412">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Verbanden leggen en afleiden</a:t>
                      </a:r>
                      <a:endParaRPr lang="nl-BE" sz="2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92099276"/>
                  </a:ext>
                </a:extLst>
              </a:tr>
              <a:tr h="216412">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Teksten beoordelen</a:t>
                      </a:r>
                      <a:endParaRPr lang="nl-BE" sz="2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41978699"/>
                  </a:ext>
                </a:extLst>
              </a:tr>
              <a:tr h="216412">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Tekstinformatie gebruiken</a:t>
                      </a:r>
                      <a:endParaRPr lang="nl-BE" sz="2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779036866"/>
                  </a:ext>
                </a:extLst>
              </a:tr>
              <a:tr h="216412">
                <a:tc vMerge="1">
                  <a:txBody>
                    <a:bodyPr/>
                    <a:lstStyle/>
                    <a:p>
                      <a:endParaRPr lang="nl-BE"/>
                    </a:p>
                  </a:txBody>
                  <a:tcPr/>
                </a:tc>
                <a:tc rowSpan="3">
                  <a:txBody>
                    <a:bodyPr/>
                    <a:lstStyle/>
                    <a:p>
                      <a:pPr>
                        <a:lnSpc>
                          <a:spcPct val="130000"/>
                        </a:lnSpc>
                        <a:spcAft>
                          <a:spcPts val="1000"/>
                        </a:spcAft>
                        <a:buNone/>
                      </a:pPr>
                      <a:r>
                        <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Spreken, presenteren en vertellen</a:t>
                      </a:r>
                      <a:endParaRPr lang="nl-BE" sz="2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30000"/>
                        </a:lnSpc>
                        <a:spcAft>
                          <a:spcPts val="1000"/>
                        </a:spcAft>
                        <a:buNone/>
                      </a:pPr>
                      <a:r>
                        <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Zich oriënteren op het spreken</a:t>
                      </a:r>
                      <a:endParaRPr lang="nl-BE" sz="2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870035718"/>
                  </a:ext>
                </a:extLst>
              </a:tr>
              <a:tr h="216412">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Tot spreken komen</a:t>
                      </a:r>
                      <a:endParaRPr lang="nl-BE" sz="2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170263223"/>
                  </a:ext>
                </a:extLst>
              </a:tr>
              <a:tr h="216412">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Het spreken bijsturen</a:t>
                      </a:r>
                      <a:endParaRPr lang="nl-BE" sz="2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478332967"/>
                  </a:ext>
                </a:extLst>
              </a:tr>
              <a:tr h="216412">
                <a:tc vMerge="1">
                  <a:txBody>
                    <a:bodyPr/>
                    <a:lstStyle/>
                    <a:p>
                      <a:endParaRPr lang="nl-BE"/>
                    </a:p>
                  </a:txBody>
                  <a:tcPr/>
                </a:tc>
                <a:tc>
                  <a:txBody>
                    <a:bodyPr/>
                    <a:lstStyle/>
                    <a:p>
                      <a:pPr>
                        <a:lnSpc>
                          <a:spcPct val="130000"/>
                        </a:lnSpc>
                        <a:spcAft>
                          <a:spcPts val="1000"/>
                        </a:spcAft>
                        <a:buNone/>
                      </a:pPr>
                      <a:r>
                        <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Mondelinge interactievaardigheden</a:t>
                      </a:r>
                      <a:endParaRPr lang="nl-BE" sz="2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30000"/>
                        </a:lnSpc>
                        <a:spcAft>
                          <a:spcPts val="1000"/>
                        </a:spcAft>
                        <a:buNone/>
                      </a:pPr>
                      <a:r>
                        <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2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952162388"/>
                  </a:ext>
                </a:extLst>
              </a:tr>
            </a:tbl>
          </a:graphicData>
        </a:graphic>
      </p:graphicFrame>
      <p:sp>
        <p:nvSpPr>
          <p:cNvPr id="4" name="Titel 1">
            <a:extLst>
              <a:ext uri="{FF2B5EF4-FFF2-40B4-BE49-F238E27FC236}">
                <a16:creationId xmlns:a16="http://schemas.microsoft.com/office/drawing/2014/main" id="{8407CDAE-FBA8-4D11-BC0C-5815AD1B5756}"/>
              </a:ext>
            </a:extLst>
          </p:cNvPr>
          <p:cNvSpPr txBox="1">
            <a:spLocks/>
          </p:cNvSpPr>
          <p:nvPr/>
        </p:nvSpPr>
        <p:spPr>
          <a:xfrm>
            <a:off x="351261" y="544624"/>
            <a:ext cx="10237226" cy="648481"/>
          </a:xfrm>
          <a:prstGeom prst="rect">
            <a:avLst/>
          </a:prstGeom>
        </p:spPr>
        <p:txBody>
          <a:bodyPr/>
          <a:lstStyle>
            <a:lvl1pPr algn="l" defTabSz="685783" rtl="0" eaLnBrk="1" latinLnBrk="0" hangingPunct="1">
              <a:spcBef>
                <a:spcPct val="0"/>
              </a:spcBef>
              <a:buNone/>
              <a:defRPr kumimoji="0" lang="nl-BE" sz="2400" b="0" kern="1200" cap="none" baseline="0" dirty="0" smtClean="0">
                <a:solidFill>
                  <a:srgbClr val="2D3E4E"/>
                </a:solidFill>
                <a:effectLst/>
                <a:latin typeface="Poppins ExtraBold" panose="00000900000000000000" pitchFamily="2" charset="0"/>
                <a:ea typeface="Roboto" pitchFamily="2" charset="0"/>
                <a:cs typeface="Poppins ExtraBold" panose="00000900000000000000" pitchFamily="2" charset="0"/>
              </a:defRPr>
            </a:lvl1pPr>
          </a:lstStyle>
          <a:p>
            <a:r>
              <a:rPr lang="nl-NL" sz="3600" b="1">
                <a:solidFill>
                  <a:schemeClr val="tx1"/>
                </a:solidFill>
                <a:latin typeface="Poppins" panose="00000500000000000000" pitchFamily="2" charset="0"/>
                <a:cs typeface="Poppins" panose="00000500000000000000" pitchFamily="2" charset="0"/>
              </a:rPr>
              <a:t>Overzicht opbouw Mondeling taalgebruik</a:t>
            </a:r>
            <a:endParaRPr lang="nl-NL" sz="3600"/>
          </a:p>
        </p:txBody>
      </p:sp>
    </p:spTree>
    <p:extLst>
      <p:ext uri="{BB962C8B-B14F-4D97-AF65-F5344CB8AC3E}">
        <p14:creationId xmlns:p14="http://schemas.microsoft.com/office/powerpoint/2010/main" val="2055310243"/>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el 2">
            <a:extLst>
              <a:ext uri="{FF2B5EF4-FFF2-40B4-BE49-F238E27FC236}">
                <a16:creationId xmlns:a16="http://schemas.microsoft.com/office/drawing/2014/main" id="{0588D1D4-666A-60EC-57A0-BBB0A64BD966}"/>
              </a:ext>
            </a:extLst>
          </p:cNvPr>
          <p:cNvSpPr>
            <a:spLocks noGrp="1"/>
          </p:cNvSpPr>
          <p:nvPr>
            <p:ph type="title" idx="4294967295"/>
          </p:nvPr>
        </p:nvSpPr>
        <p:spPr>
          <a:xfrm>
            <a:off x="550718" y="286039"/>
            <a:ext cx="9799638" cy="647700"/>
          </a:xfrm>
        </p:spPr>
        <p:txBody>
          <a:bodyPr>
            <a:normAutofit fontScale="90000"/>
          </a:bodyPr>
          <a:lstStyle/>
          <a:p>
            <a:r>
              <a:rPr lang="nl-NL" sz="4000"/>
              <a:t>Mondeling taalgebruik: wie doet wat? </a:t>
            </a:r>
            <a:endParaRPr lang="nl-BE" sz="4000"/>
          </a:p>
        </p:txBody>
      </p:sp>
      <p:graphicFrame>
        <p:nvGraphicFramePr>
          <p:cNvPr id="4" name="Tabel 3">
            <a:extLst>
              <a:ext uri="{FF2B5EF4-FFF2-40B4-BE49-F238E27FC236}">
                <a16:creationId xmlns:a16="http://schemas.microsoft.com/office/drawing/2014/main" id="{C60A594E-53DD-AF93-AEF6-9EC3EC4144DD}"/>
              </a:ext>
            </a:extLst>
          </p:cNvPr>
          <p:cNvGraphicFramePr>
            <a:graphicFrameLocks noGrp="1"/>
          </p:cNvGraphicFramePr>
          <p:nvPr>
            <p:extLst>
              <p:ext uri="{D42A27DB-BD31-4B8C-83A1-F6EECF244321}">
                <p14:modId xmlns:p14="http://schemas.microsoft.com/office/powerpoint/2010/main" val="1894809535"/>
              </p:ext>
            </p:extLst>
          </p:nvPr>
        </p:nvGraphicFramePr>
        <p:xfrm>
          <a:off x="775854" y="1699199"/>
          <a:ext cx="10640291" cy="4084320"/>
        </p:xfrm>
        <a:graphic>
          <a:graphicData uri="http://schemas.openxmlformats.org/drawingml/2006/table">
            <a:tbl>
              <a:tblPr>
                <a:tableStyleId>{5C22544A-7EE6-4342-B048-85BDC9FD1C3A}</a:tableStyleId>
              </a:tblPr>
              <a:tblGrid>
                <a:gridCol w="4079494">
                  <a:extLst>
                    <a:ext uri="{9D8B030D-6E8A-4147-A177-3AD203B41FA5}">
                      <a16:colId xmlns:a16="http://schemas.microsoft.com/office/drawing/2014/main" val="2998401061"/>
                    </a:ext>
                  </a:extLst>
                </a:gridCol>
                <a:gridCol w="3383636">
                  <a:extLst>
                    <a:ext uri="{9D8B030D-6E8A-4147-A177-3AD203B41FA5}">
                      <a16:colId xmlns:a16="http://schemas.microsoft.com/office/drawing/2014/main" val="2454767634"/>
                    </a:ext>
                  </a:extLst>
                </a:gridCol>
                <a:gridCol w="3177161">
                  <a:extLst>
                    <a:ext uri="{9D8B030D-6E8A-4147-A177-3AD203B41FA5}">
                      <a16:colId xmlns:a16="http://schemas.microsoft.com/office/drawing/2014/main" val="1584596593"/>
                    </a:ext>
                  </a:extLst>
                </a:gridCol>
              </a:tblGrid>
              <a:tr h="155714">
                <a:tc>
                  <a:txBody>
                    <a:bodyPr/>
                    <a:lstStyle/>
                    <a:p>
                      <a:pPr>
                        <a:buNone/>
                      </a:pPr>
                      <a:r>
                        <a:rPr lang="nl-BE" sz="2800" b="1">
                          <a:solidFill>
                            <a:schemeClr val="bg1"/>
                          </a:solidFill>
                        </a:rPr>
                        <a:t>Subdomein</a:t>
                      </a:r>
                    </a:p>
                  </a:txBody>
                  <a:tcPr anchor="ctr">
                    <a:solidFill>
                      <a:schemeClr val="accent1"/>
                    </a:solidFill>
                  </a:tcPr>
                </a:tc>
                <a:tc>
                  <a:txBody>
                    <a:bodyPr/>
                    <a:lstStyle/>
                    <a:p>
                      <a:pPr>
                        <a:buNone/>
                      </a:pPr>
                      <a:r>
                        <a:rPr lang="nl-BE" sz="2800" b="1">
                          <a:solidFill>
                            <a:schemeClr val="bg1"/>
                          </a:solidFill>
                        </a:rPr>
                        <a:t>Rol van de leerling</a:t>
                      </a:r>
                    </a:p>
                  </a:txBody>
                  <a:tcPr anchor="ctr">
                    <a:solidFill>
                      <a:schemeClr val="accent1"/>
                    </a:solidFill>
                  </a:tcPr>
                </a:tc>
                <a:tc>
                  <a:txBody>
                    <a:bodyPr/>
                    <a:lstStyle/>
                    <a:p>
                      <a:pPr algn="ctr">
                        <a:buNone/>
                      </a:pPr>
                      <a:endParaRPr lang="nl-BE" sz="2800" dirty="0">
                        <a:solidFill>
                          <a:schemeClr val="bg1"/>
                        </a:solidFill>
                      </a:endParaRPr>
                    </a:p>
                  </a:txBody>
                  <a:tcPr anchor="ctr">
                    <a:solidFill>
                      <a:schemeClr val="accent1"/>
                    </a:solidFill>
                  </a:tcPr>
                </a:tc>
                <a:extLst>
                  <a:ext uri="{0D108BD9-81ED-4DB2-BD59-A6C34878D82A}">
                    <a16:rowId xmlns:a16="http://schemas.microsoft.com/office/drawing/2014/main" val="3757171569"/>
                  </a:ext>
                </a:extLst>
              </a:tr>
              <a:tr h="0">
                <a:tc>
                  <a:txBody>
                    <a:bodyPr/>
                    <a:lstStyle/>
                    <a:p>
                      <a:pPr>
                        <a:buNone/>
                      </a:pPr>
                      <a:r>
                        <a:rPr lang="nl-BE" sz="2400"/>
                        <a:t>Luisterbegrip</a:t>
                      </a:r>
                    </a:p>
                  </a:txBody>
                  <a:tcPr anchor="ctr"/>
                </a:tc>
                <a:tc>
                  <a:txBody>
                    <a:bodyPr/>
                    <a:lstStyle/>
                    <a:p>
                      <a:pPr>
                        <a:buNone/>
                      </a:pPr>
                      <a:endParaRPr lang="nl-BE" sz="2400"/>
                    </a:p>
                    <a:p>
                      <a:pPr>
                        <a:buNone/>
                      </a:pPr>
                      <a:r>
                        <a:rPr lang="nl-BE" sz="2400"/>
                        <a:t>Luisteraar</a:t>
                      </a:r>
                    </a:p>
                    <a:p>
                      <a:pPr>
                        <a:buNone/>
                      </a:pPr>
                      <a:endParaRPr lang="nl-BE" sz="2400"/>
                    </a:p>
                  </a:txBody>
                  <a:tcPr anchor="ctr"/>
                </a:tc>
                <a:tc>
                  <a:txBody>
                    <a:bodyPr/>
                    <a:lstStyle/>
                    <a:p>
                      <a:pPr algn="ctr">
                        <a:buNone/>
                      </a:pPr>
                      <a:r>
                        <a:rPr lang="nl-BE" sz="3600"/>
                        <a:t>👂</a:t>
                      </a:r>
                    </a:p>
                  </a:txBody>
                  <a:tcPr anchor="ctr"/>
                </a:tc>
                <a:extLst>
                  <a:ext uri="{0D108BD9-81ED-4DB2-BD59-A6C34878D82A}">
                    <a16:rowId xmlns:a16="http://schemas.microsoft.com/office/drawing/2014/main" val="349198222"/>
                  </a:ext>
                </a:extLst>
              </a:tr>
              <a:tr h="297180">
                <a:tc>
                  <a:txBody>
                    <a:bodyPr/>
                    <a:lstStyle/>
                    <a:p>
                      <a:pPr>
                        <a:buNone/>
                      </a:pPr>
                      <a:endParaRPr lang="nl-BE" sz="2400"/>
                    </a:p>
                    <a:p>
                      <a:pPr>
                        <a:buNone/>
                      </a:pPr>
                      <a:r>
                        <a:rPr lang="nl-BE" sz="2400"/>
                        <a:t>Spreken, presenteren en vertellen</a:t>
                      </a:r>
                    </a:p>
                  </a:txBody>
                  <a:tcPr anchor="ctr"/>
                </a:tc>
                <a:tc>
                  <a:txBody>
                    <a:bodyPr/>
                    <a:lstStyle/>
                    <a:p>
                      <a:pPr>
                        <a:buNone/>
                      </a:pPr>
                      <a:endParaRPr lang="nl-BE" sz="2400"/>
                    </a:p>
                    <a:p>
                      <a:pPr>
                        <a:buNone/>
                      </a:pPr>
                      <a:r>
                        <a:rPr lang="nl-BE" sz="2400"/>
                        <a:t>Spreker</a:t>
                      </a:r>
                    </a:p>
                    <a:p>
                      <a:pPr>
                        <a:buNone/>
                      </a:pPr>
                      <a:endParaRPr lang="nl-BE" sz="2400"/>
                    </a:p>
                  </a:txBody>
                  <a:tcPr anchor="ctr"/>
                </a:tc>
                <a:tc>
                  <a:txBody>
                    <a:bodyPr/>
                    <a:lstStyle/>
                    <a:p>
                      <a:pPr algn="ctr">
                        <a:buNone/>
                      </a:pPr>
                      <a:r>
                        <a:rPr lang="nl-BE" sz="3600"/>
                        <a:t>🗣️</a:t>
                      </a:r>
                    </a:p>
                  </a:txBody>
                  <a:tcPr anchor="ctr"/>
                </a:tc>
                <a:extLst>
                  <a:ext uri="{0D108BD9-81ED-4DB2-BD59-A6C34878D82A}">
                    <a16:rowId xmlns:a16="http://schemas.microsoft.com/office/drawing/2014/main" val="4037775832"/>
                  </a:ext>
                </a:extLst>
              </a:tr>
              <a:tr h="297180">
                <a:tc>
                  <a:txBody>
                    <a:bodyPr/>
                    <a:lstStyle/>
                    <a:p>
                      <a:pPr>
                        <a:buNone/>
                      </a:pPr>
                      <a:endParaRPr lang="nl-BE" sz="2400"/>
                    </a:p>
                    <a:p>
                      <a:pPr>
                        <a:buNone/>
                      </a:pPr>
                      <a:r>
                        <a:rPr lang="nl-BE" sz="2400"/>
                        <a:t>Mondelinge interactievaardigheden</a:t>
                      </a:r>
                    </a:p>
                  </a:txBody>
                  <a:tcPr anchor="ctr"/>
                </a:tc>
                <a:tc>
                  <a:txBody>
                    <a:bodyPr/>
                    <a:lstStyle/>
                    <a:p>
                      <a:pPr>
                        <a:buNone/>
                      </a:pPr>
                      <a:endParaRPr lang="nl-BE" sz="2400"/>
                    </a:p>
                    <a:p>
                      <a:pPr>
                        <a:buNone/>
                      </a:pPr>
                      <a:r>
                        <a:rPr lang="nl-BE" sz="2400"/>
                        <a:t>Spreker én luisteraar</a:t>
                      </a:r>
                    </a:p>
                    <a:p>
                      <a:pPr>
                        <a:buNone/>
                      </a:pPr>
                      <a:endParaRPr lang="nl-BE" sz="2400"/>
                    </a:p>
                  </a:txBody>
                  <a:tcPr anchor="ctr"/>
                </a:tc>
                <a:tc>
                  <a:txBody>
                    <a:bodyPr/>
                    <a:lstStyle/>
                    <a:p>
                      <a:pPr algn="ctr">
                        <a:buNone/>
                      </a:pPr>
                      <a:r>
                        <a:rPr lang="nl-BE" sz="3600" dirty="0"/>
                        <a:t>🗣️ ↔ 👂</a:t>
                      </a:r>
                    </a:p>
                  </a:txBody>
                  <a:tcPr anchor="ctr"/>
                </a:tc>
                <a:extLst>
                  <a:ext uri="{0D108BD9-81ED-4DB2-BD59-A6C34878D82A}">
                    <a16:rowId xmlns:a16="http://schemas.microsoft.com/office/drawing/2014/main" val="3376480582"/>
                  </a:ext>
                </a:extLst>
              </a:tr>
            </a:tbl>
          </a:graphicData>
        </a:graphic>
      </p:graphicFrame>
    </p:spTree>
    <p:extLst>
      <p:ext uri="{BB962C8B-B14F-4D97-AF65-F5344CB8AC3E}">
        <p14:creationId xmlns:p14="http://schemas.microsoft.com/office/powerpoint/2010/main" val="2457115761"/>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470C21-4C08-C08A-152C-07CC2D5D01C0}"/>
            </a:ext>
          </a:extLst>
        </p:cNvPr>
        <p:cNvGrpSpPr/>
        <p:nvPr/>
      </p:nvGrpSpPr>
      <p:grpSpPr>
        <a:xfrm>
          <a:off x="0" y="0"/>
          <a:ext cx="0" cy="0"/>
          <a:chOff x="0" y="0"/>
          <a:chExt cx="0" cy="0"/>
        </a:xfrm>
      </p:grpSpPr>
      <p:sp>
        <p:nvSpPr>
          <p:cNvPr id="2" name="Tijdelijke aanduiding voor tekst 1">
            <a:extLst>
              <a:ext uri="{FF2B5EF4-FFF2-40B4-BE49-F238E27FC236}">
                <a16:creationId xmlns:a16="http://schemas.microsoft.com/office/drawing/2014/main" id="{1B5AAD3F-3677-E880-6DBF-9FCE800209B9}"/>
              </a:ext>
            </a:extLst>
          </p:cNvPr>
          <p:cNvSpPr>
            <a:spLocks noGrp="1"/>
          </p:cNvSpPr>
          <p:nvPr>
            <p:ph type="body" sz="quarter" idx="10"/>
          </p:nvPr>
        </p:nvSpPr>
        <p:spPr>
          <a:xfrm>
            <a:off x="302772" y="1237345"/>
            <a:ext cx="9799638" cy="4460976"/>
          </a:xfrm>
        </p:spPr>
        <p:txBody>
          <a:bodyPr/>
          <a:lstStyle/>
          <a:p>
            <a:pPr marL="0" indent="0">
              <a:buNone/>
            </a:pPr>
            <a:r>
              <a:rPr lang="nl-BE"/>
              <a:t>     </a:t>
            </a:r>
          </a:p>
        </p:txBody>
      </p:sp>
      <p:sp>
        <p:nvSpPr>
          <p:cNvPr id="3" name="Titel 2">
            <a:extLst>
              <a:ext uri="{FF2B5EF4-FFF2-40B4-BE49-F238E27FC236}">
                <a16:creationId xmlns:a16="http://schemas.microsoft.com/office/drawing/2014/main" id="{D2967C2C-1253-2886-7B11-749AE60B5A7F}"/>
              </a:ext>
            </a:extLst>
          </p:cNvPr>
          <p:cNvSpPr>
            <a:spLocks noGrp="1"/>
          </p:cNvSpPr>
          <p:nvPr>
            <p:ph type="title"/>
          </p:nvPr>
        </p:nvSpPr>
        <p:spPr>
          <a:xfrm>
            <a:off x="302772" y="588864"/>
            <a:ext cx="11698652" cy="648481"/>
          </a:xfrm>
        </p:spPr>
        <p:txBody>
          <a:bodyPr/>
          <a:lstStyle/>
          <a:p>
            <a:r>
              <a:rPr lang="nl-NL"/>
              <a:t>Overzicht domeinen en </a:t>
            </a:r>
            <a:r>
              <a:rPr lang="nl-NL" err="1"/>
              <a:t>subdomeinen</a:t>
            </a:r>
            <a:r>
              <a:rPr lang="nl-NL"/>
              <a:t>       </a:t>
            </a:r>
            <a:endParaRPr lang="nl-BE"/>
          </a:p>
        </p:txBody>
      </p:sp>
      <p:graphicFrame>
        <p:nvGraphicFramePr>
          <p:cNvPr id="4" name="Tabel 3">
            <a:extLst>
              <a:ext uri="{FF2B5EF4-FFF2-40B4-BE49-F238E27FC236}">
                <a16:creationId xmlns:a16="http://schemas.microsoft.com/office/drawing/2014/main" id="{D5EB96E6-31A4-0DB5-520C-0C3F6D7FF32F}"/>
              </a:ext>
            </a:extLst>
          </p:cNvPr>
          <p:cNvGraphicFramePr>
            <a:graphicFrameLocks noGrp="1"/>
          </p:cNvGraphicFramePr>
          <p:nvPr>
            <p:extLst>
              <p:ext uri="{D42A27DB-BD31-4B8C-83A1-F6EECF244321}">
                <p14:modId xmlns:p14="http://schemas.microsoft.com/office/powerpoint/2010/main" val="2667354534"/>
              </p:ext>
            </p:extLst>
          </p:nvPr>
        </p:nvGraphicFramePr>
        <p:xfrm>
          <a:off x="89040" y="1428104"/>
          <a:ext cx="11766646" cy="4024250"/>
        </p:xfrm>
        <a:graphic>
          <a:graphicData uri="http://schemas.openxmlformats.org/drawingml/2006/table">
            <a:tbl>
              <a:tblPr firstRow="1" firstCol="1" bandRow="1">
                <a:tableStyleId>{00A15C55-8517-42AA-B614-E9B94910E393}</a:tableStyleId>
              </a:tblPr>
              <a:tblGrid>
                <a:gridCol w="1281895">
                  <a:extLst>
                    <a:ext uri="{9D8B030D-6E8A-4147-A177-3AD203B41FA5}">
                      <a16:colId xmlns:a16="http://schemas.microsoft.com/office/drawing/2014/main" val="1508298942"/>
                    </a:ext>
                  </a:extLst>
                </a:gridCol>
                <a:gridCol w="1659765">
                  <a:extLst>
                    <a:ext uri="{9D8B030D-6E8A-4147-A177-3AD203B41FA5}">
                      <a16:colId xmlns:a16="http://schemas.microsoft.com/office/drawing/2014/main" val="2708386498"/>
                    </a:ext>
                  </a:extLst>
                </a:gridCol>
                <a:gridCol w="1470831">
                  <a:extLst>
                    <a:ext uri="{9D8B030D-6E8A-4147-A177-3AD203B41FA5}">
                      <a16:colId xmlns:a16="http://schemas.microsoft.com/office/drawing/2014/main" val="543731686"/>
                    </a:ext>
                  </a:extLst>
                </a:gridCol>
                <a:gridCol w="1470831">
                  <a:extLst>
                    <a:ext uri="{9D8B030D-6E8A-4147-A177-3AD203B41FA5}">
                      <a16:colId xmlns:a16="http://schemas.microsoft.com/office/drawing/2014/main" val="2080033550"/>
                    </a:ext>
                  </a:extLst>
                </a:gridCol>
                <a:gridCol w="1470831">
                  <a:extLst>
                    <a:ext uri="{9D8B030D-6E8A-4147-A177-3AD203B41FA5}">
                      <a16:colId xmlns:a16="http://schemas.microsoft.com/office/drawing/2014/main" val="753425132"/>
                    </a:ext>
                  </a:extLst>
                </a:gridCol>
                <a:gridCol w="1470831">
                  <a:extLst>
                    <a:ext uri="{9D8B030D-6E8A-4147-A177-3AD203B41FA5}">
                      <a16:colId xmlns:a16="http://schemas.microsoft.com/office/drawing/2014/main" val="3571891535"/>
                    </a:ext>
                  </a:extLst>
                </a:gridCol>
                <a:gridCol w="1470831">
                  <a:extLst>
                    <a:ext uri="{9D8B030D-6E8A-4147-A177-3AD203B41FA5}">
                      <a16:colId xmlns:a16="http://schemas.microsoft.com/office/drawing/2014/main" val="41892137"/>
                    </a:ext>
                  </a:extLst>
                </a:gridCol>
                <a:gridCol w="1470831">
                  <a:extLst>
                    <a:ext uri="{9D8B030D-6E8A-4147-A177-3AD203B41FA5}">
                      <a16:colId xmlns:a16="http://schemas.microsoft.com/office/drawing/2014/main" val="1951302478"/>
                    </a:ext>
                  </a:extLst>
                </a:gridCol>
              </a:tblGrid>
              <a:tr h="561531">
                <a:tc>
                  <a:txBody>
                    <a:bodyPr/>
                    <a:lstStyle/>
                    <a:p>
                      <a:pPr fontAlgn="base">
                        <a:lnSpc>
                          <a:spcPct val="115000"/>
                        </a:lnSpc>
                        <a:spcAft>
                          <a:spcPts val="800"/>
                        </a:spcAft>
                        <a:buNone/>
                      </a:pPr>
                      <a:r>
                        <a:rPr lang="nl-BE" sz="1600" kern="0">
                          <a:effectLst/>
                        </a:rPr>
                        <a:t>Domeinen           </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NL" sz="1600" i="1" kern="100">
                          <a:effectLst/>
                          <a:latin typeface="Aptos"/>
                          <a:ea typeface="Aptos" panose="020B0004020202020204" pitchFamily="34" charset="0"/>
                          <a:cs typeface="Times New Roman"/>
                        </a:rPr>
                        <a:t>Communi- catieve fundamenten</a:t>
                      </a:r>
                      <a:endParaRPr lang="nl-BE" sz="1600" i="1"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Lezen</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Schrijven</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Mondeling taalgebruik</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Taalsysteem en taalgebruik</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solidFill>
                            <a:schemeClr val="accent5"/>
                          </a:solidFill>
                          <a:effectLst/>
                        </a:rPr>
                        <a:t>Literatuur</a:t>
                      </a:r>
                      <a:endParaRPr lang="nl-BE" sz="1600" kern="100">
                        <a:solidFill>
                          <a:schemeClr val="accent5"/>
                        </a:solidFill>
                        <a:effectLst/>
                        <a:latin typeface="Aptos"/>
                        <a:ea typeface="Aptos" panose="020B0004020202020204" pitchFamily="34" charset="0"/>
                        <a:cs typeface="Times New Roman"/>
                      </a:endParaRPr>
                    </a:p>
                  </a:txBody>
                  <a:tcPr marL="68580" marR="68580" marT="0" marB="0"/>
                </a:tc>
                <a:tc>
                  <a:txBody>
                    <a:bodyPr/>
                    <a:lstStyle/>
                    <a:p>
                      <a:pPr lvl="0">
                        <a:lnSpc>
                          <a:spcPct val="114999"/>
                        </a:lnSpc>
                        <a:spcAft>
                          <a:spcPts val="800"/>
                        </a:spcAft>
                        <a:buNone/>
                      </a:pPr>
                      <a:r>
                        <a:rPr lang="nl-BE" sz="1600" i="1" kern="0">
                          <a:effectLst/>
                        </a:rPr>
                        <a:t>Vlaamse gebarentaal</a:t>
                      </a:r>
                    </a:p>
                  </a:txBody>
                  <a:tcPr marL="68580" marR="68580" marT="0" marB="0"/>
                </a:tc>
                <a:extLst>
                  <a:ext uri="{0D108BD9-81ED-4DB2-BD59-A6C34878D82A}">
                    <a16:rowId xmlns:a16="http://schemas.microsoft.com/office/drawing/2014/main" val="165710177"/>
                  </a:ext>
                </a:extLst>
              </a:tr>
              <a:tr h="2959014">
                <a:tc>
                  <a:txBody>
                    <a:bodyPr/>
                    <a:lstStyle/>
                    <a:p>
                      <a:pPr fontAlgn="base">
                        <a:lnSpc>
                          <a:spcPct val="115000"/>
                        </a:lnSpc>
                        <a:spcAft>
                          <a:spcPts val="800"/>
                        </a:spcAft>
                        <a:buNone/>
                      </a:pPr>
                      <a:r>
                        <a:rPr lang="nl-BE" sz="1800" kern="0">
                          <a:solidFill>
                            <a:schemeClr val="bg1"/>
                          </a:solidFill>
                          <a:effectLst/>
                        </a:rPr>
                        <a:t>Sub-                                          domeinen</a:t>
                      </a:r>
                      <a:endParaRPr lang="nl-BE" sz="1800" kern="10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fontAlgn="base">
                        <a:lnSpc>
                          <a:spcPct val="115000"/>
                        </a:lnSpc>
                        <a:spcAft>
                          <a:spcPts val="800"/>
                        </a:spcAft>
                        <a:buNone/>
                      </a:pPr>
                      <a:r>
                        <a:rPr lang="nl-BE" sz="1600" b="0" i="1" kern="100">
                          <a:effectLst/>
                          <a:latin typeface="Aptos"/>
                          <a:ea typeface="Aptos" panose="020B0004020202020204" pitchFamily="34" charset="0"/>
                          <a:cs typeface="Times New Roman"/>
                        </a:rPr>
                        <a:t>Sociale aandacht</a:t>
                      </a:r>
                    </a:p>
                    <a:p>
                      <a:pPr lvl="0">
                        <a:lnSpc>
                          <a:spcPct val="114999"/>
                        </a:lnSpc>
                        <a:spcAft>
                          <a:spcPts val="800"/>
                        </a:spcAft>
                        <a:buNone/>
                      </a:pPr>
                      <a:r>
                        <a:rPr lang="nl-BE" sz="1600" b="0" i="1" kern="100">
                          <a:effectLst/>
                          <a:latin typeface="Aptos"/>
                          <a:ea typeface="Aptos" panose="020B0004020202020204" pitchFamily="34" charset="0"/>
                          <a:cs typeface="Times New Roman"/>
                        </a:rPr>
                        <a:t>Betekenisver-lening</a:t>
                      </a:r>
                    </a:p>
                    <a:p>
                      <a:pPr lvl="0">
                        <a:lnSpc>
                          <a:spcPct val="114999"/>
                        </a:lnSpc>
                        <a:spcAft>
                          <a:spcPts val="800"/>
                        </a:spcAft>
                        <a:buNone/>
                      </a:pPr>
                      <a:r>
                        <a:rPr lang="nl-BE" sz="1600" b="0" i="1" kern="100">
                          <a:effectLst/>
                          <a:latin typeface="Aptos"/>
                          <a:ea typeface="Aptos" panose="020B0004020202020204" pitchFamily="34" charset="0"/>
                          <a:cs typeface="Times New Roman"/>
                        </a:rPr>
                        <a:t>Communicatie-vormen</a:t>
                      </a:r>
                    </a:p>
                  </a:txBody>
                  <a:tcPr marL="68580" marR="68580" marT="0" marB="0"/>
                </a:tc>
                <a:tc>
                  <a:txBody>
                    <a:bodyPr/>
                    <a:lstStyle/>
                    <a:p>
                      <a:pPr fontAlgn="base">
                        <a:lnSpc>
                          <a:spcPct val="115000"/>
                        </a:lnSpc>
                        <a:spcAft>
                          <a:spcPts val="800"/>
                        </a:spcAft>
                        <a:buNone/>
                      </a:pPr>
                      <a:r>
                        <a:rPr lang="nl-BE" sz="1600" b="0" kern="0">
                          <a:solidFill>
                            <a:schemeClr val="accent5"/>
                          </a:solidFill>
                          <a:effectLst/>
                          <a:latin typeface="Aptos"/>
                        </a:rPr>
                        <a:t>Vlot en vloeiend lezen</a:t>
                      </a:r>
                    </a:p>
                    <a:p>
                      <a:pPr fontAlgn="base">
                        <a:lnSpc>
                          <a:spcPct val="115000"/>
                        </a:lnSpc>
                        <a:spcAft>
                          <a:spcPts val="800"/>
                        </a:spcAft>
                        <a:buNone/>
                      </a:pPr>
                      <a:r>
                        <a:rPr lang="nl-BE" sz="1600" b="0" kern="0">
                          <a:effectLst/>
                          <a:latin typeface="Aptos"/>
                          <a:ea typeface="Aptos" panose="020B0004020202020204" pitchFamily="34" charset="0"/>
                          <a:cs typeface="Times New Roman"/>
                        </a:rPr>
                        <a:t>Tekstbegrip</a:t>
                      </a:r>
                    </a:p>
                    <a:p>
                      <a:pPr fontAlgn="base">
                        <a:lnSpc>
                          <a:spcPct val="115000"/>
                        </a:lnSpc>
                        <a:spcAft>
                          <a:spcPts val="800"/>
                        </a:spcAft>
                        <a:buNone/>
                      </a:pPr>
                      <a:r>
                        <a:rPr lang="nl-BE" sz="1600" b="0" kern="0">
                          <a:effectLst/>
                          <a:latin typeface="Aptos"/>
                          <a:ea typeface="Aptos" panose="020B0004020202020204" pitchFamily="34" charset="0"/>
                          <a:cs typeface="Times New Roman"/>
                        </a:rPr>
                        <a:t>Tekstsoorten en tekst-conventies</a:t>
                      </a:r>
                    </a:p>
                    <a:p>
                      <a:pPr fontAlgn="base">
                        <a:lnSpc>
                          <a:spcPct val="115000"/>
                        </a:lnSpc>
                        <a:spcAft>
                          <a:spcPts val="800"/>
                        </a:spcAft>
                        <a:buNone/>
                      </a:pPr>
                      <a:r>
                        <a:rPr lang="nl-BE" sz="1600" b="0" i="1" kern="0">
                          <a:effectLst/>
                          <a:latin typeface="Aptos"/>
                          <a:ea typeface="Aptos" panose="020B0004020202020204" pitchFamily="34" charset="0"/>
                          <a:cs typeface="Times New Roman"/>
                        </a:rPr>
                        <a:t>Globaal lezen</a:t>
                      </a:r>
                    </a:p>
                    <a:p>
                      <a:pPr lvl="0">
                        <a:lnSpc>
                          <a:spcPct val="114999"/>
                        </a:lnSpc>
                        <a:spcAft>
                          <a:spcPts val="800"/>
                        </a:spcAft>
                        <a:buNone/>
                      </a:pPr>
                      <a:r>
                        <a:rPr lang="nl-BE" sz="1600" b="0" i="1" kern="0">
                          <a:effectLst/>
                          <a:latin typeface="Aptos"/>
                          <a:ea typeface="Aptos" panose="020B0004020202020204" pitchFamily="34" charset="0"/>
                          <a:cs typeface="Times New Roman"/>
                        </a:rPr>
                        <a:t>Braille</a:t>
                      </a:r>
                    </a:p>
                  </a:txBody>
                  <a:tcPr marL="68580" marR="68580" marT="0" marB="0"/>
                </a:tc>
                <a:tc>
                  <a:txBody>
                    <a:bodyPr/>
                    <a:lstStyle/>
                    <a:p>
                      <a:pPr fontAlgn="base">
                        <a:lnSpc>
                          <a:spcPct val="115000"/>
                        </a:lnSpc>
                        <a:spcAft>
                          <a:spcPts val="800"/>
                        </a:spcAft>
                        <a:buNone/>
                      </a:pPr>
                      <a:r>
                        <a:rPr lang="nl-BE" sz="1600" b="0" kern="0">
                          <a:solidFill>
                            <a:schemeClr val="accent5"/>
                          </a:solidFill>
                          <a:effectLst/>
                          <a:latin typeface="Aptos"/>
                        </a:rPr>
                        <a:t>Handschrift en digitale vaardigheden</a:t>
                      </a:r>
                    </a:p>
                    <a:p>
                      <a:pPr fontAlgn="base">
                        <a:lnSpc>
                          <a:spcPct val="115000"/>
                        </a:lnSpc>
                        <a:spcAft>
                          <a:spcPts val="800"/>
                        </a:spcAft>
                        <a:buNone/>
                      </a:pPr>
                      <a:r>
                        <a:rPr lang="nl-BE" sz="1600" b="0" kern="0">
                          <a:solidFill>
                            <a:schemeClr val="tx1"/>
                          </a:solidFill>
                          <a:effectLst/>
                          <a:latin typeface="Aptos"/>
                          <a:ea typeface="Aptos" panose="020B0004020202020204" pitchFamily="34" charset="0"/>
                          <a:cs typeface="Times New Roman"/>
                        </a:rPr>
                        <a:t>Correct schrijven</a:t>
                      </a:r>
                    </a:p>
                    <a:p>
                      <a:pPr fontAlgn="base">
                        <a:lnSpc>
                          <a:spcPct val="115000"/>
                        </a:lnSpc>
                        <a:spcAft>
                          <a:spcPts val="800"/>
                        </a:spcAft>
                        <a:buNone/>
                      </a:pPr>
                      <a:r>
                        <a:rPr lang="nl-BE" sz="1600" b="0" kern="0">
                          <a:solidFill>
                            <a:schemeClr val="accent5"/>
                          </a:solidFill>
                          <a:effectLst/>
                          <a:latin typeface="Aptos"/>
                          <a:ea typeface="Aptos" panose="020B0004020202020204" pitchFamily="34" charset="0"/>
                          <a:cs typeface="Times New Roman"/>
                        </a:rPr>
                        <a:t>Schrijven om te leren</a:t>
                      </a:r>
                    </a:p>
                    <a:p>
                      <a:pPr fontAlgn="base">
                        <a:lnSpc>
                          <a:spcPct val="115000"/>
                        </a:lnSpc>
                        <a:spcAft>
                          <a:spcPts val="800"/>
                        </a:spcAft>
                        <a:buNone/>
                      </a:pPr>
                      <a:r>
                        <a:rPr lang="nl-BE" sz="1600" b="0" kern="0">
                          <a:solidFill>
                            <a:schemeClr val="tx1"/>
                          </a:solidFill>
                          <a:effectLst/>
                          <a:latin typeface="Aptos"/>
                          <a:ea typeface="Aptos" panose="020B0004020202020204" pitchFamily="34" charset="0"/>
                          <a:cs typeface="Times New Roman"/>
                        </a:rPr>
                        <a:t>Schrijven om te delen</a:t>
                      </a:r>
                    </a:p>
                    <a:p>
                      <a:pPr lvl="0">
                        <a:lnSpc>
                          <a:spcPct val="114999"/>
                        </a:lnSpc>
                        <a:spcAft>
                          <a:spcPts val="800"/>
                        </a:spcAft>
                        <a:buNone/>
                      </a:pPr>
                      <a:r>
                        <a:rPr lang="nl-BE" sz="1600" b="0" i="1" kern="0">
                          <a:solidFill>
                            <a:schemeClr val="tx1"/>
                          </a:solidFill>
                          <a:effectLst/>
                          <a:latin typeface="Aptos"/>
                          <a:ea typeface="Aptos" panose="020B0004020202020204" pitchFamily="34" charset="0"/>
                          <a:cs typeface="Times New Roman"/>
                        </a:rPr>
                        <a:t>Braille</a:t>
                      </a:r>
                    </a:p>
                  </a:txBody>
                  <a:tcPr marL="68580" marR="68580" marT="0" marB="0"/>
                </a:tc>
                <a:tc>
                  <a:txBody>
                    <a:bodyPr/>
                    <a:lstStyle/>
                    <a:p>
                      <a:pPr fontAlgn="base">
                        <a:lnSpc>
                          <a:spcPct val="115000"/>
                        </a:lnSpc>
                        <a:spcAft>
                          <a:spcPts val="800"/>
                        </a:spcAft>
                        <a:buNone/>
                      </a:pPr>
                      <a:r>
                        <a:rPr lang="nl-BE" sz="1600" b="0" kern="0">
                          <a:effectLst/>
                          <a:latin typeface="Aptos"/>
                        </a:rPr>
                        <a:t>Luisterbegrip</a:t>
                      </a:r>
                    </a:p>
                    <a:p>
                      <a:pPr fontAlgn="base">
                        <a:lnSpc>
                          <a:spcPct val="115000"/>
                        </a:lnSpc>
                        <a:spcAft>
                          <a:spcPts val="800"/>
                        </a:spcAft>
                        <a:buNone/>
                      </a:pPr>
                      <a:r>
                        <a:rPr lang="nl-BE" sz="1600" b="0" kern="0">
                          <a:effectLst/>
                          <a:latin typeface="Aptos"/>
                          <a:ea typeface="Aptos" panose="020B0004020202020204" pitchFamily="34" charset="0"/>
                          <a:cs typeface="Times New Roman"/>
                        </a:rPr>
                        <a:t>Spreken, </a:t>
                      </a:r>
                      <a:r>
                        <a:rPr lang="nl-BE" sz="1600" b="0" kern="0">
                          <a:solidFill>
                            <a:schemeClr val="accent5"/>
                          </a:solidFill>
                          <a:effectLst/>
                          <a:latin typeface="Aptos"/>
                          <a:ea typeface="Aptos" panose="020B0004020202020204" pitchFamily="34" charset="0"/>
                          <a:cs typeface="Times New Roman"/>
                        </a:rPr>
                        <a:t>presenteren</a:t>
                      </a:r>
                      <a:r>
                        <a:rPr lang="nl-BE" sz="1600" b="0" kern="0">
                          <a:effectLst/>
                          <a:latin typeface="Aptos"/>
                          <a:ea typeface="Aptos" panose="020B0004020202020204" pitchFamily="34" charset="0"/>
                          <a:cs typeface="Times New Roman"/>
                        </a:rPr>
                        <a:t> en </a:t>
                      </a:r>
                      <a:r>
                        <a:rPr lang="nl-BE" sz="1600" b="0" kern="0">
                          <a:solidFill>
                            <a:schemeClr val="accent5"/>
                          </a:solidFill>
                          <a:effectLst/>
                          <a:latin typeface="Aptos"/>
                          <a:ea typeface="Aptos" panose="020B0004020202020204" pitchFamily="34" charset="0"/>
                          <a:cs typeface="Times New Roman"/>
                        </a:rPr>
                        <a:t>vertellen</a:t>
                      </a:r>
                    </a:p>
                    <a:p>
                      <a:pPr fontAlgn="base">
                        <a:lnSpc>
                          <a:spcPct val="115000"/>
                        </a:lnSpc>
                        <a:spcAft>
                          <a:spcPts val="800"/>
                        </a:spcAft>
                        <a:buNone/>
                      </a:pPr>
                      <a:r>
                        <a:rPr lang="nl-BE" sz="1600" b="0" kern="0">
                          <a:solidFill>
                            <a:schemeClr val="tx1"/>
                          </a:solidFill>
                          <a:effectLst/>
                          <a:latin typeface="Aptos"/>
                          <a:ea typeface="Aptos" panose="020B0004020202020204" pitchFamily="34" charset="0"/>
                          <a:cs typeface="Times New Roman"/>
                        </a:rPr>
                        <a:t>Mondelinge interactievaar-</a:t>
                      </a:r>
                      <a:r>
                        <a:rPr lang="nl-BE" sz="1600" b="0" kern="0" err="1">
                          <a:solidFill>
                            <a:schemeClr val="tx1"/>
                          </a:solidFill>
                          <a:effectLst/>
                          <a:latin typeface="Aptos"/>
                          <a:ea typeface="Aptos" panose="020B0004020202020204" pitchFamily="34" charset="0"/>
                          <a:cs typeface="Times New Roman"/>
                        </a:rPr>
                        <a:t>digheden</a:t>
                      </a:r>
                      <a:endParaRPr lang="nl-BE" sz="1600" b="0" kern="0">
                        <a:solidFill>
                          <a:schemeClr val="tx1"/>
                        </a:solidFill>
                        <a:effectLst/>
                        <a:latin typeface="Aptos"/>
                        <a:ea typeface="Aptos" panose="020B0004020202020204" pitchFamily="34" charset="0"/>
                        <a:cs typeface="Times New Roman"/>
                      </a:endParaRPr>
                    </a:p>
                    <a:p>
                      <a:pPr lvl="0">
                        <a:lnSpc>
                          <a:spcPct val="114999"/>
                        </a:lnSpc>
                        <a:spcAft>
                          <a:spcPts val="800"/>
                        </a:spcAft>
                        <a:buNone/>
                      </a:pPr>
                      <a:endParaRPr lang="nl-BE" sz="1600" b="0" kern="0">
                        <a:solidFill>
                          <a:schemeClr val="tx1"/>
                        </a:solidFill>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b="0" kern="100">
                          <a:solidFill>
                            <a:schemeClr val="accent5"/>
                          </a:solidFill>
                          <a:effectLst/>
                          <a:latin typeface="Aptos"/>
                          <a:ea typeface="Aptos" panose="020B0004020202020204" pitchFamily="34" charset="0"/>
                          <a:cs typeface="Times New Roman"/>
                        </a:rPr>
                        <a:t>Woordenschat</a:t>
                      </a:r>
                    </a:p>
                    <a:p>
                      <a:pPr fontAlgn="base">
                        <a:lnSpc>
                          <a:spcPct val="115000"/>
                        </a:lnSpc>
                        <a:spcAft>
                          <a:spcPts val="800"/>
                        </a:spcAft>
                        <a:buNone/>
                      </a:pPr>
                      <a:r>
                        <a:rPr lang="nl-BE" sz="1600" b="0" kern="100">
                          <a:solidFill>
                            <a:schemeClr val="tx1"/>
                          </a:solidFill>
                          <a:effectLst/>
                          <a:latin typeface="Aptos"/>
                          <a:ea typeface="Aptos" panose="020B0004020202020204" pitchFamily="34" charset="0"/>
                          <a:cs typeface="Times New Roman"/>
                        </a:rPr>
                        <a:t>Taalsysteem (klanken, spelling, grammatica)</a:t>
                      </a:r>
                    </a:p>
                    <a:p>
                      <a:pPr fontAlgn="base">
                        <a:lnSpc>
                          <a:spcPct val="115000"/>
                        </a:lnSpc>
                        <a:spcAft>
                          <a:spcPts val="800"/>
                        </a:spcAft>
                        <a:buNone/>
                      </a:pPr>
                      <a:r>
                        <a:rPr lang="nl-BE" sz="1600" b="0" kern="100">
                          <a:solidFill>
                            <a:schemeClr val="tx1"/>
                          </a:solidFill>
                          <a:effectLst/>
                          <a:latin typeface="Aptos"/>
                          <a:ea typeface="Aptos" panose="020B0004020202020204" pitchFamily="34" charset="0"/>
                          <a:cs typeface="Times New Roman"/>
                        </a:rPr>
                        <a:t>Taalgebruik en </a:t>
                      </a:r>
                      <a:r>
                        <a:rPr lang="nl-BE" sz="1600" b="0" kern="100">
                          <a:solidFill>
                            <a:schemeClr val="accent5"/>
                          </a:solidFill>
                          <a:effectLst/>
                          <a:latin typeface="Aptos"/>
                          <a:ea typeface="Aptos" panose="020B0004020202020204" pitchFamily="34" charset="0"/>
                          <a:cs typeface="Times New Roman"/>
                        </a:rPr>
                        <a:t>taalweten-schap</a:t>
                      </a:r>
                    </a:p>
                    <a:p>
                      <a:pPr fontAlgn="base">
                        <a:lnSpc>
                          <a:spcPct val="115000"/>
                        </a:lnSpc>
                        <a:spcAft>
                          <a:spcPts val="800"/>
                        </a:spcAft>
                        <a:buNone/>
                      </a:pPr>
                      <a:endParaRPr lang="nl-BE" sz="1600" b="0" kern="100">
                        <a:solidFill>
                          <a:srgbClr val="FF0000"/>
                        </a:solidFill>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b="0" kern="0">
                          <a:solidFill>
                            <a:schemeClr val="accent5"/>
                          </a:solidFill>
                          <a:effectLst/>
                          <a:latin typeface="Aptos"/>
                        </a:rPr>
                        <a:t>Interactie met literatuur</a:t>
                      </a:r>
                      <a:endParaRPr lang="nl-BE" sz="1600" b="0" kern="0">
                        <a:effectLst/>
                        <a:latin typeface="Aptos"/>
                      </a:endParaRPr>
                    </a:p>
                    <a:p>
                      <a:pPr fontAlgn="base">
                        <a:lnSpc>
                          <a:spcPct val="115000"/>
                        </a:lnSpc>
                        <a:spcAft>
                          <a:spcPts val="800"/>
                        </a:spcAft>
                        <a:buNone/>
                      </a:pPr>
                      <a:r>
                        <a:rPr lang="nl-BE" sz="1600" b="0" kern="0">
                          <a:solidFill>
                            <a:schemeClr val="accent5"/>
                          </a:solidFill>
                          <a:effectLst/>
                          <a:latin typeface="Aptos"/>
                        </a:rPr>
                        <a:t>Creatieve expressie en taal</a:t>
                      </a:r>
                    </a:p>
                    <a:p>
                      <a:pPr fontAlgn="base">
                        <a:lnSpc>
                          <a:spcPct val="115000"/>
                        </a:lnSpc>
                        <a:spcAft>
                          <a:spcPts val="800"/>
                        </a:spcAft>
                        <a:buNone/>
                      </a:pPr>
                      <a:endParaRPr lang="nl-BE" sz="1600" b="0" kern="100">
                        <a:effectLst/>
                        <a:latin typeface="Aptos"/>
                        <a:ea typeface="Aptos" panose="020B0004020202020204" pitchFamily="34" charset="0"/>
                        <a:cs typeface="Times New Roman"/>
                      </a:endParaRPr>
                    </a:p>
                  </a:txBody>
                  <a:tcPr marL="68580" marR="68580" marT="0" marB="0"/>
                </a:tc>
                <a:tc>
                  <a:txBody>
                    <a:bodyPr/>
                    <a:lstStyle/>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Attitudes</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Lezen</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Taalgebruik</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Taalbe-schouwing</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Taalvorm</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Taalinhoud</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Hulpmiddelen</a:t>
                      </a:r>
                      <a:endParaRPr kumimoji="0" lang="nl-BE"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endParaRPr>
                    </a:p>
                  </a:txBody>
                  <a:tcPr marL="68580" marR="68580" marT="0" marB="0"/>
                </a:tc>
                <a:extLst>
                  <a:ext uri="{0D108BD9-81ED-4DB2-BD59-A6C34878D82A}">
                    <a16:rowId xmlns:a16="http://schemas.microsoft.com/office/drawing/2014/main" val="3885815535"/>
                  </a:ext>
                </a:extLst>
              </a:tr>
            </a:tbl>
          </a:graphicData>
        </a:graphic>
      </p:graphicFrame>
      <p:sp>
        <p:nvSpPr>
          <p:cNvPr id="6" name="Tekstvak 5">
            <a:extLst>
              <a:ext uri="{FF2B5EF4-FFF2-40B4-BE49-F238E27FC236}">
                <a16:creationId xmlns:a16="http://schemas.microsoft.com/office/drawing/2014/main" id="{2440985B-279F-1234-80B8-A2059F4C1530}"/>
              </a:ext>
            </a:extLst>
          </p:cNvPr>
          <p:cNvSpPr txBox="1"/>
          <p:nvPr/>
        </p:nvSpPr>
        <p:spPr>
          <a:xfrm>
            <a:off x="422031" y="5531835"/>
            <a:ext cx="857124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800" b="1" i="0" u="none" strike="noStrike" kern="1200" cap="none" spc="0" normalizeH="0" baseline="0" noProof="0">
                <a:ln>
                  <a:noFill/>
                </a:ln>
                <a:solidFill>
                  <a:prstClr val="black"/>
                </a:solidFill>
                <a:effectLst/>
                <a:uLnTx/>
                <a:uFillTx/>
                <a:latin typeface="Trebuchet MS"/>
                <a:ea typeface="+mn-ea"/>
                <a:cs typeface="+mn-cs"/>
              </a:rPr>
              <a:t>Legende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800" b="0" i="0" u="none" strike="noStrike" kern="1200" cap="none" spc="0" normalizeH="0" baseline="0" noProof="0">
                <a:ln>
                  <a:noFill/>
                </a:ln>
                <a:solidFill>
                  <a:srgbClr val="0070C0"/>
                </a:solidFill>
                <a:effectLst/>
                <a:uLnTx/>
                <a:uFillTx/>
                <a:latin typeface="Trebuchet MS"/>
                <a:ea typeface="+mn-ea"/>
                <a:cs typeface="+mn-cs"/>
              </a:rPr>
              <a:t>Blauw</a:t>
            </a:r>
            <a:r>
              <a:rPr kumimoji="0" lang="nl-NL" sz="1800" b="0" i="0" u="none" strike="noStrike" kern="1200" cap="none" spc="0" normalizeH="0" baseline="0" noProof="0">
                <a:ln>
                  <a:noFill/>
                </a:ln>
                <a:solidFill>
                  <a:prstClr val="black"/>
                </a:solidFill>
                <a:effectLst/>
                <a:uLnTx/>
                <a:uFillTx/>
                <a:latin typeface="Trebuchet MS"/>
                <a:ea typeface="+mn-ea"/>
                <a:cs typeface="+mn-cs"/>
              </a:rPr>
              <a:t>: nu meer onder de aandacht of nieuw</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800" b="0" i="1" u="none" strike="noStrike" kern="1200" cap="none" spc="0" normalizeH="0" baseline="0" noProof="0">
                <a:ln>
                  <a:noFill/>
                </a:ln>
                <a:solidFill>
                  <a:prstClr val="black"/>
                </a:solidFill>
                <a:effectLst/>
                <a:uLnTx/>
                <a:uFillTx/>
                <a:latin typeface="Trebuchet MS"/>
                <a:ea typeface="+mn-ea"/>
                <a:cs typeface="+mn-cs"/>
              </a:rPr>
              <a:t>Cursief</a:t>
            </a:r>
            <a:r>
              <a:rPr kumimoji="0" lang="nl-NL" sz="1800" b="0" i="0" u="none" strike="noStrike" kern="1200" cap="none" spc="0" normalizeH="0" baseline="0" noProof="0">
                <a:ln>
                  <a:noFill/>
                </a:ln>
                <a:solidFill>
                  <a:prstClr val="black"/>
                </a:solidFill>
                <a:effectLst/>
                <a:uLnTx/>
                <a:uFillTx/>
                <a:latin typeface="Trebuchet MS"/>
                <a:ea typeface="+mn-ea"/>
                <a:cs typeface="+mn-cs"/>
              </a:rPr>
              <a:t>: geen gemeenschappelijke doelen (vanuit leerplan voor iedereen)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nl-BE" sz="1800" b="0" i="0" u="none" strike="noStrike" kern="1200" cap="none" spc="0" normalizeH="0" baseline="0" noProof="0">
              <a:ln>
                <a:noFill/>
              </a:ln>
              <a:solidFill>
                <a:prstClr val="black"/>
              </a:solidFill>
              <a:effectLst/>
              <a:uLnTx/>
              <a:uFillTx/>
              <a:latin typeface="Trebuchet MS"/>
              <a:ea typeface="+mn-ea"/>
              <a:cs typeface="+mn-cs"/>
            </a:endParaRPr>
          </a:p>
        </p:txBody>
      </p:sp>
      <p:sp>
        <p:nvSpPr>
          <p:cNvPr id="7" name="Rechthoek: afgeronde hoeken 6">
            <a:extLst>
              <a:ext uri="{FF2B5EF4-FFF2-40B4-BE49-F238E27FC236}">
                <a16:creationId xmlns:a16="http://schemas.microsoft.com/office/drawing/2014/main" id="{56974984-812A-6BC7-3E96-B9A695F5ED06}"/>
              </a:ext>
            </a:extLst>
          </p:cNvPr>
          <p:cNvSpPr/>
          <p:nvPr/>
        </p:nvSpPr>
        <p:spPr>
          <a:xfrm>
            <a:off x="5851331" y="1316826"/>
            <a:ext cx="1679320" cy="4215009"/>
          </a:xfrm>
          <a:prstGeom prst="roundRect">
            <a:avLst/>
          </a:prstGeom>
          <a:noFill/>
          <a:ln w="5715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
        <p:nvSpPr>
          <p:cNvPr id="5" name="Pijl: rechts 4">
            <a:extLst>
              <a:ext uri="{FF2B5EF4-FFF2-40B4-BE49-F238E27FC236}">
                <a16:creationId xmlns:a16="http://schemas.microsoft.com/office/drawing/2014/main" id="{C4790C58-5E73-2A9B-901B-A1F2FE6FC2CE}"/>
              </a:ext>
            </a:extLst>
          </p:cNvPr>
          <p:cNvSpPr/>
          <p:nvPr/>
        </p:nvSpPr>
        <p:spPr>
          <a:xfrm>
            <a:off x="4766834" y="2166733"/>
            <a:ext cx="1114096" cy="612228"/>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Tree>
    <p:extLst>
      <p:ext uri="{BB962C8B-B14F-4D97-AF65-F5344CB8AC3E}">
        <p14:creationId xmlns:p14="http://schemas.microsoft.com/office/powerpoint/2010/main" val="850184557"/>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el 4">
            <a:extLst>
              <a:ext uri="{FF2B5EF4-FFF2-40B4-BE49-F238E27FC236}">
                <a16:creationId xmlns:a16="http://schemas.microsoft.com/office/drawing/2014/main" id="{8E7B6B98-07A6-9F77-E31A-366DD54F2D43}"/>
              </a:ext>
            </a:extLst>
          </p:cNvPr>
          <p:cNvGraphicFramePr>
            <a:graphicFrameLocks noGrp="1"/>
          </p:cNvGraphicFramePr>
          <p:nvPr>
            <p:extLst>
              <p:ext uri="{D42A27DB-BD31-4B8C-83A1-F6EECF244321}">
                <p14:modId xmlns:p14="http://schemas.microsoft.com/office/powerpoint/2010/main" val="2992111214"/>
              </p:ext>
            </p:extLst>
          </p:nvPr>
        </p:nvGraphicFramePr>
        <p:xfrm>
          <a:off x="303009" y="2033195"/>
          <a:ext cx="11585982" cy="3567729"/>
        </p:xfrm>
        <a:graphic>
          <a:graphicData uri="http://schemas.openxmlformats.org/drawingml/2006/table">
            <a:tbl>
              <a:tblPr firstRow="1" firstCol="1" bandRow="1"/>
              <a:tblGrid>
                <a:gridCol w="1891551">
                  <a:extLst>
                    <a:ext uri="{9D8B030D-6E8A-4147-A177-3AD203B41FA5}">
                      <a16:colId xmlns:a16="http://schemas.microsoft.com/office/drawing/2014/main" val="1139374606"/>
                    </a:ext>
                  </a:extLst>
                </a:gridCol>
                <a:gridCol w="2581835">
                  <a:extLst>
                    <a:ext uri="{9D8B030D-6E8A-4147-A177-3AD203B41FA5}">
                      <a16:colId xmlns:a16="http://schemas.microsoft.com/office/drawing/2014/main" val="4083299910"/>
                    </a:ext>
                  </a:extLst>
                </a:gridCol>
                <a:gridCol w="4759084">
                  <a:extLst>
                    <a:ext uri="{9D8B030D-6E8A-4147-A177-3AD203B41FA5}">
                      <a16:colId xmlns:a16="http://schemas.microsoft.com/office/drawing/2014/main" val="340621485"/>
                    </a:ext>
                  </a:extLst>
                </a:gridCol>
                <a:gridCol w="348769">
                  <a:extLst>
                    <a:ext uri="{9D8B030D-6E8A-4147-A177-3AD203B41FA5}">
                      <a16:colId xmlns:a16="http://schemas.microsoft.com/office/drawing/2014/main" val="374734885"/>
                    </a:ext>
                  </a:extLst>
                </a:gridCol>
                <a:gridCol w="326972">
                  <a:extLst>
                    <a:ext uri="{9D8B030D-6E8A-4147-A177-3AD203B41FA5}">
                      <a16:colId xmlns:a16="http://schemas.microsoft.com/office/drawing/2014/main" val="3312889063"/>
                    </a:ext>
                  </a:extLst>
                </a:gridCol>
                <a:gridCol w="186419">
                  <a:extLst>
                    <a:ext uri="{9D8B030D-6E8A-4147-A177-3AD203B41FA5}">
                      <a16:colId xmlns:a16="http://schemas.microsoft.com/office/drawing/2014/main" val="2246773634"/>
                    </a:ext>
                  </a:extLst>
                </a:gridCol>
                <a:gridCol w="186419">
                  <a:extLst>
                    <a:ext uri="{9D8B030D-6E8A-4147-A177-3AD203B41FA5}">
                      <a16:colId xmlns:a16="http://schemas.microsoft.com/office/drawing/2014/main" val="1529362840"/>
                    </a:ext>
                  </a:extLst>
                </a:gridCol>
                <a:gridCol w="186419">
                  <a:extLst>
                    <a:ext uri="{9D8B030D-6E8A-4147-A177-3AD203B41FA5}">
                      <a16:colId xmlns:a16="http://schemas.microsoft.com/office/drawing/2014/main" val="1502616736"/>
                    </a:ext>
                  </a:extLst>
                </a:gridCol>
                <a:gridCol w="186419">
                  <a:extLst>
                    <a:ext uri="{9D8B030D-6E8A-4147-A177-3AD203B41FA5}">
                      <a16:colId xmlns:a16="http://schemas.microsoft.com/office/drawing/2014/main" val="1737399973"/>
                    </a:ext>
                  </a:extLst>
                </a:gridCol>
                <a:gridCol w="186419">
                  <a:extLst>
                    <a:ext uri="{9D8B030D-6E8A-4147-A177-3AD203B41FA5}">
                      <a16:colId xmlns:a16="http://schemas.microsoft.com/office/drawing/2014/main" val="1612993842"/>
                    </a:ext>
                  </a:extLst>
                </a:gridCol>
                <a:gridCol w="186419">
                  <a:extLst>
                    <a:ext uri="{9D8B030D-6E8A-4147-A177-3AD203B41FA5}">
                      <a16:colId xmlns:a16="http://schemas.microsoft.com/office/drawing/2014/main" val="3903427432"/>
                    </a:ext>
                  </a:extLst>
                </a:gridCol>
                <a:gridCol w="186419">
                  <a:extLst>
                    <a:ext uri="{9D8B030D-6E8A-4147-A177-3AD203B41FA5}">
                      <a16:colId xmlns:a16="http://schemas.microsoft.com/office/drawing/2014/main" val="2482336533"/>
                    </a:ext>
                  </a:extLst>
                </a:gridCol>
                <a:gridCol w="186419">
                  <a:extLst>
                    <a:ext uri="{9D8B030D-6E8A-4147-A177-3AD203B41FA5}">
                      <a16:colId xmlns:a16="http://schemas.microsoft.com/office/drawing/2014/main" val="2291030227"/>
                    </a:ext>
                  </a:extLst>
                </a:gridCol>
                <a:gridCol w="186419">
                  <a:extLst>
                    <a:ext uri="{9D8B030D-6E8A-4147-A177-3AD203B41FA5}">
                      <a16:colId xmlns:a16="http://schemas.microsoft.com/office/drawing/2014/main" val="1354175287"/>
                    </a:ext>
                  </a:extLst>
                </a:gridCol>
              </a:tblGrid>
              <a:tr h="244377">
                <a:tc rowSpan="2">
                  <a:txBody>
                    <a:bodyPr/>
                    <a:lstStyle/>
                    <a:p>
                      <a:pPr>
                        <a:lnSpc>
                          <a:spcPct val="130000"/>
                        </a:lnSpc>
                        <a:spcBef>
                          <a:spcPts val="300"/>
                        </a:spcBef>
                        <a:spcAft>
                          <a:spcPts val="300"/>
                        </a:spcAft>
                        <a:buNone/>
                      </a:pPr>
                      <a:r>
                        <a:rPr lang="nl-BE" sz="28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Domein</a:t>
                      </a:r>
                      <a:endParaRPr lang="nl-BE" sz="2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rowSpan="2">
                  <a:txBody>
                    <a:bodyPr/>
                    <a:lstStyle/>
                    <a:p>
                      <a:pPr>
                        <a:lnSpc>
                          <a:spcPct val="130000"/>
                        </a:lnSpc>
                        <a:spcBef>
                          <a:spcPts val="300"/>
                        </a:spcBef>
                        <a:spcAft>
                          <a:spcPts val="300"/>
                        </a:spcAft>
                        <a:buNone/>
                      </a:pPr>
                      <a:r>
                        <a:rPr lang="nl-BE" sz="28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Subdomein</a:t>
                      </a:r>
                      <a:endParaRPr lang="nl-BE" sz="2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rowSpan="2">
                  <a:txBody>
                    <a:bodyPr/>
                    <a:lstStyle/>
                    <a:p>
                      <a:pPr>
                        <a:lnSpc>
                          <a:spcPct val="130000"/>
                        </a:lnSpc>
                        <a:spcBef>
                          <a:spcPts val="300"/>
                        </a:spcBef>
                        <a:spcAft>
                          <a:spcPts val="300"/>
                        </a:spcAft>
                        <a:buNone/>
                      </a:pPr>
                      <a:r>
                        <a:rPr lang="nl-BE" sz="2800" b="1">
                          <a:solidFill>
                            <a:srgbClr val="000000"/>
                          </a:solidFill>
                          <a:effectLst/>
                          <a:latin typeface="Trebuchet MS" panose="020B0603020202020204" pitchFamily="34" charset="0"/>
                          <a:ea typeface="Trebuchet MS" panose="020B0603020202020204" pitchFamily="34" charset="0"/>
                          <a:cs typeface="Times New Roman" panose="02020603050405020304" pitchFamily="18" charset="0"/>
                        </a:rPr>
                        <a:t>Cluster</a:t>
                      </a:r>
                      <a:endParaRPr lang="nl-BE" sz="2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rowSpan="2">
                  <a:txBody>
                    <a:bodyPr/>
                    <a:lstStyle/>
                    <a:p>
                      <a:pPr algn="ctr">
                        <a:lnSpc>
                          <a:spcPct val="130000"/>
                        </a:lnSpc>
                        <a:spcBef>
                          <a:spcPts val="300"/>
                        </a:spcBef>
                        <a:spcAft>
                          <a:spcPts val="300"/>
                        </a:spcAft>
                        <a:buNone/>
                      </a:pPr>
                      <a:r>
                        <a:rPr lang="nl-BE" sz="1000" b="1">
                          <a:solidFill>
                            <a:srgbClr val="000000"/>
                          </a:solidFill>
                          <a:effectLst/>
                          <a:latin typeface="Trebuchet MS" panose="020B0603020202020204" pitchFamily="34" charset="0"/>
                          <a:ea typeface="Trebuchet MS" panose="020B0603020202020204" pitchFamily="34" charset="0"/>
                          <a:cs typeface="Times New Roman" panose="02020603050405020304" pitchFamily="18" charset="0"/>
                        </a:rPr>
                        <a:t>P</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gridSpan="9">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G</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rowSpan="2">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S</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extLst>
                  <a:ext uri="{0D108BD9-81ED-4DB2-BD59-A6C34878D82A}">
                    <a16:rowId xmlns:a16="http://schemas.microsoft.com/office/drawing/2014/main" val="119973564"/>
                  </a:ext>
                </a:extLst>
              </a:tr>
              <a:tr h="516779">
                <a:tc vMerge="1">
                  <a:txBody>
                    <a:bodyPr/>
                    <a:lstStyle/>
                    <a:p>
                      <a:endParaRPr lang="nl-BE"/>
                    </a:p>
                  </a:txBody>
                  <a:tcPr/>
                </a:tc>
                <a:tc vMerge="1">
                  <a:txBody>
                    <a:bodyPr/>
                    <a:lstStyle/>
                    <a:p>
                      <a:endParaRPr lang="nl-BE"/>
                    </a:p>
                  </a:txBody>
                  <a:tcPr/>
                </a:tc>
                <a:tc vMerge="1">
                  <a:txBody>
                    <a:bodyPr/>
                    <a:lstStyle/>
                    <a:p>
                      <a:endParaRPr lang="nl-BE"/>
                    </a:p>
                  </a:txBody>
                  <a:tcPr/>
                </a:tc>
                <a:tc vMerge="1">
                  <a:txBody>
                    <a:bodyPr/>
                    <a:lstStyle/>
                    <a:p>
                      <a:endParaRPr lang="nl-BE"/>
                    </a:p>
                  </a:txBody>
                  <a:tcPr/>
                </a:tc>
                <a:tc>
                  <a:txBody>
                    <a:bodyPr/>
                    <a:lstStyle/>
                    <a:p>
                      <a:pPr algn="ctr">
                        <a:lnSpc>
                          <a:spcPct val="130000"/>
                        </a:lnSpc>
                        <a:spcBef>
                          <a:spcPts val="300"/>
                        </a:spcBef>
                        <a:spcAft>
                          <a:spcPts val="300"/>
                        </a:spcAft>
                        <a:buNone/>
                      </a:pPr>
                      <a:r>
                        <a:rPr lang="nl-BE" sz="1000" b="1">
                          <a:solidFill>
                            <a:srgbClr val="000000"/>
                          </a:solidFill>
                          <a:effectLst/>
                          <a:latin typeface="Trebuchet MS" panose="020B0603020202020204" pitchFamily="34" charset="0"/>
                          <a:ea typeface="Trebuchet MS" panose="020B0603020202020204" pitchFamily="34" charset="0"/>
                          <a:cs typeface="Times New Roman" panose="02020603050405020304" pitchFamily="18" charset="0"/>
                        </a:rPr>
                        <a:t>JK</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K2</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K3</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L1</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L2</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L3</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L4</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L5</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L6</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vMerge="1">
                  <a:txBody>
                    <a:bodyPr/>
                    <a:lstStyle/>
                    <a:p>
                      <a:endParaRPr lang="nl-BE"/>
                    </a:p>
                  </a:txBody>
                  <a:tcPr/>
                </a:tc>
                <a:extLst>
                  <a:ext uri="{0D108BD9-81ED-4DB2-BD59-A6C34878D82A}">
                    <a16:rowId xmlns:a16="http://schemas.microsoft.com/office/drawing/2014/main" val="2928311390"/>
                  </a:ext>
                </a:extLst>
              </a:tr>
              <a:tr h="219930">
                <a:tc rowSpan="5">
                  <a:txBody>
                    <a:bodyPr/>
                    <a:lstStyle/>
                    <a:p>
                      <a:pPr>
                        <a:lnSpc>
                          <a:spcPct val="130000"/>
                        </a:lnSpc>
                        <a:spcAft>
                          <a:spcPts val="1000"/>
                        </a:spcAft>
                        <a:buNone/>
                      </a:pPr>
                      <a:r>
                        <a:rPr lang="nl-BE" sz="2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Mondeling taalgebruik</a:t>
                      </a:r>
                      <a:endParaRPr lang="nl-BE" sz="2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rowSpan="5">
                  <a:txBody>
                    <a:bodyPr/>
                    <a:lstStyle/>
                    <a:p>
                      <a:pPr>
                        <a:lnSpc>
                          <a:spcPct val="130000"/>
                        </a:lnSpc>
                        <a:spcAft>
                          <a:spcPts val="1000"/>
                        </a:spcAft>
                        <a:buNone/>
                      </a:pPr>
                      <a:r>
                        <a:rPr lang="nl-BE" sz="2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Luisterbegrip</a:t>
                      </a:r>
                      <a:endParaRPr lang="nl-BE" sz="2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30000"/>
                        </a:lnSpc>
                        <a:spcAft>
                          <a:spcPts val="1000"/>
                        </a:spcAft>
                        <a:buNone/>
                      </a:pPr>
                      <a:r>
                        <a:rPr lang="nl-BE" sz="2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p>
                      <a:pPr>
                        <a:lnSpc>
                          <a:spcPct val="130000"/>
                        </a:lnSpc>
                        <a:spcAft>
                          <a:spcPts val="1000"/>
                        </a:spcAft>
                        <a:buNone/>
                      </a:pPr>
                      <a:endParaRPr lang="nl-BE" sz="2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997985419"/>
                  </a:ext>
                </a:extLst>
              </a:tr>
              <a:tr h="219930">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2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Expliciete informatie vinden</a:t>
                      </a:r>
                      <a:endParaRPr lang="nl-BE" sz="2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791239540"/>
                  </a:ext>
                </a:extLst>
              </a:tr>
              <a:tr h="219930">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2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Verbanden leggen en afleiden</a:t>
                      </a:r>
                      <a:endParaRPr lang="nl-BE" sz="2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031425882"/>
                  </a:ext>
                </a:extLst>
              </a:tr>
              <a:tr h="219930">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2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Teksten beoordelen</a:t>
                      </a:r>
                      <a:endParaRPr lang="nl-BE" sz="2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916458215"/>
                  </a:ext>
                </a:extLst>
              </a:tr>
              <a:tr h="338532">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2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Tekstinformatie gebruiken</a:t>
                      </a:r>
                      <a:endParaRPr lang="nl-BE" sz="2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594962935"/>
                  </a:ext>
                </a:extLst>
              </a:tr>
            </a:tbl>
          </a:graphicData>
        </a:graphic>
      </p:graphicFrame>
      <p:sp>
        <p:nvSpPr>
          <p:cNvPr id="6" name="Titel 2">
            <a:extLst>
              <a:ext uri="{FF2B5EF4-FFF2-40B4-BE49-F238E27FC236}">
                <a16:creationId xmlns:a16="http://schemas.microsoft.com/office/drawing/2014/main" id="{7922870C-0272-146C-A43B-CBC129DD19BC}"/>
              </a:ext>
            </a:extLst>
          </p:cNvPr>
          <p:cNvSpPr txBox="1">
            <a:spLocks/>
          </p:cNvSpPr>
          <p:nvPr/>
        </p:nvSpPr>
        <p:spPr>
          <a:xfrm>
            <a:off x="302772" y="588864"/>
            <a:ext cx="11698652" cy="648481"/>
          </a:xfrm>
          <a:prstGeom prst="rect">
            <a:avLst/>
          </a:prstGeom>
        </p:spPr>
        <p:txBody>
          <a:bodyPr/>
          <a:lstStyle>
            <a:lvl1pPr algn="l" defTabSz="685783" rtl="0" eaLnBrk="1" latinLnBrk="0" hangingPunct="1">
              <a:spcBef>
                <a:spcPct val="0"/>
              </a:spcBef>
              <a:buNone/>
              <a:defRPr kumimoji="0" lang="nl-BE" sz="2400" b="0" kern="1200" cap="none" baseline="0" dirty="0" smtClean="0">
                <a:solidFill>
                  <a:srgbClr val="2D3E4E"/>
                </a:solidFill>
                <a:effectLst/>
                <a:latin typeface="Poppins ExtraBold" panose="00000900000000000000" pitchFamily="2" charset="0"/>
                <a:ea typeface="Roboto" pitchFamily="2" charset="0"/>
                <a:cs typeface="Poppins ExtraBold" panose="00000900000000000000" pitchFamily="2" charset="0"/>
              </a:defRPr>
            </a:lvl1pPr>
          </a:lstStyle>
          <a:p>
            <a:r>
              <a:rPr lang="nl-NL" sz="3600"/>
              <a:t>Wat houdt dit in voor JK tot K3?</a:t>
            </a:r>
          </a:p>
        </p:txBody>
      </p:sp>
      <p:sp>
        <p:nvSpPr>
          <p:cNvPr id="7" name="Rechthoek: afgeronde hoeken 6">
            <a:extLst>
              <a:ext uri="{FF2B5EF4-FFF2-40B4-BE49-F238E27FC236}">
                <a16:creationId xmlns:a16="http://schemas.microsoft.com/office/drawing/2014/main" id="{F40B4507-8B27-3FF9-D804-AD620CBB3BB9}"/>
              </a:ext>
            </a:extLst>
          </p:cNvPr>
          <p:cNvSpPr/>
          <p:nvPr/>
        </p:nvSpPr>
        <p:spPr>
          <a:xfrm>
            <a:off x="2173046" y="2753958"/>
            <a:ext cx="8440940" cy="957430"/>
          </a:xfrm>
          <a:prstGeom prst="roundRect">
            <a:avLst/>
          </a:prstGeom>
          <a:noFill/>
          <a:ln w="3810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Tree>
    <p:extLst>
      <p:ext uri="{BB962C8B-B14F-4D97-AF65-F5344CB8AC3E}">
        <p14:creationId xmlns:p14="http://schemas.microsoft.com/office/powerpoint/2010/main" val="2003731805"/>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7E6937-A289-3B32-C85C-68F88AF908EB}"/>
            </a:ext>
          </a:extLst>
        </p:cNvPr>
        <p:cNvGrpSpPr/>
        <p:nvPr/>
      </p:nvGrpSpPr>
      <p:grpSpPr>
        <a:xfrm>
          <a:off x="0" y="0"/>
          <a:ext cx="0" cy="0"/>
          <a:chOff x="0" y="0"/>
          <a:chExt cx="0" cy="0"/>
        </a:xfrm>
      </p:grpSpPr>
      <p:sp>
        <p:nvSpPr>
          <p:cNvPr id="3" name="Titel 2">
            <a:extLst>
              <a:ext uri="{FF2B5EF4-FFF2-40B4-BE49-F238E27FC236}">
                <a16:creationId xmlns:a16="http://schemas.microsoft.com/office/drawing/2014/main" id="{3903FAAE-7868-A20B-0E1E-6470E68F89C4}"/>
              </a:ext>
            </a:extLst>
          </p:cNvPr>
          <p:cNvSpPr>
            <a:spLocks noGrp="1"/>
          </p:cNvSpPr>
          <p:nvPr>
            <p:ph type="title" idx="4294967295"/>
          </p:nvPr>
        </p:nvSpPr>
        <p:spPr>
          <a:xfrm>
            <a:off x="430884" y="492234"/>
            <a:ext cx="9799638" cy="649287"/>
          </a:xfrm>
        </p:spPr>
        <p:txBody>
          <a:bodyPr>
            <a:normAutofit/>
          </a:bodyPr>
          <a:lstStyle/>
          <a:p>
            <a:r>
              <a:rPr lang="nl-NL" sz="3600"/>
              <a:t>JK - K3: Luisterbegrip</a:t>
            </a:r>
            <a:endParaRPr lang="nl-BE" sz="3600"/>
          </a:p>
        </p:txBody>
      </p:sp>
      <p:graphicFrame>
        <p:nvGraphicFramePr>
          <p:cNvPr id="4" name="Tabel 3">
            <a:extLst>
              <a:ext uri="{FF2B5EF4-FFF2-40B4-BE49-F238E27FC236}">
                <a16:creationId xmlns:a16="http://schemas.microsoft.com/office/drawing/2014/main" id="{0BCE8C61-9F82-48B5-A0F0-0EBAF653CE4C}"/>
              </a:ext>
            </a:extLst>
          </p:cNvPr>
          <p:cNvGraphicFramePr>
            <a:graphicFrameLocks noGrp="1"/>
          </p:cNvGraphicFramePr>
          <p:nvPr>
            <p:extLst>
              <p:ext uri="{D42A27DB-BD31-4B8C-83A1-F6EECF244321}">
                <p14:modId xmlns:p14="http://schemas.microsoft.com/office/powerpoint/2010/main" val="4014564109"/>
              </p:ext>
            </p:extLst>
          </p:nvPr>
        </p:nvGraphicFramePr>
        <p:xfrm>
          <a:off x="896872" y="1645842"/>
          <a:ext cx="10398255" cy="3870960"/>
        </p:xfrm>
        <a:graphic>
          <a:graphicData uri="http://schemas.openxmlformats.org/drawingml/2006/table">
            <a:tbl>
              <a:tblPr>
                <a:tableStyleId>{5C22544A-7EE6-4342-B048-85BDC9FD1C3A}</a:tableStyleId>
              </a:tblPr>
              <a:tblGrid>
                <a:gridCol w="10398255">
                  <a:extLst>
                    <a:ext uri="{9D8B030D-6E8A-4147-A177-3AD203B41FA5}">
                      <a16:colId xmlns:a16="http://schemas.microsoft.com/office/drawing/2014/main" val="2812083679"/>
                    </a:ext>
                  </a:extLst>
                </a:gridCol>
              </a:tblGrid>
              <a:tr h="297180">
                <a:tc>
                  <a:txBody>
                    <a:bodyPr/>
                    <a:lstStyle/>
                    <a:p>
                      <a:pPr>
                        <a:buNone/>
                      </a:pPr>
                      <a:r>
                        <a:rPr lang="nl-BE" sz="3200" dirty="0">
                          <a:solidFill>
                            <a:schemeClr val="bg1"/>
                          </a:solidFill>
                        </a:rPr>
                        <a:t>Geen aparte cluster, enkel doelen:</a:t>
                      </a:r>
                    </a:p>
                  </a:txBody>
                  <a:tcPr anchor="ctr">
                    <a:solidFill>
                      <a:schemeClr val="accent3"/>
                    </a:solidFill>
                  </a:tcPr>
                </a:tc>
                <a:extLst>
                  <a:ext uri="{0D108BD9-81ED-4DB2-BD59-A6C34878D82A}">
                    <a16:rowId xmlns:a16="http://schemas.microsoft.com/office/drawing/2014/main" val="3879088633"/>
                  </a:ext>
                </a:extLst>
              </a:tr>
              <a:tr h="297180">
                <a:tc>
                  <a:txBody>
                    <a:bodyPr/>
                    <a:lstStyle/>
                    <a:p>
                      <a:pPr marL="342900" indent="-342900">
                        <a:buFont typeface="Arial" panose="020B0604020202020204" pitchFamily="34" charset="0"/>
                        <a:buChar char="•"/>
                      </a:pPr>
                      <a:r>
                        <a:rPr lang="nl-NL" sz="3200" kern="1200">
                          <a:solidFill>
                            <a:schemeClr val="dk1"/>
                          </a:solidFill>
                          <a:latin typeface="+mn-lt"/>
                          <a:ea typeface="+mn-ea"/>
                          <a:cs typeface="+mn-cs"/>
                        </a:rPr>
                        <a:t>Met aandacht luisteren</a:t>
                      </a:r>
                      <a:endParaRPr lang="nl-BE" sz="3200" kern="1200">
                        <a:solidFill>
                          <a:schemeClr val="dk1"/>
                        </a:solidFill>
                        <a:latin typeface="+mn-lt"/>
                        <a:ea typeface="+mn-ea"/>
                        <a:cs typeface="+mn-cs"/>
                      </a:endParaRPr>
                    </a:p>
                  </a:txBody>
                  <a:tcPr anchor="ctr">
                    <a:solidFill>
                      <a:schemeClr val="accent6">
                        <a:lumMod val="40000"/>
                        <a:lumOff val="60000"/>
                      </a:schemeClr>
                    </a:solidFill>
                  </a:tcPr>
                </a:tc>
                <a:extLst>
                  <a:ext uri="{0D108BD9-81ED-4DB2-BD59-A6C34878D82A}">
                    <a16:rowId xmlns:a16="http://schemas.microsoft.com/office/drawing/2014/main" val="4093414319"/>
                  </a:ext>
                </a:extLst>
              </a:tr>
              <a:tr h="297180">
                <a:tc>
                  <a:txBody>
                    <a:bodyPr/>
                    <a:lstStyle/>
                    <a:p>
                      <a:pPr marL="342900" indent="-342900">
                        <a:buFont typeface="Arial" panose="020B0604020202020204" pitchFamily="34" charset="0"/>
                        <a:buChar char="•"/>
                      </a:pPr>
                      <a:r>
                        <a:rPr lang="nl-BE" sz="3200"/>
                        <a:t>Gepast reageren op vragen en instructies</a:t>
                      </a:r>
                    </a:p>
                  </a:txBody>
                  <a:tcPr anchor="ctr">
                    <a:solidFill>
                      <a:schemeClr val="accent6">
                        <a:lumMod val="40000"/>
                        <a:lumOff val="60000"/>
                      </a:schemeClr>
                    </a:solidFill>
                  </a:tcPr>
                </a:tc>
                <a:extLst>
                  <a:ext uri="{0D108BD9-81ED-4DB2-BD59-A6C34878D82A}">
                    <a16:rowId xmlns:a16="http://schemas.microsoft.com/office/drawing/2014/main" val="2226784050"/>
                  </a:ext>
                </a:extLst>
              </a:tr>
              <a:tr h="297180">
                <a:tc>
                  <a:txBody>
                    <a:bodyPr/>
                    <a:lstStyle/>
                    <a:p>
                      <a:pPr marL="342900" marR="0" lvl="0" indent="-34290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nl-BE" sz="3200"/>
                        <a:t>Zelf vragen stellen om meer informatie te krijgen en om te controleren of ze de boodschap begrepen hebben</a:t>
                      </a:r>
                    </a:p>
                  </a:txBody>
                  <a:tcPr anchor="ctr">
                    <a:solidFill>
                      <a:schemeClr val="accent6">
                        <a:lumMod val="40000"/>
                        <a:lumOff val="60000"/>
                      </a:schemeClr>
                    </a:solidFill>
                  </a:tcPr>
                </a:tc>
                <a:extLst>
                  <a:ext uri="{0D108BD9-81ED-4DB2-BD59-A6C34878D82A}">
                    <a16:rowId xmlns:a16="http://schemas.microsoft.com/office/drawing/2014/main" val="3847909033"/>
                  </a:ext>
                </a:extLst>
              </a:tr>
              <a:tr h="502920">
                <a:tc>
                  <a:txBody>
                    <a:bodyPr/>
                    <a:lstStyle/>
                    <a:p>
                      <a:pPr marL="342900" indent="-342900">
                        <a:buFont typeface="Arial" panose="020B0604020202020204" pitchFamily="34" charset="0"/>
                        <a:buChar char="•"/>
                      </a:pPr>
                      <a:r>
                        <a:rPr lang="nl-NL" sz="3200" dirty="0"/>
                        <a:t>Reageren op een voorgelezen verhaal</a:t>
                      </a:r>
                      <a:endParaRPr lang="nl-BE" sz="3200" dirty="0"/>
                    </a:p>
                  </a:txBody>
                  <a:tcPr anchor="ctr">
                    <a:solidFill>
                      <a:schemeClr val="accent6">
                        <a:lumMod val="40000"/>
                        <a:lumOff val="60000"/>
                      </a:schemeClr>
                    </a:solidFill>
                  </a:tcPr>
                </a:tc>
                <a:extLst>
                  <a:ext uri="{0D108BD9-81ED-4DB2-BD59-A6C34878D82A}">
                    <a16:rowId xmlns:a16="http://schemas.microsoft.com/office/drawing/2014/main" val="116076627"/>
                  </a:ext>
                </a:extLst>
              </a:tr>
            </a:tbl>
          </a:graphicData>
        </a:graphic>
      </p:graphicFrame>
      <p:sp>
        <p:nvSpPr>
          <p:cNvPr id="5" name="Tekstvak 4">
            <a:extLst>
              <a:ext uri="{FF2B5EF4-FFF2-40B4-BE49-F238E27FC236}">
                <a16:creationId xmlns:a16="http://schemas.microsoft.com/office/drawing/2014/main" id="{FA4C3269-CB95-E5C2-4CB0-F9C3217473DB}"/>
              </a:ext>
            </a:extLst>
          </p:cNvPr>
          <p:cNvSpPr txBox="1"/>
          <p:nvPr/>
        </p:nvSpPr>
        <p:spPr>
          <a:xfrm>
            <a:off x="618746" y="5826553"/>
            <a:ext cx="8926286" cy="461665"/>
          </a:xfrm>
          <a:prstGeom prst="rect">
            <a:avLst/>
          </a:prstGeom>
          <a:noFill/>
        </p:spPr>
        <p:txBody>
          <a:bodyPr wrap="square">
            <a:spAutoFit/>
          </a:bodyPr>
          <a:lstStyle/>
          <a:p>
            <a:pPr marL="0" indent="0" algn="ctr">
              <a:buNone/>
            </a:pPr>
            <a:r>
              <a:rPr lang="nl-BE" sz="2400" b="1">
                <a:solidFill>
                  <a:schemeClr val="accent5"/>
                </a:solidFill>
              </a:rPr>
              <a:t>De doelen worden herhaald.</a:t>
            </a:r>
            <a:endParaRPr lang="nl-NL" sz="2400" b="1"/>
          </a:p>
        </p:txBody>
      </p:sp>
      <p:pic>
        <p:nvPicPr>
          <p:cNvPr id="6" name="Afbeelding 5">
            <a:extLst>
              <a:ext uri="{FF2B5EF4-FFF2-40B4-BE49-F238E27FC236}">
                <a16:creationId xmlns:a16="http://schemas.microsoft.com/office/drawing/2014/main" id="{16DBAA10-4B65-59F0-8B80-9F4D70C93383}"/>
              </a:ext>
            </a:extLst>
          </p:cNvPr>
          <p:cNvPicPr>
            <a:picLocks noChangeAspect="1"/>
          </p:cNvPicPr>
          <p:nvPr/>
        </p:nvPicPr>
        <p:blipFill>
          <a:blip r:embed="rId3"/>
          <a:stretch>
            <a:fillRect/>
          </a:stretch>
        </p:blipFill>
        <p:spPr>
          <a:xfrm>
            <a:off x="6460484" y="417659"/>
            <a:ext cx="1355758" cy="1073308"/>
          </a:xfrm>
          <a:prstGeom prst="rect">
            <a:avLst/>
          </a:prstGeom>
        </p:spPr>
      </p:pic>
    </p:spTree>
    <p:extLst>
      <p:ext uri="{BB962C8B-B14F-4D97-AF65-F5344CB8AC3E}">
        <p14:creationId xmlns:p14="http://schemas.microsoft.com/office/powerpoint/2010/main" val="3808556951"/>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el 2">
            <a:extLst>
              <a:ext uri="{FF2B5EF4-FFF2-40B4-BE49-F238E27FC236}">
                <a16:creationId xmlns:a16="http://schemas.microsoft.com/office/drawing/2014/main" id="{68474AA8-DABB-267E-5E69-858616FD59A6}"/>
              </a:ext>
            </a:extLst>
          </p:cNvPr>
          <p:cNvSpPr>
            <a:spLocks noGrp="1"/>
          </p:cNvSpPr>
          <p:nvPr>
            <p:ph type="title" idx="4294967295"/>
          </p:nvPr>
        </p:nvSpPr>
        <p:spPr>
          <a:xfrm>
            <a:off x="377416" y="445068"/>
            <a:ext cx="10201275" cy="647700"/>
          </a:xfrm>
        </p:spPr>
        <p:txBody>
          <a:bodyPr>
            <a:normAutofit/>
          </a:bodyPr>
          <a:lstStyle/>
          <a:p>
            <a:r>
              <a:rPr lang="nl-NL" sz="3600" dirty="0"/>
              <a:t>Samenhang tekstbegrip en luisterbegrip</a:t>
            </a:r>
            <a:endParaRPr lang="nl-BE" sz="3600" dirty="0"/>
          </a:p>
        </p:txBody>
      </p:sp>
      <p:graphicFrame>
        <p:nvGraphicFramePr>
          <p:cNvPr id="5" name="Tabel 4">
            <a:extLst>
              <a:ext uri="{FF2B5EF4-FFF2-40B4-BE49-F238E27FC236}">
                <a16:creationId xmlns:a16="http://schemas.microsoft.com/office/drawing/2014/main" id="{B48EADD0-CCA9-E79A-B80B-13516F8264F9}"/>
              </a:ext>
            </a:extLst>
          </p:cNvPr>
          <p:cNvGraphicFramePr>
            <a:graphicFrameLocks noGrp="1"/>
          </p:cNvGraphicFramePr>
          <p:nvPr>
            <p:extLst>
              <p:ext uri="{D42A27DB-BD31-4B8C-83A1-F6EECF244321}">
                <p14:modId xmlns:p14="http://schemas.microsoft.com/office/powerpoint/2010/main" val="4106817129"/>
              </p:ext>
            </p:extLst>
          </p:nvPr>
        </p:nvGraphicFramePr>
        <p:xfrm>
          <a:off x="377416" y="1334905"/>
          <a:ext cx="10910150" cy="2481584"/>
        </p:xfrm>
        <a:graphic>
          <a:graphicData uri="http://schemas.openxmlformats.org/drawingml/2006/table">
            <a:tbl>
              <a:tblPr firstRow="1" firstCol="1" bandRow="1"/>
              <a:tblGrid>
                <a:gridCol w="1498681">
                  <a:extLst>
                    <a:ext uri="{9D8B030D-6E8A-4147-A177-3AD203B41FA5}">
                      <a16:colId xmlns:a16="http://schemas.microsoft.com/office/drawing/2014/main" val="607184213"/>
                    </a:ext>
                  </a:extLst>
                </a:gridCol>
                <a:gridCol w="1734206">
                  <a:extLst>
                    <a:ext uri="{9D8B030D-6E8A-4147-A177-3AD203B41FA5}">
                      <a16:colId xmlns:a16="http://schemas.microsoft.com/office/drawing/2014/main" val="1321607523"/>
                    </a:ext>
                  </a:extLst>
                </a:gridCol>
                <a:gridCol w="4113263">
                  <a:extLst>
                    <a:ext uri="{9D8B030D-6E8A-4147-A177-3AD203B41FA5}">
                      <a16:colId xmlns:a16="http://schemas.microsoft.com/office/drawing/2014/main" val="2887422813"/>
                    </a:ext>
                  </a:extLst>
                </a:gridCol>
                <a:gridCol w="324000">
                  <a:extLst>
                    <a:ext uri="{9D8B030D-6E8A-4147-A177-3AD203B41FA5}">
                      <a16:colId xmlns:a16="http://schemas.microsoft.com/office/drawing/2014/main" val="1424301042"/>
                    </a:ext>
                  </a:extLst>
                </a:gridCol>
                <a:gridCol w="324000">
                  <a:extLst>
                    <a:ext uri="{9D8B030D-6E8A-4147-A177-3AD203B41FA5}">
                      <a16:colId xmlns:a16="http://schemas.microsoft.com/office/drawing/2014/main" val="2098087902"/>
                    </a:ext>
                  </a:extLst>
                </a:gridCol>
                <a:gridCol w="324000">
                  <a:extLst>
                    <a:ext uri="{9D8B030D-6E8A-4147-A177-3AD203B41FA5}">
                      <a16:colId xmlns:a16="http://schemas.microsoft.com/office/drawing/2014/main" val="1721499192"/>
                    </a:ext>
                  </a:extLst>
                </a:gridCol>
                <a:gridCol w="324000">
                  <a:extLst>
                    <a:ext uri="{9D8B030D-6E8A-4147-A177-3AD203B41FA5}">
                      <a16:colId xmlns:a16="http://schemas.microsoft.com/office/drawing/2014/main" val="3567405659"/>
                    </a:ext>
                  </a:extLst>
                </a:gridCol>
                <a:gridCol w="324000">
                  <a:extLst>
                    <a:ext uri="{9D8B030D-6E8A-4147-A177-3AD203B41FA5}">
                      <a16:colId xmlns:a16="http://schemas.microsoft.com/office/drawing/2014/main" val="1526291093"/>
                    </a:ext>
                  </a:extLst>
                </a:gridCol>
                <a:gridCol w="324000">
                  <a:extLst>
                    <a:ext uri="{9D8B030D-6E8A-4147-A177-3AD203B41FA5}">
                      <a16:colId xmlns:a16="http://schemas.microsoft.com/office/drawing/2014/main" val="4111941238"/>
                    </a:ext>
                  </a:extLst>
                </a:gridCol>
                <a:gridCol w="324000">
                  <a:extLst>
                    <a:ext uri="{9D8B030D-6E8A-4147-A177-3AD203B41FA5}">
                      <a16:colId xmlns:a16="http://schemas.microsoft.com/office/drawing/2014/main" val="1980782888"/>
                    </a:ext>
                  </a:extLst>
                </a:gridCol>
                <a:gridCol w="324000">
                  <a:extLst>
                    <a:ext uri="{9D8B030D-6E8A-4147-A177-3AD203B41FA5}">
                      <a16:colId xmlns:a16="http://schemas.microsoft.com/office/drawing/2014/main" val="3878452113"/>
                    </a:ext>
                  </a:extLst>
                </a:gridCol>
                <a:gridCol w="324000">
                  <a:extLst>
                    <a:ext uri="{9D8B030D-6E8A-4147-A177-3AD203B41FA5}">
                      <a16:colId xmlns:a16="http://schemas.microsoft.com/office/drawing/2014/main" val="2526281419"/>
                    </a:ext>
                  </a:extLst>
                </a:gridCol>
                <a:gridCol w="324000">
                  <a:extLst>
                    <a:ext uri="{9D8B030D-6E8A-4147-A177-3AD203B41FA5}">
                      <a16:colId xmlns:a16="http://schemas.microsoft.com/office/drawing/2014/main" val="16078789"/>
                    </a:ext>
                  </a:extLst>
                </a:gridCol>
                <a:gridCol w="324000">
                  <a:extLst>
                    <a:ext uri="{9D8B030D-6E8A-4147-A177-3AD203B41FA5}">
                      <a16:colId xmlns:a16="http://schemas.microsoft.com/office/drawing/2014/main" val="3939260638"/>
                    </a:ext>
                  </a:extLst>
                </a:gridCol>
              </a:tblGrid>
              <a:tr h="178143">
                <a:tc rowSpan="2">
                  <a:txBody>
                    <a:bodyPr/>
                    <a:lstStyle/>
                    <a:p>
                      <a:pPr marL="60960" marR="60960" algn="l">
                        <a:lnSpc>
                          <a:spcPct val="130000"/>
                        </a:lnSpc>
                        <a:spcBef>
                          <a:spcPts val="300"/>
                        </a:spcBef>
                        <a:spcAft>
                          <a:spcPts val="300"/>
                        </a:spcAft>
                        <a:buNone/>
                      </a:pPr>
                      <a:r>
                        <a:rPr lang="nl-BE" sz="1800" b="1"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Domein</a:t>
                      </a:r>
                      <a:endParaRPr lang="nl-BE" sz="18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rowSpan="2">
                  <a:txBody>
                    <a:bodyPr/>
                    <a:lstStyle/>
                    <a:p>
                      <a:pPr marL="60960" marR="60960" algn="l">
                        <a:lnSpc>
                          <a:spcPct val="130000"/>
                        </a:lnSpc>
                        <a:spcBef>
                          <a:spcPts val="300"/>
                        </a:spcBef>
                        <a:spcAft>
                          <a:spcPts val="300"/>
                        </a:spcAft>
                        <a:buNone/>
                      </a:pPr>
                      <a:r>
                        <a:rPr lang="nl-BE" sz="1800" b="1"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Subdomein</a:t>
                      </a:r>
                      <a:endParaRPr lang="nl-BE" sz="18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rowSpan="2">
                  <a:txBody>
                    <a:bodyPr/>
                    <a:lstStyle/>
                    <a:p>
                      <a:pPr marL="60960" marR="60960" algn="l">
                        <a:lnSpc>
                          <a:spcPct val="130000"/>
                        </a:lnSpc>
                        <a:spcBef>
                          <a:spcPts val="300"/>
                        </a:spcBef>
                        <a:spcAft>
                          <a:spcPts val="300"/>
                        </a:spcAft>
                        <a:buNone/>
                      </a:pPr>
                      <a:r>
                        <a:rPr lang="nl-BE" sz="1800" b="1">
                          <a:solidFill>
                            <a:srgbClr val="000000"/>
                          </a:solidFill>
                          <a:effectLst/>
                          <a:latin typeface="Trebuchet MS" panose="020B0603020202020204" pitchFamily="34" charset="0"/>
                          <a:ea typeface="Trebuchet MS" panose="020B0603020202020204" pitchFamily="34" charset="0"/>
                          <a:cs typeface="Times New Roman" panose="02020603050405020304" pitchFamily="18" charset="0"/>
                        </a:rPr>
                        <a:t>Cluster</a:t>
                      </a:r>
                      <a:endParaRPr lang="nl-BE" sz="1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rowSpan="2">
                  <a:txBody>
                    <a:bodyPr/>
                    <a:lstStyle/>
                    <a:p>
                      <a:pPr marL="60960" marR="60960" algn="ctr">
                        <a:lnSpc>
                          <a:spcPct val="130000"/>
                        </a:lnSpc>
                        <a:spcBef>
                          <a:spcPts val="300"/>
                        </a:spcBef>
                        <a:spcAft>
                          <a:spcPts val="300"/>
                        </a:spcAft>
                        <a:buNone/>
                      </a:pPr>
                      <a:r>
                        <a:rPr lang="nl-BE" sz="1400" b="1" dirty="0">
                          <a:solidFill>
                            <a:srgbClr val="000000"/>
                          </a:solidFill>
                          <a:effectLst/>
                          <a:latin typeface="Trebuchet MS" panose="020B0603020202020204" pitchFamily="34" charset="0"/>
                          <a:ea typeface="Trebuchet MS" panose="020B0603020202020204" pitchFamily="34" charset="0"/>
                          <a:cs typeface="Times New Roman" panose="02020603050405020304" pitchFamily="18" charset="0"/>
                        </a:rPr>
                        <a:t>P</a:t>
                      </a:r>
                      <a:endParaRPr lang="nl-BE" sz="14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gridSpan="9">
                  <a:txBody>
                    <a:bodyPr/>
                    <a:lstStyle/>
                    <a:p>
                      <a:pPr marL="60960" marR="60960" algn="ctr">
                        <a:lnSpc>
                          <a:spcPct val="130000"/>
                        </a:lnSpc>
                        <a:spcBef>
                          <a:spcPts val="300"/>
                        </a:spcBef>
                        <a:spcAft>
                          <a:spcPts val="300"/>
                        </a:spcAft>
                        <a:buNone/>
                      </a:pPr>
                      <a:r>
                        <a:rPr lang="nl-BE" sz="14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G</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rowSpan="2">
                  <a:txBody>
                    <a:bodyPr/>
                    <a:lstStyle/>
                    <a:p>
                      <a:pPr marL="60960" marR="60960" algn="ctr">
                        <a:lnSpc>
                          <a:spcPct val="130000"/>
                        </a:lnSpc>
                        <a:spcBef>
                          <a:spcPts val="300"/>
                        </a:spcBef>
                        <a:spcAft>
                          <a:spcPts val="300"/>
                        </a:spcAft>
                        <a:buNone/>
                      </a:pPr>
                      <a:r>
                        <a:rPr lang="nl-BE" sz="14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S</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extLst>
                  <a:ext uri="{0D108BD9-81ED-4DB2-BD59-A6C34878D82A}">
                    <a16:rowId xmlns:a16="http://schemas.microsoft.com/office/drawing/2014/main" val="863688950"/>
                  </a:ext>
                </a:extLst>
              </a:tr>
              <a:tr h="372591">
                <a:tc vMerge="1">
                  <a:txBody>
                    <a:bodyPr/>
                    <a:lstStyle/>
                    <a:p>
                      <a:endParaRPr lang="nl-BE"/>
                    </a:p>
                  </a:txBody>
                  <a:tcPr/>
                </a:tc>
                <a:tc vMerge="1">
                  <a:txBody>
                    <a:bodyPr/>
                    <a:lstStyle/>
                    <a:p>
                      <a:endParaRPr lang="nl-BE"/>
                    </a:p>
                  </a:txBody>
                  <a:tcPr/>
                </a:tc>
                <a:tc vMerge="1">
                  <a:txBody>
                    <a:bodyPr/>
                    <a:lstStyle/>
                    <a:p>
                      <a:endParaRPr lang="nl-BE"/>
                    </a:p>
                  </a:txBody>
                  <a:tcPr/>
                </a:tc>
                <a:tc vMerge="1">
                  <a:txBody>
                    <a:bodyPr/>
                    <a:lstStyle/>
                    <a:p>
                      <a:endParaRPr lang="nl-BE"/>
                    </a:p>
                  </a:txBody>
                  <a:tcPr/>
                </a:tc>
                <a:tc>
                  <a:txBody>
                    <a:bodyPr/>
                    <a:lstStyle/>
                    <a:p>
                      <a:pPr marL="60960" marR="60960" algn="ctr">
                        <a:lnSpc>
                          <a:spcPct val="130000"/>
                        </a:lnSpc>
                        <a:spcBef>
                          <a:spcPts val="300"/>
                        </a:spcBef>
                        <a:spcAft>
                          <a:spcPts val="300"/>
                        </a:spcAft>
                        <a:buNone/>
                      </a:pPr>
                      <a:r>
                        <a:rPr lang="nl-BE" sz="1400" b="1" dirty="0">
                          <a:solidFill>
                            <a:srgbClr val="000000"/>
                          </a:solidFill>
                          <a:effectLst/>
                          <a:latin typeface="Trebuchet MS" panose="020B0603020202020204" pitchFamily="34" charset="0"/>
                          <a:ea typeface="Trebuchet MS" panose="020B0603020202020204" pitchFamily="34" charset="0"/>
                          <a:cs typeface="Times New Roman" panose="02020603050405020304" pitchFamily="18" charset="0"/>
                        </a:rPr>
                        <a:t>JK</a:t>
                      </a:r>
                      <a:endParaRPr lang="nl-BE" sz="14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marL="60960" marR="60960" algn="ctr">
                        <a:lnSpc>
                          <a:spcPct val="130000"/>
                        </a:lnSpc>
                        <a:spcBef>
                          <a:spcPts val="300"/>
                        </a:spcBef>
                        <a:spcAft>
                          <a:spcPts val="300"/>
                        </a:spcAft>
                        <a:buNone/>
                      </a:pPr>
                      <a:r>
                        <a:rPr lang="nl-BE" sz="1400" b="1"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K2</a:t>
                      </a:r>
                      <a:endParaRPr lang="nl-BE" sz="14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marL="60960" marR="60960" algn="ctr">
                        <a:lnSpc>
                          <a:spcPct val="130000"/>
                        </a:lnSpc>
                        <a:spcBef>
                          <a:spcPts val="300"/>
                        </a:spcBef>
                        <a:spcAft>
                          <a:spcPts val="300"/>
                        </a:spcAft>
                        <a:buNone/>
                      </a:pPr>
                      <a:r>
                        <a:rPr lang="nl-BE" sz="1400" b="1"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K3</a:t>
                      </a:r>
                      <a:endParaRPr lang="nl-BE" sz="14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marL="60960" marR="60960" algn="ctr">
                        <a:lnSpc>
                          <a:spcPct val="130000"/>
                        </a:lnSpc>
                        <a:spcBef>
                          <a:spcPts val="300"/>
                        </a:spcBef>
                        <a:spcAft>
                          <a:spcPts val="300"/>
                        </a:spcAft>
                        <a:buNone/>
                      </a:pPr>
                      <a:r>
                        <a:rPr lang="nl-BE" sz="1400" b="1"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L1</a:t>
                      </a:r>
                      <a:endParaRPr lang="nl-BE" sz="14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marL="60960" marR="60960" algn="ctr">
                        <a:lnSpc>
                          <a:spcPct val="130000"/>
                        </a:lnSpc>
                        <a:spcBef>
                          <a:spcPts val="300"/>
                        </a:spcBef>
                        <a:spcAft>
                          <a:spcPts val="300"/>
                        </a:spcAft>
                        <a:buNone/>
                      </a:pPr>
                      <a:r>
                        <a:rPr lang="nl-BE" sz="1400" b="1"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L2</a:t>
                      </a:r>
                      <a:endParaRPr lang="nl-BE" sz="14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marL="60960" marR="60960" algn="ctr">
                        <a:lnSpc>
                          <a:spcPct val="130000"/>
                        </a:lnSpc>
                        <a:spcBef>
                          <a:spcPts val="300"/>
                        </a:spcBef>
                        <a:spcAft>
                          <a:spcPts val="300"/>
                        </a:spcAft>
                        <a:buNone/>
                      </a:pPr>
                      <a:r>
                        <a:rPr lang="nl-BE" sz="1400" b="1"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L3</a:t>
                      </a:r>
                      <a:endParaRPr lang="nl-BE" sz="14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marL="60960" marR="60960" algn="ctr">
                        <a:lnSpc>
                          <a:spcPct val="130000"/>
                        </a:lnSpc>
                        <a:spcBef>
                          <a:spcPts val="300"/>
                        </a:spcBef>
                        <a:spcAft>
                          <a:spcPts val="300"/>
                        </a:spcAft>
                        <a:buNone/>
                      </a:pPr>
                      <a:r>
                        <a:rPr lang="nl-BE" sz="1400" b="1"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L4</a:t>
                      </a:r>
                      <a:endParaRPr lang="nl-BE" sz="14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marL="60960" marR="60960" algn="ctr">
                        <a:lnSpc>
                          <a:spcPct val="130000"/>
                        </a:lnSpc>
                        <a:spcBef>
                          <a:spcPts val="300"/>
                        </a:spcBef>
                        <a:spcAft>
                          <a:spcPts val="300"/>
                        </a:spcAft>
                        <a:buNone/>
                      </a:pPr>
                      <a:r>
                        <a:rPr lang="nl-BE" sz="1400" b="1"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L5</a:t>
                      </a:r>
                      <a:endParaRPr lang="nl-BE" sz="14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marL="60960" marR="60960" algn="ctr">
                        <a:lnSpc>
                          <a:spcPct val="130000"/>
                        </a:lnSpc>
                        <a:spcBef>
                          <a:spcPts val="300"/>
                        </a:spcBef>
                        <a:spcAft>
                          <a:spcPts val="300"/>
                        </a:spcAft>
                        <a:buNone/>
                      </a:pPr>
                      <a:r>
                        <a:rPr lang="nl-BE" sz="1400" b="1"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L6</a:t>
                      </a:r>
                      <a:endParaRPr lang="nl-BE" sz="14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vMerge="1">
                  <a:txBody>
                    <a:bodyPr/>
                    <a:lstStyle/>
                    <a:p>
                      <a:endParaRPr lang="nl-BE"/>
                    </a:p>
                  </a:txBody>
                  <a:tcPr/>
                </a:tc>
                <a:extLst>
                  <a:ext uri="{0D108BD9-81ED-4DB2-BD59-A6C34878D82A}">
                    <a16:rowId xmlns:a16="http://schemas.microsoft.com/office/drawing/2014/main" val="71509072"/>
                  </a:ext>
                </a:extLst>
              </a:tr>
              <a:tr h="176192">
                <a:tc rowSpan="6">
                  <a:txBody>
                    <a:bodyPr/>
                    <a:lstStyle/>
                    <a:p>
                      <a:pPr marL="60960" marR="60960" algn="l">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Lezen</a:t>
                      </a:r>
                      <a:endParaRPr lang="nl-BE" sz="1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rowSpan="6">
                  <a:txBody>
                    <a:bodyPr/>
                    <a:lstStyle/>
                    <a:p>
                      <a:pPr marL="60960" marR="60960" algn="l">
                        <a:lnSpc>
                          <a:spcPct val="130000"/>
                        </a:lnSpc>
                        <a:spcAft>
                          <a:spcPts val="1000"/>
                        </a:spcAft>
                        <a:buNone/>
                      </a:pPr>
                      <a:r>
                        <a:rPr lang="nl-BE" sz="16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Tekstbegrip</a:t>
                      </a:r>
                      <a:endParaRPr lang="nl-BE" sz="18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60960" marR="60960" algn="l">
                        <a:lnSpc>
                          <a:spcPct val="130000"/>
                        </a:lnSpc>
                        <a:spcAft>
                          <a:spcPts val="1000"/>
                        </a:spcAft>
                        <a:buNone/>
                      </a:pPr>
                      <a:r>
                        <a:rPr lang="nl-BE" sz="16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8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60960" marR="60960"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60960" marR="60960"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60960" marR="60960"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60960" marR="60960"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60960" marR="60960"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60960" marR="60960" algn="ctr">
                        <a:lnSpc>
                          <a:spcPct val="130000"/>
                        </a:lnSpc>
                        <a:spcAft>
                          <a:spcPts val="1000"/>
                        </a:spcAft>
                        <a:buNone/>
                      </a:pPr>
                      <a:r>
                        <a:rPr lang="nl-BE" sz="12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4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60960" marR="60960"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60960" marR="60960"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60960" marR="60960"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60960" marR="60960"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60960" marR="60960" algn="ctr">
                        <a:lnSpc>
                          <a:spcPct val="130000"/>
                        </a:lnSpc>
                        <a:spcAft>
                          <a:spcPts val="1000"/>
                        </a:spcAft>
                        <a:buNone/>
                      </a:pPr>
                      <a:r>
                        <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826023289"/>
                  </a:ext>
                </a:extLst>
              </a:tr>
              <a:tr h="158567">
                <a:tc vMerge="1">
                  <a:txBody>
                    <a:bodyPr/>
                    <a:lstStyle/>
                    <a:p>
                      <a:endParaRPr lang="nl-BE"/>
                    </a:p>
                  </a:txBody>
                  <a:tcPr/>
                </a:tc>
                <a:tc vMerge="1">
                  <a:txBody>
                    <a:bodyPr/>
                    <a:lstStyle/>
                    <a:p>
                      <a:endParaRPr lang="nl-BE"/>
                    </a:p>
                  </a:txBody>
                  <a:tcPr/>
                </a:tc>
                <a:tc>
                  <a:txBody>
                    <a:bodyPr/>
                    <a:lstStyle/>
                    <a:p>
                      <a:pPr marL="60960" marR="60960" algn="l">
                        <a:lnSpc>
                          <a:spcPct val="130000"/>
                        </a:lnSpc>
                        <a:spcAft>
                          <a:spcPts val="1000"/>
                        </a:spcAft>
                        <a:buNone/>
                      </a:pPr>
                      <a:r>
                        <a:rPr lang="nl-BE" sz="16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Expliciete informatie vinden</a:t>
                      </a:r>
                      <a:endParaRPr lang="nl-BE" sz="18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60960" marR="60960"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60960" marR="60960"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60960" marR="60960"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60960" marR="60960"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60960" marR="60960"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60960" marR="60960"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60960" marR="60960" algn="ctr">
                        <a:lnSpc>
                          <a:spcPct val="130000"/>
                        </a:lnSpc>
                        <a:spcAft>
                          <a:spcPts val="1000"/>
                        </a:spcAft>
                        <a:buNone/>
                      </a:pPr>
                      <a:r>
                        <a:rPr lang="nl-BE" sz="12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4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60960" marR="60960"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60960" marR="60960" algn="ctr">
                        <a:lnSpc>
                          <a:spcPct val="130000"/>
                        </a:lnSpc>
                        <a:spcAft>
                          <a:spcPts val="1000"/>
                        </a:spcAft>
                        <a:buNone/>
                      </a:pPr>
                      <a:r>
                        <a:rPr lang="nl-BE" sz="12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4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60960" marR="60960" algn="ctr">
                        <a:lnSpc>
                          <a:spcPct val="130000"/>
                        </a:lnSpc>
                        <a:spcAft>
                          <a:spcPts val="1000"/>
                        </a:spcAft>
                        <a:buNone/>
                      </a:pPr>
                      <a:r>
                        <a:rPr lang="nl-BE" sz="12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4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60960" marR="60960" algn="ctr">
                        <a:lnSpc>
                          <a:spcPct val="130000"/>
                        </a:lnSpc>
                        <a:spcAft>
                          <a:spcPts val="1000"/>
                        </a:spcAft>
                        <a:buNone/>
                      </a:pPr>
                      <a:r>
                        <a:rPr lang="nl-BE" sz="12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4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244167836"/>
                  </a:ext>
                </a:extLst>
              </a:tr>
              <a:tr h="158567">
                <a:tc vMerge="1">
                  <a:txBody>
                    <a:bodyPr/>
                    <a:lstStyle/>
                    <a:p>
                      <a:endParaRPr lang="nl-BE"/>
                    </a:p>
                  </a:txBody>
                  <a:tcPr/>
                </a:tc>
                <a:tc vMerge="1">
                  <a:txBody>
                    <a:bodyPr/>
                    <a:lstStyle/>
                    <a:p>
                      <a:endParaRPr lang="nl-BE"/>
                    </a:p>
                  </a:txBody>
                  <a:tcPr/>
                </a:tc>
                <a:tc>
                  <a:txBody>
                    <a:bodyPr/>
                    <a:lstStyle/>
                    <a:p>
                      <a:pPr marL="60960" marR="60960" algn="l">
                        <a:lnSpc>
                          <a:spcPct val="130000"/>
                        </a:lnSpc>
                        <a:spcAft>
                          <a:spcPts val="1000"/>
                        </a:spcAft>
                        <a:buNone/>
                      </a:pPr>
                      <a:r>
                        <a:rPr lang="nl-BE" sz="16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Verbanden leggen en afleiden</a:t>
                      </a:r>
                      <a:endParaRPr lang="nl-BE" sz="18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60960" marR="60960" algn="ctr">
                        <a:lnSpc>
                          <a:spcPct val="130000"/>
                        </a:lnSpc>
                        <a:spcAft>
                          <a:spcPts val="1000"/>
                        </a:spcAft>
                        <a:buNone/>
                      </a:pPr>
                      <a:r>
                        <a:rPr lang="nl-BE" sz="12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4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60960" marR="60960" algn="ctr">
                        <a:lnSpc>
                          <a:spcPct val="130000"/>
                        </a:lnSpc>
                        <a:spcAft>
                          <a:spcPts val="1000"/>
                        </a:spcAft>
                        <a:buNone/>
                      </a:pPr>
                      <a:r>
                        <a:rPr lang="nl-BE" sz="12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4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60960" marR="60960" algn="ctr">
                        <a:lnSpc>
                          <a:spcPct val="130000"/>
                        </a:lnSpc>
                        <a:spcAft>
                          <a:spcPts val="1000"/>
                        </a:spcAft>
                        <a:buNone/>
                      </a:pPr>
                      <a:r>
                        <a:rPr lang="nl-BE" sz="12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4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60960" marR="60960" algn="ctr">
                        <a:lnSpc>
                          <a:spcPct val="130000"/>
                        </a:lnSpc>
                        <a:spcAft>
                          <a:spcPts val="1000"/>
                        </a:spcAft>
                        <a:buNone/>
                      </a:pPr>
                      <a:r>
                        <a:rPr lang="nl-BE" sz="12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4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60960" marR="60960" algn="ctr">
                        <a:lnSpc>
                          <a:spcPct val="130000"/>
                        </a:lnSpc>
                        <a:spcAft>
                          <a:spcPts val="1000"/>
                        </a:spcAft>
                        <a:buNone/>
                      </a:pPr>
                      <a:r>
                        <a:rPr lang="nl-BE" sz="12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4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60960" marR="60960"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60960" marR="60960" algn="ctr">
                        <a:lnSpc>
                          <a:spcPct val="130000"/>
                        </a:lnSpc>
                        <a:spcAft>
                          <a:spcPts val="1000"/>
                        </a:spcAft>
                        <a:buNone/>
                      </a:pPr>
                      <a:r>
                        <a:rPr lang="nl-BE" sz="12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4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60960" marR="60960" algn="ctr">
                        <a:lnSpc>
                          <a:spcPct val="130000"/>
                        </a:lnSpc>
                        <a:spcAft>
                          <a:spcPts val="1000"/>
                        </a:spcAft>
                        <a:buNone/>
                      </a:pPr>
                      <a:r>
                        <a:rPr lang="nl-BE" sz="12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4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60960" marR="60960" algn="ctr">
                        <a:lnSpc>
                          <a:spcPct val="130000"/>
                        </a:lnSpc>
                        <a:spcAft>
                          <a:spcPts val="1000"/>
                        </a:spcAft>
                        <a:buNone/>
                      </a:pPr>
                      <a:r>
                        <a:rPr lang="nl-BE" sz="12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4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60960" marR="60960"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60960" marR="60960" algn="ctr">
                        <a:lnSpc>
                          <a:spcPct val="130000"/>
                        </a:lnSpc>
                        <a:spcAft>
                          <a:spcPts val="1000"/>
                        </a:spcAft>
                        <a:buNone/>
                      </a:pPr>
                      <a:r>
                        <a:rPr lang="nl-BE" sz="12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4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574140417"/>
                  </a:ext>
                </a:extLst>
              </a:tr>
              <a:tr h="158567">
                <a:tc vMerge="1">
                  <a:txBody>
                    <a:bodyPr/>
                    <a:lstStyle/>
                    <a:p>
                      <a:endParaRPr lang="nl-BE"/>
                    </a:p>
                  </a:txBody>
                  <a:tcPr/>
                </a:tc>
                <a:tc vMerge="1">
                  <a:txBody>
                    <a:bodyPr/>
                    <a:lstStyle/>
                    <a:p>
                      <a:endParaRPr lang="nl-BE"/>
                    </a:p>
                  </a:txBody>
                  <a:tcPr/>
                </a:tc>
                <a:tc>
                  <a:txBody>
                    <a:bodyPr/>
                    <a:lstStyle/>
                    <a:p>
                      <a:pPr marL="60960" marR="60960" algn="l">
                        <a:lnSpc>
                          <a:spcPct val="130000"/>
                        </a:lnSpc>
                        <a:spcAft>
                          <a:spcPts val="1000"/>
                        </a:spcAft>
                        <a:buNone/>
                      </a:pPr>
                      <a:r>
                        <a:rPr lang="nl-BE" sz="16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Teksten beoordelen</a:t>
                      </a:r>
                      <a:endParaRPr lang="nl-BE" sz="18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60960" marR="60960"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60960" marR="60960"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60960" marR="60960"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60960" marR="60960"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60960" marR="60960" algn="ctr">
                        <a:lnSpc>
                          <a:spcPct val="130000"/>
                        </a:lnSpc>
                        <a:spcAft>
                          <a:spcPts val="1000"/>
                        </a:spcAft>
                        <a:buNone/>
                      </a:pPr>
                      <a:r>
                        <a:rPr lang="nl-BE" sz="12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4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60960" marR="60960" algn="ctr">
                        <a:lnSpc>
                          <a:spcPct val="130000"/>
                        </a:lnSpc>
                        <a:spcAft>
                          <a:spcPts val="1000"/>
                        </a:spcAft>
                        <a:buNone/>
                      </a:pPr>
                      <a:r>
                        <a:rPr lang="nl-BE" sz="12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4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60960" marR="60960" algn="ctr">
                        <a:lnSpc>
                          <a:spcPct val="130000"/>
                        </a:lnSpc>
                        <a:spcAft>
                          <a:spcPts val="1000"/>
                        </a:spcAft>
                        <a:buNone/>
                      </a:pPr>
                      <a:r>
                        <a:rPr lang="nl-BE" sz="12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4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60960" marR="60960" algn="ctr">
                        <a:lnSpc>
                          <a:spcPct val="130000"/>
                        </a:lnSpc>
                        <a:spcAft>
                          <a:spcPts val="1000"/>
                        </a:spcAft>
                        <a:buNone/>
                      </a:pPr>
                      <a:r>
                        <a:rPr lang="nl-BE" sz="12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4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60960" marR="60960" algn="ctr">
                        <a:lnSpc>
                          <a:spcPct val="130000"/>
                        </a:lnSpc>
                        <a:spcAft>
                          <a:spcPts val="1000"/>
                        </a:spcAft>
                        <a:buNone/>
                      </a:pPr>
                      <a:r>
                        <a:rPr lang="nl-BE" sz="12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4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60960" marR="60960"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60960" marR="60960" algn="ctr">
                        <a:lnSpc>
                          <a:spcPct val="130000"/>
                        </a:lnSpc>
                        <a:spcAft>
                          <a:spcPts val="1000"/>
                        </a:spcAft>
                        <a:buNone/>
                      </a:pPr>
                      <a:r>
                        <a:rPr lang="nl-BE" sz="12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4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35167905"/>
                  </a:ext>
                </a:extLst>
              </a:tr>
              <a:tr h="158567">
                <a:tc vMerge="1">
                  <a:txBody>
                    <a:bodyPr/>
                    <a:lstStyle/>
                    <a:p>
                      <a:endParaRPr lang="nl-BE"/>
                    </a:p>
                  </a:txBody>
                  <a:tcPr/>
                </a:tc>
                <a:tc vMerge="1">
                  <a:txBody>
                    <a:bodyPr/>
                    <a:lstStyle/>
                    <a:p>
                      <a:endParaRPr lang="nl-BE"/>
                    </a:p>
                  </a:txBody>
                  <a:tcPr/>
                </a:tc>
                <a:tc>
                  <a:txBody>
                    <a:bodyPr/>
                    <a:lstStyle/>
                    <a:p>
                      <a:pPr marL="60960" marR="60960" algn="l">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Tekstinformatie gebruiken</a:t>
                      </a:r>
                      <a:endParaRPr lang="nl-BE" sz="1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60960" marR="60960"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60960" marR="60960"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60960" marR="60960"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60960" marR="60960"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60960" marR="60960"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60960" marR="60960"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60960" marR="60960"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60960" marR="60960"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60960" marR="60960" algn="ctr">
                        <a:lnSpc>
                          <a:spcPct val="130000"/>
                        </a:lnSpc>
                        <a:spcAft>
                          <a:spcPts val="1000"/>
                        </a:spcAft>
                        <a:buNone/>
                      </a:pPr>
                      <a:r>
                        <a:rPr lang="nl-BE" sz="12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4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60960" marR="60960" algn="ctr">
                        <a:lnSpc>
                          <a:spcPct val="130000"/>
                        </a:lnSpc>
                        <a:spcAft>
                          <a:spcPts val="1000"/>
                        </a:spcAft>
                        <a:buNone/>
                      </a:pPr>
                      <a:r>
                        <a:rPr lang="nl-BE" sz="12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4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60960" marR="60960" algn="ctr">
                        <a:lnSpc>
                          <a:spcPct val="130000"/>
                        </a:lnSpc>
                        <a:spcAft>
                          <a:spcPts val="1000"/>
                        </a:spcAft>
                        <a:buNone/>
                      </a:pPr>
                      <a:r>
                        <a:rPr lang="nl-BE" sz="12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4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382123258"/>
                  </a:ext>
                </a:extLst>
              </a:tr>
              <a:tr h="158567">
                <a:tc vMerge="1">
                  <a:txBody>
                    <a:bodyPr/>
                    <a:lstStyle/>
                    <a:p>
                      <a:endParaRPr lang="nl-BE"/>
                    </a:p>
                  </a:txBody>
                  <a:tcPr/>
                </a:tc>
                <a:tc vMerge="1">
                  <a:txBody>
                    <a:bodyPr/>
                    <a:lstStyle/>
                    <a:p>
                      <a:endParaRPr lang="nl-BE"/>
                    </a:p>
                  </a:txBody>
                  <a:tcPr/>
                </a:tc>
                <a:tc>
                  <a:txBody>
                    <a:bodyPr/>
                    <a:lstStyle/>
                    <a:p>
                      <a:pPr marL="60960" marR="60960" algn="l">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Het leerproces reguleren</a:t>
                      </a:r>
                      <a:endParaRPr lang="nl-BE" sz="1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60960" marR="60960"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60960" marR="60960"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60960" marR="60960"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60960" marR="60960"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60960" marR="60960"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60960" marR="60960"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60960" marR="60960"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60960" marR="60960"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60960" marR="60960"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60960" marR="60960"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60960" marR="60960" algn="ctr">
                        <a:lnSpc>
                          <a:spcPct val="130000"/>
                        </a:lnSpc>
                        <a:spcAft>
                          <a:spcPts val="1000"/>
                        </a:spcAft>
                        <a:buNone/>
                      </a:pPr>
                      <a:r>
                        <a:rPr lang="nl-BE" sz="12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4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492616044"/>
                  </a:ext>
                </a:extLst>
              </a:tr>
            </a:tbl>
          </a:graphicData>
        </a:graphic>
      </p:graphicFrame>
      <p:graphicFrame>
        <p:nvGraphicFramePr>
          <p:cNvPr id="6" name="Tabel 5">
            <a:extLst>
              <a:ext uri="{FF2B5EF4-FFF2-40B4-BE49-F238E27FC236}">
                <a16:creationId xmlns:a16="http://schemas.microsoft.com/office/drawing/2014/main" id="{B0A99D42-300C-58FA-3E51-0E0B144DFA04}"/>
              </a:ext>
            </a:extLst>
          </p:cNvPr>
          <p:cNvGraphicFramePr>
            <a:graphicFrameLocks noGrp="1"/>
          </p:cNvGraphicFramePr>
          <p:nvPr>
            <p:extLst>
              <p:ext uri="{D42A27DB-BD31-4B8C-83A1-F6EECF244321}">
                <p14:modId xmlns:p14="http://schemas.microsoft.com/office/powerpoint/2010/main" val="1786509476"/>
              </p:ext>
            </p:extLst>
          </p:nvPr>
        </p:nvGraphicFramePr>
        <p:xfrm>
          <a:off x="392225" y="4058626"/>
          <a:ext cx="10940725" cy="2197167"/>
        </p:xfrm>
        <a:graphic>
          <a:graphicData uri="http://schemas.openxmlformats.org/drawingml/2006/table">
            <a:tbl>
              <a:tblPr firstRow="1" firstCol="1" bandRow="1"/>
              <a:tblGrid>
                <a:gridCol w="1545021">
                  <a:extLst>
                    <a:ext uri="{9D8B030D-6E8A-4147-A177-3AD203B41FA5}">
                      <a16:colId xmlns:a16="http://schemas.microsoft.com/office/drawing/2014/main" val="3285803551"/>
                    </a:ext>
                  </a:extLst>
                </a:gridCol>
                <a:gridCol w="1702676">
                  <a:extLst>
                    <a:ext uri="{9D8B030D-6E8A-4147-A177-3AD203B41FA5}">
                      <a16:colId xmlns:a16="http://schemas.microsoft.com/office/drawing/2014/main" val="652769810"/>
                    </a:ext>
                  </a:extLst>
                </a:gridCol>
                <a:gridCol w="4129028">
                  <a:extLst>
                    <a:ext uri="{9D8B030D-6E8A-4147-A177-3AD203B41FA5}">
                      <a16:colId xmlns:a16="http://schemas.microsoft.com/office/drawing/2014/main" val="4200014066"/>
                    </a:ext>
                  </a:extLst>
                </a:gridCol>
                <a:gridCol w="324000">
                  <a:extLst>
                    <a:ext uri="{9D8B030D-6E8A-4147-A177-3AD203B41FA5}">
                      <a16:colId xmlns:a16="http://schemas.microsoft.com/office/drawing/2014/main" val="3157572211"/>
                    </a:ext>
                  </a:extLst>
                </a:gridCol>
                <a:gridCol w="324000">
                  <a:extLst>
                    <a:ext uri="{9D8B030D-6E8A-4147-A177-3AD203B41FA5}">
                      <a16:colId xmlns:a16="http://schemas.microsoft.com/office/drawing/2014/main" val="224991559"/>
                    </a:ext>
                  </a:extLst>
                </a:gridCol>
                <a:gridCol w="324000">
                  <a:extLst>
                    <a:ext uri="{9D8B030D-6E8A-4147-A177-3AD203B41FA5}">
                      <a16:colId xmlns:a16="http://schemas.microsoft.com/office/drawing/2014/main" val="3454133498"/>
                    </a:ext>
                  </a:extLst>
                </a:gridCol>
                <a:gridCol w="324000">
                  <a:extLst>
                    <a:ext uri="{9D8B030D-6E8A-4147-A177-3AD203B41FA5}">
                      <a16:colId xmlns:a16="http://schemas.microsoft.com/office/drawing/2014/main" val="1896823332"/>
                    </a:ext>
                  </a:extLst>
                </a:gridCol>
                <a:gridCol w="324000">
                  <a:extLst>
                    <a:ext uri="{9D8B030D-6E8A-4147-A177-3AD203B41FA5}">
                      <a16:colId xmlns:a16="http://schemas.microsoft.com/office/drawing/2014/main" val="2753657658"/>
                    </a:ext>
                  </a:extLst>
                </a:gridCol>
                <a:gridCol w="324000">
                  <a:extLst>
                    <a:ext uri="{9D8B030D-6E8A-4147-A177-3AD203B41FA5}">
                      <a16:colId xmlns:a16="http://schemas.microsoft.com/office/drawing/2014/main" val="3510255864"/>
                    </a:ext>
                  </a:extLst>
                </a:gridCol>
                <a:gridCol w="324000">
                  <a:extLst>
                    <a:ext uri="{9D8B030D-6E8A-4147-A177-3AD203B41FA5}">
                      <a16:colId xmlns:a16="http://schemas.microsoft.com/office/drawing/2014/main" val="2920167489"/>
                    </a:ext>
                  </a:extLst>
                </a:gridCol>
                <a:gridCol w="324000">
                  <a:extLst>
                    <a:ext uri="{9D8B030D-6E8A-4147-A177-3AD203B41FA5}">
                      <a16:colId xmlns:a16="http://schemas.microsoft.com/office/drawing/2014/main" val="2991947868"/>
                    </a:ext>
                  </a:extLst>
                </a:gridCol>
                <a:gridCol w="324000">
                  <a:extLst>
                    <a:ext uri="{9D8B030D-6E8A-4147-A177-3AD203B41FA5}">
                      <a16:colId xmlns:a16="http://schemas.microsoft.com/office/drawing/2014/main" val="361676023"/>
                    </a:ext>
                  </a:extLst>
                </a:gridCol>
                <a:gridCol w="324000">
                  <a:extLst>
                    <a:ext uri="{9D8B030D-6E8A-4147-A177-3AD203B41FA5}">
                      <a16:colId xmlns:a16="http://schemas.microsoft.com/office/drawing/2014/main" val="3728537813"/>
                    </a:ext>
                  </a:extLst>
                </a:gridCol>
                <a:gridCol w="324000">
                  <a:extLst>
                    <a:ext uri="{9D8B030D-6E8A-4147-A177-3AD203B41FA5}">
                      <a16:colId xmlns:a16="http://schemas.microsoft.com/office/drawing/2014/main" val="3716873786"/>
                    </a:ext>
                  </a:extLst>
                </a:gridCol>
              </a:tblGrid>
              <a:tr h="176375">
                <a:tc rowSpan="2">
                  <a:txBody>
                    <a:bodyPr/>
                    <a:lstStyle/>
                    <a:p>
                      <a:pPr>
                        <a:lnSpc>
                          <a:spcPct val="130000"/>
                        </a:lnSpc>
                        <a:spcBef>
                          <a:spcPts val="300"/>
                        </a:spcBef>
                        <a:spcAft>
                          <a:spcPts val="300"/>
                        </a:spcAft>
                        <a:buNone/>
                      </a:pPr>
                      <a:r>
                        <a:rPr lang="nl-BE" sz="1800" b="1"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Domein</a:t>
                      </a:r>
                      <a:endParaRPr lang="nl-BE" sz="18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rowSpan="2">
                  <a:txBody>
                    <a:bodyPr/>
                    <a:lstStyle/>
                    <a:p>
                      <a:pPr>
                        <a:lnSpc>
                          <a:spcPct val="130000"/>
                        </a:lnSpc>
                        <a:spcBef>
                          <a:spcPts val="300"/>
                        </a:spcBef>
                        <a:spcAft>
                          <a:spcPts val="300"/>
                        </a:spcAft>
                        <a:buNone/>
                      </a:pPr>
                      <a:r>
                        <a:rPr lang="nl-BE" sz="1800" b="1"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Subdomein</a:t>
                      </a:r>
                      <a:endParaRPr lang="nl-BE" sz="18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rowSpan="2">
                  <a:txBody>
                    <a:bodyPr/>
                    <a:lstStyle/>
                    <a:p>
                      <a:pPr>
                        <a:lnSpc>
                          <a:spcPct val="130000"/>
                        </a:lnSpc>
                        <a:spcBef>
                          <a:spcPts val="300"/>
                        </a:spcBef>
                        <a:spcAft>
                          <a:spcPts val="300"/>
                        </a:spcAft>
                        <a:buNone/>
                      </a:pPr>
                      <a:r>
                        <a:rPr lang="nl-BE" sz="1800" b="1" dirty="0">
                          <a:solidFill>
                            <a:srgbClr val="000000"/>
                          </a:solidFill>
                          <a:effectLst/>
                          <a:latin typeface="Trebuchet MS" panose="020B0603020202020204" pitchFamily="34" charset="0"/>
                          <a:ea typeface="Trebuchet MS" panose="020B0603020202020204" pitchFamily="34" charset="0"/>
                          <a:cs typeface="Times New Roman" panose="02020603050405020304" pitchFamily="18" charset="0"/>
                        </a:rPr>
                        <a:t>Cluster</a:t>
                      </a:r>
                      <a:endParaRPr lang="nl-BE" sz="18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rowSpan="2">
                  <a:txBody>
                    <a:bodyPr/>
                    <a:lstStyle/>
                    <a:p>
                      <a:pPr algn="ctr">
                        <a:lnSpc>
                          <a:spcPct val="130000"/>
                        </a:lnSpc>
                        <a:spcBef>
                          <a:spcPts val="300"/>
                        </a:spcBef>
                        <a:spcAft>
                          <a:spcPts val="300"/>
                        </a:spcAft>
                        <a:buNone/>
                      </a:pPr>
                      <a:r>
                        <a:rPr lang="nl-BE" sz="1400" b="1" dirty="0">
                          <a:solidFill>
                            <a:srgbClr val="000000"/>
                          </a:solidFill>
                          <a:effectLst/>
                          <a:latin typeface="Trebuchet MS" panose="020B0603020202020204" pitchFamily="34" charset="0"/>
                          <a:ea typeface="Trebuchet MS" panose="020B0603020202020204" pitchFamily="34" charset="0"/>
                          <a:cs typeface="Times New Roman" panose="02020603050405020304" pitchFamily="18" charset="0"/>
                        </a:rPr>
                        <a:t>P</a:t>
                      </a:r>
                      <a:endParaRPr lang="nl-BE" sz="14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gridSpan="9">
                  <a:txBody>
                    <a:bodyPr/>
                    <a:lstStyle/>
                    <a:p>
                      <a:pPr algn="ctr">
                        <a:lnSpc>
                          <a:spcPct val="130000"/>
                        </a:lnSpc>
                        <a:spcBef>
                          <a:spcPts val="300"/>
                        </a:spcBef>
                        <a:spcAft>
                          <a:spcPts val="300"/>
                        </a:spcAft>
                        <a:buNone/>
                      </a:pPr>
                      <a:r>
                        <a:rPr lang="nl-BE" sz="1400" b="1"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G</a:t>
                      </a:r>
                      <a:endParaRPr lang="nl-BE" sz="14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rowSpan="2">
                  <a:txBody>
                    <a:bodyPr/>
                    <a:lstStyle/>
                    <a:p>
                      <a:pPr algn="ctr">
                        <a:lnSpc>
                          <a:spcPct val="130000"/>
                        </a:lnSpc>
                        <a:spcBef>
                          <a:spcPts val="300"/>
                        </a:spcBef>
                        <a:spcAft>
                          <a:spcPts val="300"/>
                        </a:spcAft>
                        <a:buNone/>
                      </a:pPr>
                      <a:r>
                        <a:rPr lang="nl-BE" sz="14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S</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extLst>
                  <a:ext uri="{0D108BD9-81ED-4DB2-BD59-A6C34878D82A}">
                    <a16:rowId xmlns:a16="http://schemas.microsoft.com/office/drawing/2014/main" val="2576164576"/>
                  </a:ext>
                </a:extLst>
              </a:tr>
              <a:tr h="368892">
                <a:tc vMerge="1">
                  <a:txBody>
                    <a:bodyPr/>
                    <a:lstStyle/>
                    <a:p>
                      <a:endParaRPr lang="nl-BE"/>
                    </a:p>
                  </a:txBody>
                  <a:tcPr/>
                </a:tc>
                <a:tc vMerge="1">
                  <a:txBody>
                    <a:bodyPr/>
                    <a:lstStyle/>
                    <a:p>
                      <a:endParaRPr lang="nl-BE"/>
                    </a:p>
                  </a:txBody>
                  <a:tcPr/>
                </a:tc>
                <a:tc vMerge="1">
                  <a:txBody>
                    <a:bodyPr/>
                    <a:lstStyle/>
                    <a:p>
                      <a:endParaRPr lang="nl-BE"/>
                    </a:p>
                  </a:txBody>
                  <a:tcPr/>
                </a:tc>
                <a:tc vMerge="1">
                  <a:txBody>
                    <a:bodyPr/>
                    <a:lstStyle/>
                    <a:p>
                      <a:endParaRPr lang="nl-BE"/>
                    </a:p>
                  </a:txBody>
                  <a:tcPr/>
                </a:tc>
                <a:tc>
                  <a:txBody>
                    <a:bodyPr/>
                    <a:lstStyle/>
                    <a:p>
                      <a:pPr algn="ctr">
                        <a:lnSpc>
                          <a:spcPct val="130000"/>
                        </a:lnSpc>
                        <a:spcBef>
                          <a:spcPts val="300"/>
                        </a:spcBef>
                        <a:spcAft>
                          <a:spcPts val="300"/>
                        </a:spcAft>
                        <a:buNone/>
                      </a:pPr>
                      <a:r>
                        <a:rPr lang="nl-BE" sz="1400" b="1" dirty="0">
                          <a:solidFill>
                            <a:srgbClr val="000000"/>
                          </a:solidFill>
                          <a:effectLst/>
                          <a:latin typeface="Trebuchet MS" panose="020B0603020202020204" pitchFamily="34" charset="0"/>
                          <a:ea typeface="Trebuchet MS" panose="020B0603020202020204" pitchFamily="34" charset="0"/>
                          <a:cs typeface="Times New Roman" panose="02020603050405020304" pitchFamily="18" charset="0"/>
                        </a:rPr>
                        <a:t>JK</a:t>
                      </a:r>
                      <a:endParaRPr lang="nl-BE" sz="14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400" b="1"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K2</a:t>
                      </a:r>
                      <a:endParaRPr lang="nl-BE" sz="14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400" b="1"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K3</a:t>
                      </a:r>
                      <a:endParaRPr lang="nl-BE" sz="14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400" b="1"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L1</a:t>
                      </a:r>
                      <a:endParaRPr lang="nl-BE" sz="14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400" b="1"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L2</a:t>
                      </a:r>
                      <a:endParaRPr lang="nl-BE" sz="14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400" b="1"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L3</a:t>
                      </a:r>
                      <a:endParaRPr lang="nl-BE" sz="14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400" b="1"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L4</a:t>
                      </a:r>
                      <a:endParaRPr lang="nl-BE" sz="14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400" b="1"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L5</a:t>
                      </a:r>
                      <a:endParaRPr lang="nl-BE" sz="14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400" b="1"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L6</a:t>
                      </a:r>
                      <a:endParaRPr lang="nl-BE" sz="14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vMerge="1">
                  <a:txBody>
                    <a:bodyPr/>
                    <a:lstStyle/>
                    <a:p>
                      <a:endParaRPr lang="nl-BE"/>
                    </a:p>
                  </a:txBody>
                  <a:tcPr/>
                </a:tc>
                <a:extLst>
                  <a:ext uri="{0D108BD9-81ED-4DB2-BD59-A6C34878D82A}">
                    <a16:rowId xmlns:a16="http://schemas.microsoft.com/office/drawing/2014/main" val="1315294336"/>
                  </a:ext>
                </a:extLst>
              </a:tr>
              <a:tr h="156993">
                <a:tc rowSpan="5">
                  <a:txBody>
                    <a:bodyPr/>
                    <a:lstStyle/>
                    <a:p>
                      <a:pPr>
                        <a:lnSpc>
                          <a:spcPct val="130000"/>
                        </a:lnSpc>
                        <a:spcAft>
                          <a:spcPts val="1000"/>
                        </a:spcAft>
                        <a:buNone/>
                      </a:pPr>
                      <a:r>
                        <a:rPr lang="nl-BE" sz="16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Mondeling taalgebruik</a:t>
                      </a:r>
                      <a:endParaRPr lang="nl-BE" sz="18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rowSpan="5">
                  <a:txBody>
                    <a:bodyPr/>
                    <a:lstStyle/>
                    <a:p>
                      <a:pP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Luisterbegrip</a:t>
                      </a:r>
                      <a:endParaRPr lang="nl-BE" sz="1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30000"/>
                        </a:lnSpc>
                        <a:spcAft>
                          <a:spcPts val="1000"/>
                        </a:spcAft>
                        <a:buNone/>
                      </a:pPr>
                      <a:r>
                        <a:rPr lang="nl-BE" sz="16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8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4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4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614786794"/>
                  </a:ext>
                </a:extLst>
              </a:tr>
              <a:tr h="156993">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16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Expliciete informatie vinden</a:t>
                      </a:r>
                      <a:endParaRPr lang="nl-BE" sz="18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4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4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4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4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454051430"/>
                  </a:ext>
                </a:extLst>
              </a:tr>
              <a:tr h="156993">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16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Verbanden leggen en afleiden</a:t>
                      </a:r>
                      <a:endParaRPr lang="nl-BE" sz="18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4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4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4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488703160"/>
                  </a:ext>
                </a:extLst>
              </a:tr>
              <a:tr h="156993">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Teksten beoordelen</a:t>
                      </a:r>
                      <a:endParaRPr lang="nl-BE" sz="1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4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4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4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4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4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933542554"/>
                  </a:ext>
                </a:extLst>
              </a:tr>
              <a:tr h="156993">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16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Tekstinformatie gebruiken</a:t>
                      </a:r>
                      <a:endParaRPr lang="nl-BE" sz="18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4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4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400" dirty="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999683584"/>
                  </a:ext>
                </a:extLst>
              </a:tr>
            </a:tbl>
          </a:graphicData>
        </a:graphic>
      </p:graphicFrame>
    </p:spTree>
    <p:extLst>
      <p:ext uri="{BB962C8B-B14F-4D97-AF65-F5344CB8AC3E}">
        <p14:creationId xmlns:p14="http://schemas.microsoft.com/office/powerpoint/2010/main" val="294476049"/>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Afbeelding 2">
            <a:extLst>
              <a:ext uri="{FF2B5EF4-FFF2-40B4-BE49-F238E27FC236}">
                <a16:creationId xmlns:a16="http://schemas.microsoft.com/office/drawing/2014/main" id="{CFB83EA3-9B4F-E1FE-6598-6F317D8093DE}"/>
              </a:ext>
            </a:extLst>
          </p:cNvPr>
          <p:cNvPicPr>
            <a:picLocks noChangeAspect="1"/>
          </p:cNvPicPr>
          <p:nvPr/>
        </p:nvPicPr>
        <p:blipFill>
          <a:blip r:embed="rId2"/>
          <a:stretch>
            <a:fillRect/>
          </a:stretch>
        </p:blipFill>
        <p:spPr>
          <a:xfrm rot="20789265">
            <a:off x="788276" y="1495881"/>
            <a:ext cx="5283958" cy="2917220"/>
          </a:xfrm>
          <a:prstGeom prst="rect">
            <a:avLst/>
          </a:prstGeom>
          <a:ln>
            <a:solidFill>
              <a:schemeClr val="tx1"/>
            </a:solidFill>
          </a:ln>
        </p:spPr>
      </p:pic>
      <p:pic>
        <p:nvPicPr>
          <p:cNvPr id="4" name="Afbeelding 3">
            <a:extLst>
              <a:ext uri="{FF2B5EF4-FFF2-40B4-BE49-F238E27FC236}">
                <a16:creationId xmlns:a16="http://schemas.microsoft.com/office/drawing/2014/main" id="{7302E7E5-970F-4647-5FF8-5EC3E3B93DCC}"/>
              </a:ext>
            </a:extLst>
          </p:cNvPr>
          <p:cNvPicPr>
            <a:picLocks noChangeAspect="1"/>
          </p:cNvPicPr>
          <p:nvPr/>
        </p:nvPicPr>
        <p:blipFill>
          <a:blip r:embed="rId3"/>
          <a:stretch>
            <a:fillRect/>
          </a:stretch>
        </p:blipFill>
        <p:spPr>
          <a:xfrm rot="690002">
            <a:off x="5997938" y="2500560"/>
            <a:ext cx="5618884" cy="2601806"/>
          </a:xfrm>
          <a:prstGeom prst="rect">
            <a:avLst/>
          </a:prstGeom>
          <a:ln>
            <a:solidFill>
              <a:schemeClr val="tx1"/>
            </a:solidFill>
          </a:ln>
        </p:spPr>
      </p:pic>
      <p:sp>
        <p:nvSpPr>
          <p:cNvPr id="5" name="Tekstvak 4">
            <a:extLst>
              <a:ext uri="{FF2B5EF4-FFF2-40B4-BE49-F238E27FC236}">
                <a16:creationId xmlns:a16="http://schemas.microsoft.com/office/drawing/2014/main" id="{80685AA4-3E54-6C9A-AEF0-17358E3A1A3A}"/>
              </a:ext>
            </a:extLst>
          </p:cNvPr>
          <p:cNvSpPr txBox="1"/>
          <p:nvPr/>
        </p:nvSpPr>
        <p:spPr>
          <a:xfrm>
            <a:off x="366522" y="406438"/>
            <a:ext cx="5729478" cy="646331"/>
          </a:xfrm>
          <a:prstGeom prst="rect">
            <a:avLst/>
          </a:prstGeom>
          <a:noFill/>
        </p:spPr>
        <p:txBody>
          <a:bodyPr wrap="square" rtlCol="0">
            <a:spAutoFit/>
          </a:bodyPr>
          <a:lstStyle/>
          <a:p>
            <a:r>
              <a:rPr lang="nl-NL" sz="3600">
                <a:latin typeface="Poppins Black" panose="00000A00000000000000" pitchFamily="2" charset="0"/>
                <a:cs typeface="Poppins Black" panose="00000A00000000000000" pitchFamily="2" charset="0"/>
              </a:rPr>
              <a:t>Het kanaal is anders!</a:t>
            </a:r>
            <a:endParaRPr lang="nl-BE" sz="3600">
              <a:latin typeface="Poppins Black" panose="00000A00000000000000" pitchFamily="2" charset="0"/>
              <a:cs typeface="Poppins Black" panose="00000A00000000000000" pitchFamily="2" charset="0"/>
            </a:endParaRPr>
          </a:p>
        </p:txBody>
      </p:sp>
      <p:sp>
        <p:nvSpPr>
          <p:cNvPr id="6" name="Tekstvak 5">
            <a:extLst>
              <a:ext uri="{FF2B5EF4-FFF2-40B4-BE49-F238E27FC236}">
                <a16:creationId xmlns:a16="http://schemas.microsoft.com/office/drawing/2014/main" id="{3B5347F2-C549-0500-27CB-D8AB09B5B308}"/>
              </a:ext>
            </a:extLst>
          </p:cNvPr>
          <p:cNvSpPr txBox="1"/>
          <p:nvPr/>
        </p:nvSpPr>
        <p:spPr>
          <a:xfrm rot="20796961">
            <a:off x="1491166" y="4930267"/>
            <a:ext cx="3952407" cy="523220"/>
          </a:xfrm>
          <a:prstGeom prst="rect">
            <a:avLst/>
          </a:prstGeom>
          <a:noFill/>
        </p:spPr>
        <p:txBody>
          <a:bodyPr wrap="square" rtlCol="0">
            <a:spAutoFit/>
          </a:bodyPr>
          <a:lstStyle/>
          <a:p>
            <a:r>
              <a:rPr lang="nl-NL" sz="2800">
                <a:latin typeface="Roboo"/>
              </a:rPr>
              <a:t>Karrewiet: luisterbegrip</a:t>
            </a:r>
            <a:endParaRPr lang="nl-BE" sz="2800">
              <a:latin typeface="Roboo"/>
            </a:endParaRPr>
          </a:p>
        </p:txBody>
      </p:sp>
      <p:sp>
        <p:nvSpPr>
          <p:cNvPr id="8" name="Tekstvak 7">
            <a:extLst>
              <a:ext uri="{FF2B5EF4-FFF2-40B4-BE49-F238E27FC236}">
                <a16:creationId xmlns:a16="http://schemas.microsoft.com/office/drawing/2014/main" id="{2637F4FA-396A-A853-CABD-539B3D7F43C9}"/>
              </a:ext>
            </a:extLst>
          </p:cNvPr>
          <p:cNvSpPr txBox="1"/>
          <p:nvPr/>
        </p:nvSpPr>
        <p:spPr>
          <a:xfrm rot="686251">
            <a:off x="6358865" y="5313615"/>
            <a:ext cx="3315956" cy="523220"/>
          </a:xfrm>
          <a:prstGeom prst="rect">
            <a:avLst/>
          </a:prstGeom>
          <a:noFill/>
        </p:spPr>
        <p:txBody>
          <a:bodyPr wrap="square" rtlCol="0">
            <a:spAutoFit/>
          </a:bodyPr>
          <a:lstStyle/>
          <a:p>
            <a:r>
              <a:rPr lang="nl-NL" sz="2800" err="1">
                <a:latin typeface="Roboo"/>
              </a:rPr>
              <a:t>Wikikids</a:t>
            </a:r>
            <a:r>
              <a:rPr lang="nl-NL" sz="2800">
                <a:latin typeface="Roboo"/>
              </a:rPr>
              <a:t>: tekstbegrip</a:t>
            </a:r>
            <a:endParaRPr lang="nl-BE" sz="2800">
              <a:latin typeface="Roboo"/>
            </a:endParaRPr>
          </a:p>
        </p:txBody>
      </p:sp>
    </p:spTree>
    <p:extLst>
      <p:ext uri="{BB962C8B-B14F-4D97-AF65-F5344CB8AC3E}">
        <p14:creationId xmlns:p14="http://schemas.microsoft.com/office/powerpoint/2010/main" val="1474556042"/>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4BA63B-94D7-A466-17D6-1673A6BFEE28}"/>
            </a:ext>
          </a:extLst>
        </p:cNvPr>
        <p:cNvGrpSpPr/>
        <p:nvPr/>
      </p:nvGrpSpPr>
      <p:grpSpPr>
        <a:xfrm>
          <a:off x="0" y="0"/>
          <a:ext cx="0" cy="0"/>
          <a:chOff x="0" y="0"/>
          <a:chExt cx="0" cy="0"/>
        </a:xfrm>
      </p:grpSpPr>
      <p:sp>
        <p:nvSpPr>
          <p:cNvPr id="2" name="Tijdelijke aanduiding voor tekst 1">
            <a:extLst>
              <a:ext uri="{FF2B5EF4-FFF2-40B4-BE49-F238E27FC236}">
                <a16:creationId xmlns:a16="http://schemas.microsoft.com/office/drawing/2014/main" id="{404342CC-027A-70A7-6896-208795586AED}"/>
              </a:ext>
            </a:extLst>
          </p:cNvPr>
          <p:cNvSpPr>
            <a:spLocks noGrp="1"/>
          </p:cNvSpPr>
          <p:nvPr>
            <p:ph type="body" sz="quarter" idx="10"/>
          </p:nvPr>
        </p:nvSpPr>
        <p:spPr>
          <a:xfrm>
            <a:off x="302772" y="1237345"/>
            <a:ext cx="9799638" cy="4460976"/>
          </a:xfrm>
        </p:spPr>
        <p:txBody>
          <a:bodyPr/>
          <a:lstStyle/>
          <a:p>
            <a:pPr marL="0" indent="0">
              <a:buNone/>
            </a:pPr>
            <a:r>
              <a:rPr lang="nl-BE"/>
              <a:t>     </a:t>
            </a:r>
          </a:p>
        </p:txBody>
      </p:sp>
      <p:sp>
        <p:nvSpPr>
          <p:cNvPr id="3" name="Titel 2">
            <a:extLst>
              <a:ext uri="{FF2B5EF4-FFF2-40B4-BE49-F238E27FC236}">
                <a16:creationId xmlns:a16="http://schemas.microsoft.com/office/drawing/2014/main" id="{3144E559-DDB1-3D12-AA4E-8B44D1803DAD}"/>
              </a:ext>
            </a:extLst>
          </p:cNvPr>
          <p:cNvSpPr>
            <a:spLocks noGrp="1"/>
          </p:cNvSpPr>
          <p:nvPr>
            <p:ph type="title"/>
          </p:nvPr>
        </p:nvSpPr>
        <p:spPr>
          <a:xfrm>
            <a:off x="302772" y="588864"/>
            <a:ext cx="11698652" cy="648481"/>
          </a:xfrm>
        </p:spPr>
        <p:txBody>
          <a:bodyPr/>
          <a:lstStyle/>
          <a:p>
            <a:r>
              <a:rPr lang="nl-NL"/>
              <a:t>Overzicht domeinen en subdomeinen       </a:t>
            </a:r>
            <a:endParaRPr lang="nl-BE"/>
          </a:p>
        </p:txBody>
      </p:sp>
      <p:graphicFrame>
        <p:nvGraphicFramePr>
          <p:cNvPr id="4" name="Tabel 3">
            <a:extLst>
              <a:ext uri="{FF2B5EF4-FFF2-40B4-BE49-F238E27FC236}">
                <a16:creationId xmlns:a16="http://schemas.microsoft.com/office/drawing/2014/main" id="{AF90CAC5-B9E5-D28D-8E29-9A3D5C54344A}"/>
              </a:ext>
            </a:extLst>
          </p:cNvPr>
          <p:cNvGraphicFramePr>
            <a:graphicFrameLocks noGrp="1"/>
          </p:cNvGraphicFramePr>
          <p:nvPr>
            <p:extLst>
              <p:ext uri="{D42A27DB-BD31-4B8C-83A1-F6EECF244321}">
                <p14:modId xmlns:p14="http://schemas.microsoft.com/office/powerpoint/2010/main" val="2889093034"/>
              </p:ext>
            </p:extLst>
          </p:nvPr>
        </p:nvGraphicFramePr>
        <p:xfrm>
          <a:off x="89040" y="1428104"/>
          <a:ext cx="11766646" cy="4024250"/>
        </p:xfrm>
        <a:graphic>
          <a:graphicData uri="http://schemas.openxmlformats.org/drawingml/2006/table">
            <a:tbl>
              <a:tblPr firstRow="1" firstCol="1" bandRow="1">
                <a:tableStyleId>{00A15C55-8517-42AA-B614-E9B94910E393}</a:tableStyleId>
              </a:tblPr>
              <a:tblGrid>
                <a:gridCol w="1281895">
                  <a:extLst>
                    <a:ext uri="{9D8B030D-6E8A-4147-A177-3AD203B41FA5}">
                      <a16:colId xmlns:a16="http://schemas.microsoft.com/office/drawing/2014/main" val="1508298942"/>
                    </a:ext>
                  </a:extLst>
                </a:gridCol>
                <a:gridCol w="1659765">
                  <a:extLst>
                    <a:ext uri="{9D8B030D-6E8A-4147-A177-3AD203B41FA5}">
                      <a16:colId xmlns:a16="http://schemas.microsoft.com/office/drawing/2014/main" val="2708386498"/>
                    </a:ext>
                  </a:extLst>
                </a:gridCol>
                <a:gridCol w="1470831">
                  <a:extLst>
                    <a:ext uri="{9D8B030D-6E8A-4147-A177-3AD203B41FA5}">
                      <a16:colId xmlns:a16="http://schemas.microsoft.com/office/drawing/2014/main" val="543731686"/>
                    </a:ext>
                  </a:extLst>
                </a:gridCol>
                <a:gridCol w="1470831">
                  <a:extLst>
                    <a:ext uri="{9D8B030D-6E8A-4147-A177-3AD203B41FA5}">
                      <a16:colId xmlns:a16="http://schemas.microsoft.com/office/drawing/2014/main" val="2080033550"/>
                    </a:ext>
                  </a:extLst>
                </a:gridCol>
                <a:gridCol w="1470831">
                  <a:extLst>
                    <a:ext uri="{9D8B030D-6E8A-4147-A177-3AD203B41FA5}">
                      <a16:colId xmlns:a16="http://schemas.microsoft.com/office/drawing/2014/main" val="753425132"/>
                    </a:ext>
                  </a:extLst>
                </a:gridCol>
                <a:gridCol w="1470831">
                  <a:extLst>
                    <a:ext uri="{9D8B030D-6E8A-4147-A177-3AD203B41FA5}">
                      <a16:colId xmlns:a16="http://schemas.microsoft.com/office/drawing/2014/main" val="3571891535"/>
                    </a:ext>
                  </a:extLst>
                </a:gridCol>
                <a:gridCol w="1470831">
                  <a:extLst>
                    <a:ext uri="{9D8B030D-6E8A-4147-A177-3AD203B41FA5}">
                      <a16:colId xmlns:a16="http://schemas.microsoft.com/office/drawing/2014/main" val="41892137"/>
                    </a:ext>
                  </a:extLst>
                </a:gridCol>
                <a:gridCol w="1470831">
                  <a:extLst>
                    <a:ext uri="{9D8B030D-6E8A-4147-A177-3AD203B41FA5}">
                      <a16:colId xmlns:a16="http://schemas.microsoft.com/office/drawing/2014/main" val="1951302478"/>
                    </a:ext>
                  </a:extLst>
                </a:gridCol>
              </a:tblGrid>
              <a:tr h="561531">
                <a:tc>
                  <a:txBody>
                    <a:bodyPr/>
                    <a:lstStyle/>
                    <a:p>
                      <a:pPr fontAlgn="base">
                        <a:lnSpc>
                          <a:spcPct val="115000"/>
                        </a:lnSpc>
                        <a:spcAft>
                          <a:spcPts val="800"/>
                        </a:spcAft>
                        <a:buNone/>
                      </a:pPr>
                      <a:r>
                        <a:rPr lang="nl-BE" sz="1600" kern="0">
                          <a:effectLst/>
                        </a:rPr>
                        <a:t>Domeinen           </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NL" sz="1600" i="1" kern="100">
                          <a:effectLst/>
                          <a:latin typeface="Aptos"/>
                          <a:ea typeface="Aptos" panose="020B0004020202020204" pitchFamily="34" charset="0"/>
                          <a:cs typeface="Times New Roman"/>
                        </a:rPr>
                        <a:t>Communi- catieve fundamenten</a:t>
                      </a:r>
                      <a:endParaRPr lang="nl-BE" sz="1600" i="1"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Lezen</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Schrijven</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Mondeling taalgebruik</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Taalsysteem en taalgebruik</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solidFill>
                            <a:schemeClr val="accent5"/>
                          </a:solidFill>
                          <a:effectLst/>
                        </a:rPr>
                        <a:t>Literatuur</a:t>
                      </a:r>
                      <a:endParaRPr lang="nl-BE" sz="1600" kern="100">
                        <a:solidFill>
                          <a:schemeClr val="accent5"/>
                        </a:solidFill>
                        <a:effectLst/>
                        <a:latin typeface="Aptos"/>
                        <a:ea typeface="Aptos" panose="020B0004020202020204" pitchFamily="34" charset="0"/>
                        <a:cs typeface="Times New Roman"/>
                      </a:endParaRPr>
                    </a:p>
                  </a:txBody>
                  <a:tcPr marL="68580" marR="68580" marT="0" marB="0"/>
                </a:tc>
                <a:tc>
                  <a:txBody>
                    <a:bodyPr/>
                    <a:lstStyle/>
                    <a:p>
                      <a:pPr lvl="0">
                        <a:lnSpc>
                          <a:spcPct val="114999"/>
                        </a:lnSpc>
                        <a:spcAft>
                          <a:spcPts val="800"/>
                        </a:spcAft>
                        <a:buNone/>
                      </a:pPr>
                      <a:r>
                        <a:rPr lang="nl-BE" sz="1600" i="1" kern="0">
                          <a:effectLst/>
                        </a:rPr>
                        <a:t>Vlaamse gebarentaal</a:t>
                      </a:r>
                    </a:p>
                  </a:txBody>
                  <a:tcPr marL="68580" marR="68580" marT="0" marB="0"/>
                </a:tc>
                <a:extLst>
                  <a:ext uri="{0D108BD9-81ED-4DB2-BD59-A6C34878D82A}">
                    <a16:rowId xmlns:a16="http://schemas.microsoft.com/office/drawing/2014/main" val="165710177"/>
                  </a:ext>
                </a:extLst>
              </a:tr>
              <a:tr h="2959014">
                <a:tc>
                  <a:txBody>
                    <a:bodyPr/>
                    <a:lstStyle/>
                    <a:p>
                      <a:pPr fontAlgn="base">
                        <a:lnSpc>
                          <a:spcPct val="115000"/>
                        </a:lnSpc>
                        <a:spcAft>
                          <a:spcPts val="800"/>
                        </a:spcAft>
                        <a:buNone/>
                      </a:pPr>
                      <a:r>
                        <a:rPr lang="nl-BE" sz="1800" kern="0">
                          <a:solidFill>
                            <a:schemeClr val="bg1"/>
                          </a:solidFill>
                          <a:effectLst/>
                        </a:rPr>
                        <a:t>Sub-                                          domeinen</a:t>
                      </a:r>
                      <a:endParaRPr lang="nl-BE" sz="1800" kern="10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fontAlgn="base">
                        <a:lnSpc>
                          <a:spcPct val="115000"/>
                        </a:lnSpc>
                        <a:spcAft>
                          <a:spcPts val="800"/>
                        </a:spcAft>
                        <a:buNone/>
                      </a:pPr>
                      <a:r>
                        <a:rPr lang="nl-BE" sz="1600" b="0" i="1" kern="100">
                          <a:effectLst/>
                          <a:latin typeface="Aptos"/>
                          <a:ea typeface="Aptos" panose="020B0004020202020204" pitchFamily="34" charset="0"/>
                          <a:cs typeface="Times New Roman"/>
                        </a:rPr>
                        <a:t>Sociale aandacht</a:t>
                      </a:r>
                    </a:p>
                    <a:p>
                      <a:pPr lvl="0">
                        <a:lnSpc>
                          <a:spcPct val="114999"/>
                        </a:lnSpc>
                        <a:spcAft>
                          <a:spcPts val="800"/>
                        </a:spcAft>
                        <a:buNone/>
                      </a:pPr>
                      <a:r>
                        <a:rPr lang="nl-BE" sz="1600" b="0" i="1" kern="100">
                          <a:effectLst/>
                          <a:latin typeface="Aptos"/>
                          <a:ea typeface="Aptos" panose="020B0004020202020204" pitchFamily="34" charset="0"/>
                          <a:cs typeface="Times New Roman"/>
                        </a:rPr>
                        <a:t>Betekenisver-lening</a:t>
                      </a:r>
                    </a:p>
                    <a:p>
                      <a:pPr lvl="0">
                        <a:lnSpc>
                          <a:spcPct val="114999"/>
                        </a:lnSpc>
                        <a:spcAft>
                          <a:spcPts val="800"/>
                        </a:spcAft>
                        <a:buNone/>
                      </a:pPr>
                      <a:r>
                        <a:rPr lang="nl-BE" sz="1600" b="0" i="1" kern="100">
                          <a:effectLst/>
                          <a:latin typeface="Aptos"/>
                          <a:ea typeface="Aptos" panose="020B0004020202020204" pitchFamily="34" charset="0"/>
                          <a:cs typeface="Times New Roman"/>
                        </a:rPr>
                        <a:t>Communicatie-vormen</a:t>
                      </a:r>
                    </a:p>
                  </a:txBody>
                  <a:tcPr marL="68580" marR="68580" marT="0" marB="0"/>
                </a:tc>
                <a:tc>
                  <a:txBody>
                    <a:bodyPr/>
                    <a:lstStyle/>
                    <a:p>
                      <a:pPr fontAlgn="base">
                        <a:lnSpc>
                          <a:spcPct val="115000"/>
                        </a:lnSpc>
                        <a:spcAft>
                          <a:spcPts val="800"/>
                        </a:spcAft>
                        <a:buNone/>
                      </a:pPr>
                      <a:r>
                        <a:rPr lang="nl-BE" sz="1600" b="0" kern="0">
                          <a:solidFill>
                            <a:schemeClr val="accent5"/>
                          </a:solidFill>
                          <a:effectLst/>
                          <a:latin typeface="Aptos"/>
                        </a:rPr>
                        <a:t>Vlot en vloeiend lezen</a:t>
                      </a:r>
                    </a:p>
                    <a:p>
                      <a:pPr fontAlgn="base">
                        <a:lnSpc>
                          <a:spcPct val="115000"/>
                        </a:lnSpc>
                        <a:spcAft>
                          <a:spcPts val="800"/>
                        </a:spcAft>
                        <a:buNone/>
                      </a:pPr>
                      <a:r>
                        <a:rPr lang="nl-BE" sz="1600" b="0" kern="0">
                          <a:effectLst/>
                          <a:latin typeface="Aptos"/>
                          <a:ea typeface="Aptos" panose="020B0004020202020204" pitchFamily="34" charset="0"/>
                          <a:cs typeface="Times New Roman"/>
                        </a:rPr>
                        <a:t>Tekstbegrip</a:t>
                      </a:r>
                    </a:p>
                    <a:p>
                      <a:pPr fontAlgn="base">
                        <a:lnSpc>
                          <a:spcPct val="115000"/>
                        </a:lnSpc>
                        <a:spcAft>
                          <a:spcPts val="800"/>
                        </a:spcAft>
                        <a:buNone/>
                      </a:pPr>
                      <a:r>
                        <a:rPr lang="nl-BE" sz="1600" b="0" kern="0">
                          <a:effectLst/>
                          <a:latin typeface="Aptos"/>
                          <a:ea typeface="Aptos" panose="020B0004020202020204" pitchFamily="34" charset="0"/>
                          <a:cs typeface="Times New Roman"/>
                        </a:rPr>
                        <a:t>Tekstsoorten en tekst-conventies</a:t>
                      </a:r>
                    </a:p>
                    <a:p>
                      <a:pPr fontAlgn="base">
                        <a:lnSpc>
                          <a:spcPct val="115000"/>
                        </a:lnSpc>
                        <a:spcAft>
                          <a:spcPts val="800"/>
                        </a:spcAft>
                        <a:buNone/>
                      </a:pPr>
                      <a:r>
                        <a:rPr lang="nl-BE" sz="1600" b="0" i="1" kern="0">
                          <a:effectLst/>
                          <a:latin typeface="Aptos"/>
                          <a:ea typeface="Aptos" panose="020B0004020202020204" pitchFamily="34" charset="0"/>
                          <a:cs typeface="Times New Roman"/>
                        </a:rPr>
                        <a:t>Globaal lezen</a:t>
                      </a:r>
                    </a:p>
                    <a:p>
                      <a:pPr lvl="0">
                        <a:lnSpc>
                          <a:spcPct val="114999"/>
                        </a:lnSpc>
                        <a:spcAft>
                          <a:spcPts val="800"/>
                        </a:spcAft>
                        <a:buNone/>
                      </a:pPr>
                      <a:r>
                        <a:rPr lang="nl-BE" sz="1600" b="0" i="1" kern="0">
                          <a:effectLst/>
                          <a:latin typeface="Aptos"/>
                          <a:ea typeface="Aptos" panose="020B0004020202020204" pitchFamily="34" charset="0"/>
                          <a:cs typeface="Times New Roman"/>
                        </a:rPr>
                        <a:t>Braille</a:t>
                      </a:r>
                    </a:p>
                  </a:txBody>
                  <a:tcPr marL="68580" marR="68580" marT="0" marB="0"/>
                </a:tc>
                <a:tc>
                  <a:txBody>
                    <a:bodyPr/>
                    <a:lstStyle/>
                    <a:p>
                      <a:pPr fontAlgn="base">
                        <a:lnSpc>
                          <a:spcPct val="115000"/>
                        </a:lnSpc>
                        <a:spcAft>
                          <a:spcPts val="800"/>
                        </a:spcAft>
                        <a:buNone/>
                      </a:pPr>
                      <a:r>
                        <a:rPr lang="nl-BE" sz="1600" b="0" kern="0">
                          <a:solidFill>
                            <a:schemeClr val="accent5"/>
                          </a:solidFill>
                          <a:effectLst/>
                          <a:latin typeface="Aptos"/>
                        </a:rPr>
                        <a:t>Handschrift en digitale vaardigheden</a:t>
                      </a:r>
                    </a:p>
                    <a:p>
                      <a:pPr fontAlgn="base">
                        <a:lnSpc>
                          <a:spcPct val="115000"/>
                        </a:lnSpc>
                        <a:spcAft>
                          <a:spcPts val="800"/>
                        </a:spcAft>
                        <a:buNone/>
                      </a:pPr>
                      <a:r>
                        <a:rPr lang="nl-BE" sz="1600" b="0" kern="0">
                          <a:solidFill>
                            <a:schemeClr val="tx1"/>
                          </a:solidFill>
                          <a:effectLst/>
                          <a:latin typeface="Aptos"/>
                          <a:ea typeface="Aptos" panose="020B0004020202020204" pitchFamily="34" charset="0"/>
                          <a:cs typeface="Times New Roman"/>
                        </a:rPr>
                        <a:t>Correct schrijven</a:t>
                      </a:r>
                    </a:p>
                    <a:p>
                      <a:pPr fontAlgn="base">
                        <a:lnSpc>
                          <a:spcPct val="115000"/>
                        </a:lnSpc>
                        <a:spcAft>
                          <a:spcPts val="800"/>
                        </a:spcAft>
                        <a:buNone/>
                      </a:pPr>
                      <a:r>
                        <a:rPr lang="nl-BE" sz="1600" b="0" kern="0">
                          <a:solidFill>
                            <a:schemeClr val="accent5"/>
                          </a:solidFill>
                          <a:effectLst/>
                          <a:latin typeface="Aptos"/>
                          <a:ea typeface="Aptos" panose="020B0004020202020204" pitchFamily="34" charset="0"/>
                          <a:cs typeface="Times New Roman"/>
                        </a:rPr>
                        <a:t>Schrijven om te leren</a:t>
                      </a:r>
                    </a:p>
                    <a:p>
                      <a:pPr fontAlgn="base">
                        <a:lnSpc>
                          <a:spcPct val="115000"/>
                        </a:lnSpc>
                        <a:spcAft>
                          <a:spcPts val="800"/>
                        </a:spcAft>
                        <a:buNone/>
                      </a:pPr>
                      <a:r>
                        <a:rPr lang="nl-BE" sz="1600" b="0" kern="0">
                          <a:solidFill>
                            <a:schemeClr val="tx1"/>
                          </a:solidFill>
                          <a:effectLst/>
                          <a:latin typeface="Aptos"/>
                          <a:ea typeface="Aptos" panose="020B0004020202020204" pitchFamily="34" charset="0"/>
                          <a:cs typeface="Times New Roman"/>
                        </a:rPr>
                        <a:t>Schrijven om te delen</a:t>
                      </a:r>
                    </a:p>
                    <a:p>
                      <a:pPr lvl="0">
                        <a:lnSpc>
                          <a:spcPct val="114999"/>
                        </a:lnSpc>
                        <a:spcAft>
                          <a:spcPts val="800"/>
                        </a:spcAft>
                        <a:buNone/>
                      </a:pPr>
                      <a:r>
                        <a:rPr lang="nl-BE" sz="1600" b="0" i="1" kern="0">
                          <a:solidFill>
                            <a:schemeClr val="tx1"/>
                          </a:solidFill>
                          <a:effectLst/>
                          <a:latin typeface="Aptos"/>
                          <a:ea typeface="Aptos" panose="020B0004020202020204" pitchFamily="34" charset="0"/>
                          <a:cs typeface="Times New Roman"/>
                        </a:rPr>
                        <a:t>Braille</a:t>
                      </a:r>
                    </a:p>
                  </a:txBody>
                  <a:tcPr marL="68580" marR="68580" marT="0" marB="0"/>
                </a:tc>
                <a:tc>
                  <a:txBody>
                    <a:bodyPr/>
                    <a:lstStyle/>
                    <a:p>
                      <a:pPr fontAlgn="base">
                        <a:lnSpc>
                          <a:spcPct val="115000"/>
                        </a:lnSpc>
                        <a:spcAft>
                          <a:spcPts val="800"/>
                        </a:spcAft>
                        <a:buNone/>
                      </a:pPr>
                      <a:r>
                        <a:rPr lang="nl-BE" sz="1600" b="0" kern="0">
                          <a:effectLst/>
                          <a:latin typeface="Aptos"/>
                        </a:rPr>
                        <a:t>Luisterbegrip</a:t>
                      </a:r>
                    </a:p>
                    <a:p>
                      <a:pPr fontAlgn="base">
                        <a:lnSpc>
                          <a:spcPct val="115000"/>
                        </a:lnSpc>
                        <a:spcAft>
                          <a:spcPts val="800"/>
                        </a:spcAft>
                        <a:buNone/>
                      </a:pPr>
                      <a:r>
                        <a:rPr lang="nl-BE" sz="1600" b="0" kern="0">
                          <a:effectLst/>
                          <a:latin typeface="Aptos"/>
                          <a:ea typeface="Aptos" panose="020B0004020202020204" pitchFamily="34" charset="0"/>
                          <a:cs typeface="Times New Roman"/>
                        </a:rPr>
                        <a:t>Spreken, </a:t>
                      </a:r>
                      <a:r>
                        <a:rPr lang="nl-BE" sz="1600" b="0" kern="0">
                          <a:solidFill>
                            <a:schemeClr val="accent5"/>
                          </a:solidFill>
                          <a:effectLst/>
                          <a:latin typeface="Aptos"/>
                          <a:ea typeface="Aptos" panose="020B0004020202020204" pitchFamily="34" charset="0"/>
                          <a:cs typeface="Times New Roman"/>
                        </a:rPr>
                        <a:t>presenteren</a:t>
                      </a:r>
                      <a:r>
                        <a:rPr lang="nl-BE" sz="1600" b="0" kern="0">
                          <a:effectLst/>
                          <a:latin typeface="Aptos"/>
                          <a:ea typeface="Aptos" panose="020B0004020202020204" pitchFamily="34" charset="0"/>
                          <a:cs typeface="Times New Roman"/>
                        </a:rPr>
                        <a:t> en </a:t>
                      </a:r>
                      <a:r>
                        <a:rPr lang="nl-BE" sz="1600" b="0" kern="0">
                          <a:solidFill>
                            <a:schemeClr val="accent5"/>
                          </a:solidFill>
                          <a:effectLst/>
                          <a:latin typeface="Aptos"/>
                          <a:ea typeface="Aptos" panose="020B0004020202020204" pitchFamily="34" charset="0"/>
                          <a:cs typeface="Times New Roman"/>
                        </a:rPr>
                        <a:t>vertellen</a:t>
                      </a:r>
                    </a:p>
                    <a:p>
                      <a:pPr fontAlgn="base">
                        <a:lnSpc>
                          <a:spcPct val="115000"/>
                        </a:lnSpc>
                        <a:spcAft>
                          <a:spcPts val="800"/>
                        </a:spcAft>
                        <a:buNone/>
                      </a:pPr>
                      <a:r>
                        <a:rPr lang="nl-BE" sz="1600" b="0" kern="0">
                          <a:solidFill>
                            <a:schemeClr val="tx1"/>
                          </a:solidFill>
                          <a:effectLst/>
                          <a:latin typeface="Aptos"/>
                          <a:ea typeface="Aptos" panose="020B0004020202020204" pitchFamily="34" charset="0"/>
                          <a:cs typeface="Times New Roman"/>
                        </a:rPr>
                        <a:t>Mondelinge interactievaar-</a:t>
                      </a:r>
                      <a:r>
                        <a:rPr lang="nl-BE" sz="1600" b="0" kern="0" err="1">
                          <a:solidFill>
                            <a:schemeClr val="tx1"/>
                          </a:solidFill>
                          <a:effectLst/>
                          <a:latin typeface="Aptos"/>
                          <a:ea typeface="Aptos" panose="020B0004020202020204" pitchFamily="34" charset="0"/>
                          <a:cs typeface="Times New Roman"/>
                        </a:rPr>
                        <a:t>digheden</a:t>
                      </a:r>
                      <a:endParaRPr lang="nl-BE" sz="1600" b="0" kern="0">
                        <a:solidFill>
                          <a:schemeClr val="tx1"/>
                        </a:solidFill>
                        <a:effectLst/>
                        <a:latin typeface="Aptos"/>
                        <a:ea typeface="Aptos" panose="020B0004020202020204" pitchFamily="34" charset="0"/>
                        <a:cs typeface="Times New Roman"/>
                      </a:endParaRPr>
                    </a:p>
                    <a:p>
                      <a:pPr lvl="0">
                        <a:lnSpc>
                          <a:spcPct val="114999"/>
                        </a:lnSpc>
                        <a:spcAft>
                          <a:spcPts val="800"/>
                        </a:spcAft>
                        <a:buNone/>
                      </a:pPr>
                      <a:endParaRPr lang="nl-BE" sz="1600" b="0" kern="0">
                        <a:solidFill>
                          <a:schemeClr val="tx1"/>
                        </a:solidFill>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b="0" kern="100">
                          <a:solidFill>
                            <a:schemeClr val="accent5"/>
                          </a:solidFill>
                          <a:effectLst/>
                          <a:latin typeface="Aptos"/>
                          <a:ea typeface="Aptos" panose="020B0004020202020204" pitchFamily="34" charset="0"/>
                          <a:cs typeface="Times New Roman"/>
                        </a:rPr>
                        <a:t>Woordenschat</a:t>
                      </a:r>
                    </a:p>
                    <a:p>
                      <a:pPr fontAlgn="base">
                        <a:lnSpc>
                          <a:spcPct val="115000"/>
                        </a:lnSpc>
                        <a:spcAft>
                          <a:spcPts val="800"/>
                        </a:spcAft>
                        <a:buNone/>
                      </a:pPr>
                      <a:r>
                        <a:rPr lang="nl-BE" sz="1600" b="0" kern="100">
                          <a:solidFill>
                            <a:schemeClr val="tx1"/>
                          </a:solidFill>
                          <a:effectLst/>
                          <a:latin typeface="Aptos"/>
                          <a:ea typeface="Aptos" panose="020B0004020202020204" pitchFamily="34" charset="0"/>
                          <a:cs typeface="Times New Roman"/>
                        </a:rPr>
                        <a:t>Taalsysteem (klanken, spelling, grammatica)</a:t>
                      </a:r>
                    </a:p>
                    <a:p>
                      <a:pPr fontAlgn="base">
                        <a:lnSpc>
                          <a:spcPct val="115000"/>
                        </a:lnSpc>
                        <a:spcAft>
                          <a:spcPts val="800"/>
                        </a:spcAft>
                        <a:buNone/>
                      </a:pPr>
                      <a:r>
                        <a:rPr lang="nl-BE" sz="1600" b="0" kern="100">
                          <a:solidFill>
                            <a:schemeClr val="tx1"/>
                          </a:solidFill>
                          <a:effectLst/>
                          <a:latin typeface="Aptos"/>
                          <a:ea typeface="Aptos" panose="020B0004020202020204" pitchFamily="34" charset="0"/>
                          <a:cs typeface="Times New Roman"/>
                        </a:rPr>
                        <a:t>Taalgebruik en </a:t>
                      </a:r>
                      <a:r>
                        <a:rPr lang="nl-BE" sz="1600" b="0" kern="100">
                          <a:solidFill>
                            <a:schemeClr val="accent5"/>
                          </a:solidFill>
                          <a:effectLst/>
                          <a:latin typeface="Aptos"/>
                          <a:ea typeface="Aptos" panose="020B0004020202020204" pitchFamily="34" charset="0"/>
                          <a:cs typeface="Times New Roman"/>
                        </a:rPr>
                        <a:t>taalweten-schap</a:t>
                      </a:r>
                    </a:p>
                    <a:p>
                      <a:pPr fontAlgn="base">
                        <a:lnSpc>
                          <a:spcPct val="115000"/>
                        </a:lnSpc>
                        <a:spcAft>
                          <a:spcPts val="800"/>
                        </a:spcAft>
                        <a:buNone/>
                      </a:pPr>
                      <a:endParaRPr lang="nl-BE" sz="1600" b="0" kern="100">
                        <a:solidFill>
                          <a:srgbClr val="FF0000"/>
                        </a:solidFill>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b="0" kern="0">
                          <a:solidFill>
                            <a:schemeClr val="accent5"/>
                          </a:solidFill>
                          <a:effectLst/>
                          <a:latin typeface="Aptos"/>
                        </a:rPr>
                        <a:t>Interactie met literatuur</a:t>
                      </a:r>
                      <a:endParaRPr lang="nl-BE" sz="1600" b="0" kern="0">
                        <a:effectLst/>
                        <a:latin typeface="Aptos"/>
                      </a:endParaRPr>
                    </a:p>
                    <a:p>
                      <a:pPr fontAlgn="base">
                        <a:lnSpc>
                          <a:spcPct val="115000"/>
                        </a:lnSpc>
                        <a:spcAft>
                          <a:spcPts val="800"/>
                        </a:spcAft>
                        <a:buNone/>
                      </a:pPr>
                      <a:r>
                        <a:rPr lang="nl-BE" sz="1600" b="0" kern="0">
                          <a:solidFill>
                            <a:schemeClr val="accent5"/>
                          </a:solidFill>
                          <a:effectLst/>
                          <a:latin typeface="Aptos"/>
                        </a:rPr>
                        <a:t>Creatieve expressie en taal</a:t>
                      </a:r>
                    </a:p>
                    <a:p>
                      <a:pPr fontAlgn="base">
                        <a:lnSpc>
                          <a:spcPct val="115000"/>
                        </a:lnSpc>
                        <a:spcAft>
                          <a:spcPts val="800"/>
                        </a:spcAft>
                        <a:buNone/>
                      </a:pPr>
                      <a:endParaRPr lang="nl-BE" sz="1600" b="0" kern="100">
                        <a:effectLst/>
                        <a:latin typeface="Aptos"/>
                        <a:ea typeface="Aptos" panose="020B0004020202020204" pitchFamily="34" charset="0"/>
                        <a:cs typeface="Times New Roman"/>
                      </a:endParaRPr>
                    </a:p>
                  </a:txBody>
                  <a:tcPr marL="68580" marR="68580" marT="0" marB="0"/>
                </a:tc>
                <a:tc>
                  <a:txBody>
                    <a:bodyPr/>
                    <a:lstStyle/>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Attitudes</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Lezen</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Taalgebruik</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Taalbe-schouwing</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Taalvorm</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Taalinhoud</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Hulpmiddelen</a:t>
                      </a:r>
                      <a:endParaRPr kumimoji="0" lang="nl-BE"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endParaRPr>
                    </a:p>
                  </a:txBody>
                  <a:tcPr marL="68580" marR="68580" marT="0" marB="0"/>
                </a:tc>
                <a:extLst>
                  <a:ext uri="{0D108BD9-81ED-4DB2-BD59-A6C34878D82A}">
                    <a16:rowId xmlns:a16="http://schemas.microsoft.com/office/drawing/2014/main" val="3885815535"/>
                  </a:ext>
                </a:extLst>
              </a:tr>
            </a:tbl>
          </a:graphicData>
        </a:graphic>
      </p:graphicFrame>
      <p:sp>
        <p:nvSpPr>
          <p:cNvPr id="6" name="Tekstvak 5">
            <a:extLst>
              <a:ext uri="{FF2B5EF4-FFF2-40B4-BE49-F238E27FC236}">
                <a16:creationId xmlns:a16="http://schemas.microsoft.com/office/drawing/2014/main" id="{6207530C-59F8-F780-F0B1-D8230EC3B473}"/>
              </a:ext>
            </a:extLst>
          </p:cNvPr>
          <p:cNvSpPr txBox="1"/>
          <p:nvPr/>
        </p:nvSpPr>
        <p:spPr>
          <a:xfrm>
            <a:off x="422031" y="5531835"/>
            <a:ext cx="857124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800" b="1" i="0" u="none" strike="noStrike" kern="1200" cap="none" spc="0" normalizeH="0" baseline="0" noProof="0">
                <a:ln>
                  <a:noFill/>
                </a:ln>
                <a:solidFill>
                  <a:prstClr val="black"/>
                </a:solidFill>
                <a:effectLst/>
                <a:uLnTx/>
                <a:uFillTx/>
                <a:latin typeface="Trebuchet MS"/>
                <a:ea typeface="+mn-ea"/>
                <a:cs typeface="+mn-cs"/>
              </a:rPr>
              <a:t>Legende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800" b="0" i="0" u="none" strike="noStrike" kern="1200" cap="none" spc="0" normalizeH="0" baseline="0" noProof="0">
                <a:ln>
                  <a:noFill/>
                </a:ln>
                <a:solidFill>
                  <a:srgbClr val="0070C0"/>
                </a:solidFill>
                <a:effectLst/>
                <a:uLnTx/>
                <a:uFillTx/>
                <a:latin typeface="Trebuchet MS"/>
                <a:ea typeface="+mn-ea"/>
                <a:cs typeface="+mn-cs"/>
              </a:rPr>
              <a:t>Blauw</a:t>
            </a:r>
            <a:r>
              <a:rPr kumimoji="0" lang="nl-NL" sz="1800" b="0" i="0" u="none" strike="noStrike" kern="1200" cap="none" spc="0" normalizeH="0" baseline="0" noProof="0">
                <a:ln>
                  <a:noFill/>
                </a:ln>
                <a:solidFill>
                  <a:prstClr val="black"/>
                </a:solidFill>
                <a:effectLst/>
                <a:uLnTx/>
                <a:uFillTx/>
                <a:latin typeface="Trebuchet MS"/>
                <a:ea typeface="+mn-ea"/>
                <a:cs typeface="+mn-cs"/>
              </a:rPr>
              <a:t>: nu meer onder de aandacht of nieuw</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800" b="0" i="1" u="none" strike="noStrike" kern="1200" cap="none" spc="0" normalizeH="0" baseline="0" noProof="0">
                <a:ln>
                  <a:noFill/>
                </a:ln>
                <a:solidFill>
                  <a:prstClr val="black"/>
                </a:solidFill>
                <a:effectLst/>
                <a:uLnTx/>
                <a:uFillTx/>
                <a:latin typeface="Trebuchet MS"/>
                <a:ea typeface="+mn-ea"/>
                <a:cs typeface="+mn-cs"/>
              </a:rPr>
              <a:t>Cursief</a:t>
            </a:r>
            <a:r>
              <a:rPr kumimoji="0" lang="nl-NL" sz="1800" b="0" i="0" u="none" strike="noStrike" kern="1200" cap="none" spc="0" normalizeH="0" baseline="0" noProof="0">
                <a:ln>
                  <a:noFill/>
                </a:ln>
                <a:solidFill>
                  <a:prstClr val="black"/>
                </a:solidFill>
                <a:effectLst/>
                <a:uLnTx/>
                <a:uFillTx/>
                <a:latin typeface="Trebuchet MS"/>
                <a:ea typeface="+mn-ea"/>
                <a:cs typeface="+mn-cs"/>
              </a:rPr>
              <a:t>: geen gemeenschappelijke doelen (vanuit leerplan voor iedereen)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nl-BE" sz="1800" b="0" i="0" u="none" strike="noStrike" kern="1200" cap="none" spc="0" normalizeH="0" baseline="0" noProof="0">
              <a:ln>
                <a:noFill/>
              </a:ln>
              <a:solidFill>
                <a:prstClr val="black"/>
              </a:solidFill>
              <a:effectLst/>
              <a:uLnTx/>
              <a:uFillTx/>
              <a:latin typeface="Trebuchet MS"/>
              <a:ea typeface="+mn-ea"/>
              <a:cs typeface="+mn-cs"/>
            </a:endParaRPr>
          </a:p>
        </p:txBody>
      </p:sp>
      <p:sp>
        <p:nvSpPr>
          <p:cNvPr id="7" name="Rechthoek: afgeronde hoeken 6">
            <a:extLst>
              <a:ext uri="{FF2B5EF4-FFF2-40B4-BE49-F238E27FC236}">
                <a16:creationId xmlns:a16="http://schemas.microsoft.com/office/drawing/2014/main" id="{5B12DB62-1E20-E404-7759-E198790B26A4}"/>
              </a:ext>
            </a:extLst>
          </p:cNvPr>
          <p:cNvSpPr/>
          <p:nvPr/>
        </p:nvSpPr>
        <p:spPr>
          <a:xfrm>
            <a:off x="5851331" y="1316826"/>
            <a:ext cx="1679320" cy="4215009"/>
          </a:xfrm>
          <a:prstGeom prst="roundRect">
            <a:avLst/>
          </a:prstGeom>
          <a:noFill/>
          <a:ln w="5715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
        <p:nvSpPr>
          <p:cNvPr id="5" name="Pijl: rechts 4">
            <a:extLst>
              <a:ext uri="{FF2B5EF4-FFF2-40B4-BE49-F238E27FC236}">
                <a16:creationId xmlns:a16="http://schemas.microsoft.com/office/drawing/2014/main" id="{F587EF55-E80F-A7C3-8B35-5530B9774BDE}"/>
              </a:ext>
            </a:extLst>
          </p:cNvPr>
          <p:cNvSpPr/>
          <p:nvPr/>
        </p:nvSpPr>
        <p:spPr>
          <a:xfrm>
            <a:off x="4766834" y="2900380"/>
            <a:ext cx="1114096" cy="612228"/>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Tree>
    <p:extLst>
      <p:ext uri="{BB962C8B-B14F-4D97-AF65-F5344CB8AC3E}">
        <p14:creationId xmlns:p14="http://schemas.microsoft.com/office/powerpoint/2010/main" val="269872021"/>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AB3FD6-4BCD-0E6E-8BDA-CCA227398903}"/>
            </a:ext>
          </a:extLst>
        </p:cNvPr>
        <p:cNvGrpSpPr/>
        <p:nvPr/>
      </p:nvGrpSpPr>
      <p:grpSpPr>
        <a:xfrm>
          <a:off x="0" y="0"/>
          <a:ext cx="0" cy="0"/>
          <a:chOff x="0" y="0"/>
          <a:chExt cx="0" cy="0"/>
        </a:xfrm>
      </p:grpSpPr>
      <p:graphicFrame>
        <p:nvGraphicFramePr>
          <p:cNvPr id="2" name="Tabel 1">
            <a:extLst>
              <a:ext uri="{FF2B5EF4-FFF2-40B4-BE49-F238E27FC236}">
                <a16:creationId xmlns:a16="http://schemas.microsoft.com/office/drawing/2014/main" id="{8B651CB5-7FF0-2FEE-5E4A-24A1A4372530}"/>
              </a:ext>
            </a:extLst>
          </p:cNvPr>
          <p:cNvGraphicFramePr>
            <a:graphicFrameLocks noGrp="1"/>
          </p:cNvGraphicFramePr>
          <p:nvPr>
            <p:extLst>
              <p:ext uri="{D42A27DB-BD31-4B8C-83A1-F6EECF244321}">
                <p14:modId xmlns:p14="http://schemas.microsoft.com/office/powerpoint/2010/main" val="530448842"/>
              </p:ext>
            </p:extLst>
          </p:nvPr>
        </p:nvGraphicFramePr>
        <p:xfrm>
          <a:off x="506651" y="2521205"/>
          <a:ext cx="11321554" cy="1815590"/>
        </p:xfrm>
        <a:graphic>
          <a:graphicData uri="http://schemas.openxmlformats.org/drawingml/2006/table">
            <a:tbl>
              <a:tblPr firstRow="1" firstCol="1" bandRow="1"/>
              <a:tblGrid>
                <a:gridCol w="1764601">
                  <a:extLst>
                    <a:ext uri="{9D8B030D-6E8A-4147-A177-3AD203B41FA5}">
                      <a16:colId xmlns:a16="http://schemas.microsoft.com/office/drawing/2014/main" val="3484878109"/>
                    </a:ext>
                  </a:extLst>
                </a:gridCol>
                <a:gridCol w="2910348">
                  <a:extLst>
                    <a:ext uri="{9D8B030D-6E8A-4147-A177-3AD203B41FA5}">
                      <a16:colId xmlns:a16="http://schemas.microsoft.com/office/drawing/2014/main" val="1899477380"/>
                    </a:ext>
                  </a:extLst>
                </a:gridCol>
                <a:gridCol w="4346810">
                  <a:extLst>
                    <a:ext uri="{9D8B030D-6E8A-4147-A177-3AD203B41FA5}">
                      <a16:colId xmlns:a16="http://schemas.microsoft.com/office/drawing/2014/main" val="2560989660"/>
                    </a:ext>
                  </a:extLst>
                </a:gridCol>
                <a:gridCol w="340809">
                  <a:extLst>
                    <a:ext uri="{9D8B030D-6E8A-4147-A177-3AD203B41FA5}">
                      <a16:colId xmlns:a16="http://schemas.microsoft.com/office/drawing/2014/main" val="2661232809"/>
                    </a:ext>
                  </a:extLst>
                </a:gridCol>
                <a:gridCol w="319510">
                  <a:extLst>
                    <a:ext uri="{9D8B030D-6E8A-4147-A177-3AD203B41FA5}">
                      <a16:colId xmlns:a16="http://schemas.microsoft.com/office/drawing/2014/main" val="2156665350"/>
                    </a:ext>
                  </a:extLst>
                </a:gridCol>
                <a:gridCol w="182164">
                  <a:extLst>
                    <a:ext uri="{9D8B030D-6E8A-4147-A177-3AD203B41FA5}">
                      <a16:colId xmlns:a16="http://schemas.microsoft.com/office/drawing/2014/main" val="538584292"/>
                    </a:ext>
                  </a:extLst>
                </a:gridCol>
                <a:gridCol w="182164">
                  <a:extLst>
                    <a:ext uri="{9D8B030D-6E8A-4147-A177-3AD203B41FA5}">
                      <a16:colId xmlns:a16="http://schemas.microsoft.com/office/drawing/2014/main" val="98589429"/>
                    </a:ext>
                  </a:extLst>
                </a:gridCol>
                <a:gridCol w="182164">
                  <a:extLst>
                    <a:ext uri="{9D8B030D-6E8A-4147-A177-3AD203B41FA5}">
                      <a16:colId xmlns:a16="http://schemas.microsoft.com/office/drawing/2014/main" val="1208762278"/>
                    </a:ext>
                  </a:extLst>
                </a:gridCol>
                <a:gridCol w="182164">
                  <a:extLst>
                    <a:ext uri="{9D8B030D-6E8A-4147-A177-3AD203B41FA5}">
                      <a16:colId xmlns:a16="http://schemas.microsoft.com/office/drawing/2014/main" val="373641030"/>
                    </a:ext>
                  </a:extLst>
                </a:gridCol>
                <a:gridCol w="182164">
                  <a:extLst>
                    <a:ext uri="{9D8B030D-6E8A-4147-A177-3AD203B41FA5}">
                      <a16:colId xmlns:a16="http://schemas.microsoft.com/office/drawing/2014/main" val="3792328129"/>
                    </a:ext>
                  </a:extLst>
                </a:gridCol>
                <a:gridCol w="182164">
                  <a:extLst>
                    <a:ext uri="{9D8B030D-6E8A-4147-A177-3AD203B41FA5}">
                      <a16:colId xmlns:a16="http://schemas.microsoft.com/office/drawing/2014/main" val="3623031900"/>
                    </a:ext>
                  </a:extLst>
                </a:gridCol>
                <a:gridCol w="182164">
                  <a:extLst>
                    <a:ext uri="{9D8B030D-6E8A-4147-A177-3AD203B41FA5}">
                      <a16:colId xmlns:a16="http://schemas.microsoft.com/office/drawing/2014/main" val="3280347727"/>
                    </a:ext>
                  </a:extLst>
                </a:gridCol>
                <a:gridCol w="182164">
                  <a:extLst>
                    <a:ext uri="{9D8B030D-6E8A-4147-A177-3AD203B41FA5}">
                      <a16:colId xmlns:a16="http://schemas.microsoft.com/office/drawing/2014/main" val="814589282"/>
                    </a:ext>
                  </a:extLst>
                </a:gridCol>
                <a:gridCol w="182164">
                  <a:extLst>
                    <a:ext uri="{9D8B030D-6E8A-4147-A177-3AD203B41FA5}">
                      <a16:colId xmlns:a16="http://schemas.microsoft.com/office/drawing/2014/main" val="3754148860"/>
                    </a:ext>
                  </a:extLst>
                </a:gridCol>
              </a:tblGrid>
              <a:tr h="240467">
                <a:tc rowSpan="2">
                  <a:txBody>
                    <a:bodyPr/>
                    <a:lstStyle/>
                    <a:p>
                      <a:pPr>
                        <a:lnSpc>
                          <a:spcPct val="130000"/>
                        </a:lnSpc>
                        <a:spcBef>
                          <a:spcPts val="300"/>
                        </a:spcBef>
                        <a:spcAft>
                          <a:spcPts val="300"/>
                        </a:spcAft>
                        <a:buNone/>
                      </a:pPr>
                      <a:r>
                        <a:rPr lang="nl-BE" sz="24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Domein</a:t>
                      </a:r>
                      <a:endParaRPr lang="nl-BE" sz="2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rowSpan="2">
                  <a:txBody>
                    <a:bodyPr/>
                    <a:lstStyle/>
                    <a:p>
                      <a:pPr>
                        <a:lnSpc>
                          <a:spcPct val="130000"/>
                        </a:lnSpc>
                        <a:spcBef>
                          <a:spcPts val="300"/>
                        </a:spcBef>
                        <a:spcAft>
                          <a:spcPts val="300"/>
                        </a:spcAft>
                        <a:buNone/>
                      </a:pPr>
                      <a:r>
                        <a:rPr lang="nl-BE" sz="24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Subdomein</a:t>
                      </a:r>
                      <a:endParaRPr lang="nl-BE" sz="2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rowSpan="2">
                  <a:txBody>
                    <a:bodyPr/>
                    <a:lstStyle/>
                    <a:p>
                      <a:pPr>
                        <a:lnSpc>
                          <a:spcPct val="130000"/>
                        </a:lnSpc>
                        <a:spcBef>
                          <a:spcPts val="300"/>
                        </a:spcBef>
                        <a:spcAft>
                          <a:spcPts val="300"/>
                        </a:spcAft>
                        <a:buNone/>
                      </a:pPr>
                      <a:r>
                        <a:rPr lang="nl-BE" sz="2400" b="1">
                          <a:solidFill>
                            <a:srgbClr val="000000"/>
                          </a:solidFill>
                          <a:effectLst/>
                          <a:latin typeface="Trebuchet MS" panose="020B0603020202020204" pitchFamily="34" charset="0"/>
                          <a:ea typeface="Trebuchet MS" panose="020B0603020202020204" pitchFamily="34" charset="0"/>
                          <a:cs typeface="Times New Roman" panose="02020603050405020304" pitchFamily="18" charset="0"/>
                        </a:rPr>
                        <a:t>Cluster</a:t>
                      </a:r>
                      <a:endParaRPr lang="nl-BE" sz="2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rowSpan="2">
                  <a:txBody>
                    <a:bodyPr/>
                    <a:lstStyle/>
                    <a:p>
                      <a:pPr algn="ctr">
                        <a:lnSpc>
                          <a:spcPct val="130000"/>
                        </a:lnSpc>
                        <a:spcBef>
                          <a:spcPts val="300"/>
                        </a:spcBef>
                        <a:spcAft>
                          <a:spcPts val="300"/>
                        </a:spcAft>
                        <a:buNone/>
                      </a:pPr>
                      <a:r>
                        <a:rPr lang="nl-BE" sz="1000" b="1">
                          <a:solidFill>
                            <a:srgbClr val="000000"/>
                          </a:solidFill>
                          <a:effectLst/>
                          <a:latin typeface="Trebuchet MS" panose="020B0603020202020204" pitchFamily="34" charset="0"/>
                          <a:ea typeface="Trebuchet MS" panose="020B0603020202020204" pitchFamily="34" charset="0"/>
                          <a:cs typeface="Times New Roman" panose="02020603050405020304" pitchFamily="18" charset="0"/>
                        </a:rPr>
                        <a:t>P</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gridSpan="9">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G</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rowSpan="2">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S</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extLst>
                  <a:ext uri="{0D108BD9-81ED-4DB2-BD59-A6C34878D82A}">
                    <a16:rowId xmlns:a16="http://schemas.microsoft.com/office/drawing/2014/main" val="2236805816"/>
                  </a:ext>
                </a:extLst>
              </a:tr>
              <a:tr h="508512">
                <a:tc vMerge="1">
                  <a:txBody>
                    <a:bodyPr/>
                    <a:lstStyle/>
                    <a:p>
                      <a:endParaRPr lang="nl-BE"/>
                    </a:p>
                  </a:txBody>
                  <a:tcPr/>
                </a:tc>
                <a:tc vMerge="1">
                  <a:txBody>
                    <a:bodyPr/>
                    <a:lstStyle/>
                    <a:p>
                      <a:endParaRPr lang="nl-BE"/>
                    </a:p>
                  </a:txBody>
                  <a:tcPr/>
                </a:tc>
                <a:tc vMerge="1">
                  <a:txBody>
                    <a:bodyPr/>
                    <a:lstStyle/>
                    <a:p>
                      <a:endParaRPr lang="nl-BE"/>
                    </a:p>
                  </a:txBody>
                  <a:tcPr/>
                </a:tc>
                <a:tc vMerge="1">
                  <a:txBody>
                    <a:bodyPr/>
                    <a:lstStyle/>
                    <a:p>
                      <a:endParaRPr lang="nl-BE"/>
                    </a:p>
                  </a:txBody>
                  <a:tcPr/>
                </a:tc>
                <a:tc>
                  <a:txBody>
                    <a:bodyPr/>
                    <a:lstStyle/>
                    <a:p>
                      <a:pPr algn="ctr">
                        <a:lnSpc>
                          <a:spcPct val="130000"/>
                        </a:lnSpc>
                        <a:spcBef>
                          <a:spcPts val="300"/>
                        </a:spcBef>
                        <a:spcAft>
                          <a:spcPts val="300"/>
                        </a:spcAft>
                        <a:buNone/>
                      </a:pPr>
                      <a:r>
                        <a:rPr lang="nl-BE" sz="1000" b="1">
                          <a:solidFill>
                            <a:srgbClr val="000000"/>
                          </a:solidFill>
                          <a:effectLst/>
                          <a:latin typeface="Trebuchet MS" panose="020B0603020202020204" pitchFamily="34" charset="0"/>
                          <a:ea typeface="Trebuchet MS" panose="020B0603020202020204" pitchFamily="34" charset="0"/>
                          <a:cs typeface="Times New Roman" panose="02020603050405020304" pitchFamily="18" charset="0"/>
                        </a:rPr>
                        <a:t>JK</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K2</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K3</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L1</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L2</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L3</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L4</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L5</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L6</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vMerge="1">
                  <a:txBody>
                    <a:bodyPr/>
                    <a:lstStyle/>
                    <a:p>
                      <a:endParaRPr lang="nl-BE"/>
                    </a:p>
                  </a:txBody>
                  <a:tcPr/>
                </a:tc>
                <a:extLst>
                  <a:ext uri="{0D108BD9-81ED-4DB2-BD59-A6C34878D82A}">
                    <a16:rowId xmlns:a16="http://schemas.microsoft.com/office/drawing/2014/main" val="826726404"/>
                  </a:ext>
                </a:extLst>
              </a:tr>
              <a:tr h="216412">
                <a:tc rowSpan="3">
                  <a:txBody>
                    <a:bodyPr/>
                    <a:lstStyle/>
                    <a:p>
                      <a:r>
                        <a:rPr lang="nl-NL" sz="2000" kern="1200">
                          <a:solidFill>
                            <a:srgbClr val="262626"/>
                          </a:solidFill>
                          <a:effectLst/>
                          <a:latin typeface="Trebuchet MS" panose="020B0603020202020204" pitchFamily="34" charset="0"/>
                          <a:cs typeface="Times New Roman" panose="02020603050405020304" pitchFamily="18" charset="0"/>
                        </a:rPr>
                        <a:t>Mondeling taalgebruik</a:t>
                      </a:r>
                      <a:endParaRPr lang="nl-BE" sz="2000" kern="1200">
                        <a:solidFill>
                          <a:srgbClr val="262626"/>
                        </a:solidFill>
                        <a:effectLst/>
                        <a:latin typeface="Trebuchet MS" panose="020B0603020202020204" pitchFamily="34" charset="0"/>
                        <a:cs typeface="Times New Roman" panose="02020603050405020304" pitchFamily="18" charset="0"/>
                      </a:endParaRPr>
                    </a:p>
                  </a:txBody>
                  <a:tcPr>
                    <a:lnT w="12700" cap="flat" cmpd="sng" algn="ctr">
                      <a:solidFill>
                        <a:srgbClr val="000000"/>
                      </a:solidFill>
                      <a:prstDash val="solid"/>
                      <a:round/>
                      <a:headEnd type="none" w="med" len="med"/>
                      <a:tailEnd type="none" w="med" len="med"/>
                    </a:lnT>
                  </a:tcPr>
                </a:tc>
                <a:tc rowSpan="3">
                  <a:txBody>
                    <a:bodyPr/>
                    <a:lstStyle/>
                    <a:p>
                      <a:pPr>
                        <a:lnSpc>
                          <a:spcPct val="130000"/>
                        </a:lnSpc>
                        <a:spcAft>
                          <a:spcPts val="1000"/>
                        </a:spcAft>
                        <a:buNone/>
                      </a:pPr>
                      <a:r>
                        <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Spreken, presenteren en vertellen</a:t>
                      </a:r>
                      <a:endParaRPr lang="nl-BE" sz="2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30000"/>
                        </a:lnSpc>
                        <a:spcAft>
                          <a:spcPts val="1000"/>
                        </a:spcAft>
                        <a:buNone/>
                      </a:pPr>
                      <a:r>
                        <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Zich oriënteren op het spreken</a:t>
                      </a:r>
                      <a:endParaRPr lang="nl-BE" sz="2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870035718"/>
                  </a:ext>
                </a:extLst>
              </a:tr>
              <a:tr h="216412">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Tot spreken komen</a:t>
                      </a:r>
                      <a:endParaRPr lang="nl-BE" sz="2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170263223"/>
                  </a:ext>
                </a:extLst>
              </a:tr>
              <a:tr h="216412">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Het spreken bijsturen</a:t>
                      </a:r>
                      <a:endParaRPr lang="nl-BE" sz="2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478332967"/>
                  </a:ext>
                </a:extLst>
              </a:tr>
            </a:tbl>
          </a:graphicData>
        </a:graphic>
      </p:graphicFrame>
      <p:sp>
        <p:nvSpPr>
          <p:cNvPr id="4" name="Titel 1">
            <a:extLst>
              <a:ext uri="{FF2B5EF4-FFF2-40B4-BE49-F238E27FC236}">
                <a16:creationId xmlns:a16="http://schemas.microsoft.com/office/drawing/2014/main" id="{721017A4-3617-B06A-A730-C40F55329661}"/>
              </a:ext>
            </a:extLst>
          </p:cNvPr>
          <p:cNvSpPr txBox="1">
            <a:spLocks/>
          </p:cNvSpPr>
          <p:nvPr/>
        </p:nvSpPr>
        <p:spPr>
          <a:xfrm>
            <a:off x="351261" y="544624"/>
            <a:ext cx="10237226" cy="648481"/>
          </a:xfrm>
          <a:prstGeom prst="rect">
            <a:avLst/>
          </a:prstGeom>
        </p:spPr>
        <p:txBody>
          <a:bodyPr/>
          <a:lstStyle>
            <a:lvl1pPr algn="l" defTabSz="685783" rtl="0" eaLnBrk="1" latinLnBrk="0" hangingPunct="1">
              <a:spcBef>
                <a:spcPct val="0"/>
              </a:spcBef>
              <a:buNone/>
              <a:defRPr kumimoji="0" lang="nl-BE" sz="2400" b="0" kern="1200" cap="none" baseline="0" dirty="0" smtClean="0">
                <a:solidFill>
                  <a:srgbClr val="2D3E4E"/>
                </a:solidFill>
                <a:effectLst/>
                <a:latin typeface="Poppins ExtraBold" panose="00000900000000000000" pitchFamily="2" charset="0"/>
                <a:ea typeface="Roboto" pitchFamily="2" charset="0"/>
                <a:cs typeface="Poppins ExtraBold" panose="00000900000000000000" pitchFamily="2" charset="0"/>
              </a:defRPr>
            </a:lvl1pPr>
          </a:lstStyle>
          <a:p>
            <a:pPr marL="0" marR="0" lvl="0" indent="0" algn="l" defTabSz="685783" rtl="0" eaLnBrk="1" fontAlgn="auto" latinLnBrk="0" hangingPunct="1">
              <a:lnSpc>
                <a:spcPct val="100000"/>
              </a:lnSpc>
              <a:spcBef>
                <a:spcPct val="0"/>
              </a:spcBef>
              <a:spcAft>
                <a:spcPts val="0"/>
              </a:spcAft>
              <a:buClrTx/>
              <a:buSzTx/>
              <a:buFontTx/>
              <a:buNone/>
              <a:tabLst/>
              <a:defRPr/>
            </a:pPr>
            <a:r>
              <a:rPr kumimoji="0" lang="nl-NL" sz="3600" b="1" i="0" u="none" strike="noStrike" kern="1200" cap="none" spc="0" normalizeH="0" baseline="0" noProof="0">
                <a:ln>
                  <a:noFill/>
                </a:ln>
                <a:solidFill>
                  <a:prstClr val="black"/>
                </a:solidFill>
                <a:effectLst/>
                <a:uLnTx/>
                <a:uFillTx/>
                <a:latin typeface="Poppins" panose="00000500000000000000" pitchFamily="2" charset="0"/>
                <a:ea typeface="Roboto" pitchFamily="2" charset="0"/>
                <a:cs typeface="Poppins" panose="00000500000000000000" pitchFamily="2" charset="0"/>
              </a:rPr>
              <a:t>Overzicht opbouw Spreken, presenteren en vertellen</a:t>
            </a:r>
            <a:endParaRPr kumimoji="0" lang="nl-NL" sz="3600" b="0" i="0" u="none" strike="noStrike" kern="1200" cap="none" spc="0" normalizeH="0" baseline="0" noProof="0">
              <a:ln>
                <a:noFill/>
              </a:ln>
              <a:solidFill>
                <a:srgbClr val="2D3E4E"/>
              </a:solidFill>
              <a:effectLst/>
              <a:uLnTx/>
              <a:uFillTx/>
              <a:latin typeface="Poppins ExtraBold" panose="00000900000000000000" pitchFamily="2" charset="0"/>
              <a:ea typeface="Roboto" pitchFamily="2" charset="0"/>
              <a:cs typeface="Poppins ExtraBold" panose="00000900000000000000" pitchFamily="2" charset="0"/>
            </a:endParaRPr>
          </a:p>
        </p:txBody>
      </p:sp>
      <p:sp>
        <p:nvSpPr>
          <p:cNvPr id="5" name="Rechthoek: afgeronde hoeken 4">
            <a:extLst>
              <a:ext uri="{FF2B5EF4-FFF2-40B4-BE49-F238E27FC236}">
                <a16:creationId xmlns:a16="http://schemas.microsoft.com/office/drawing/2014/main" id="{2E539927-A7D6-E316-9E42-F98302EB1E88}"/>
              </a:ext>
            </a:extLst>
          </p:cNvPr>
          <p:cNvSpPr/>
          <p:nvPr/>
        </p:nvSpPr>
        <p:spPr>
          <a:xfrm>
            <a:off x="5105400" y="3592287"/>
            <a:ext cx="6803571" cy="435428"/>
          </a:xfrm>
          <a:prstGeom prst="roundRect">
            <a:avLst/>
          </a:prstGeom>
          <a:noFill/>
          <a:ln w="5715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Tree>
    <p:extLst>
      <p:ext uri="{BB962C8B-B14F-4D97-AF65-F5344CB8AC3E}">
        <p14:creationId xmlns:p14="http://schemas.microsoft.com/office/powerpoint/2010/main" val="1130241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Afbeelding 2">
            <a:extLst>
              <a:ext uri="{FF2B5EF4-FFF2-40B4-BE49-F238E27FC236}">
                <a16:creationId xmlns:a16="http://schemas.microsoft.com/office/drawing/2014/main" id="{678CC521-AB89-FBCF-3C71-AC9AFC038657}"/>
              </a:ext>
            </a:extLst>
          </p:cNvPr>
          <p:cNvPicPr>
            <a:picLocks noChangeAspect="1"/>
          </p:cNvPicPr>
          <p:nvPr/>
        </p:nvPicPr>
        <p:blipFill>
          <a:blip r:embed="rId3"/>
          <a:stretch>
            <a:fillRect/>
          </a:stretch>
        </p:blipFill>
        <p:spPr>
          <a:xfrm>
            <a:off x="235499" y="2669168"/>
            <a:ext cx="11871092" cy="3494804"/>
          </a:xfrm>
          <a:prstGeom prst="rect">
            <a:avLst/>
          </a:prstGeom>
        </p:spPr>
      </p:pic>
      <p:sp>
        <p:nvSpPr>
          <p:cNvPr id="5" name="Titel 2">
            <a:extLst>
              <a:ext uri="{FF2B5EF4-FFF2-40B4-BE49-F238E27FC236}">
                <a16:creationId xmlns:a16="http://schemas.microsoft.com/office/drawing/2014/main" id="{FA91CEAD-16D4-1874-438E-59C09811E72C}"/>
              </a:ext>
            </a:extLst>
          </p:cNvPr>
          <p:cNvSpPr txBox="1">
            <a:spLocks/>
          </p:cNvSpPr>
          <p:nvPr/>
        </p:nvSpPr>
        <p:spPr>
          <a:xfrm>
            <a:off x="570271" y="404812"/>
            <a:ext cx="10379380" cy="954107"/>
          </a:xfrm>
          <a:prstGeom prst="rect">
            <a:avLst/>
          </a:prstGeom>
        </p:spPr>
        <p:txBody>
          <a:bodyPr vert="horz" lIns="91440" tIns="45720" rIns="91440" bIns="45720" rtlCol="0" anchor="ctr">
            <a:normAutofit/>
          </a:bodyPr>
          <a:lstStyle>
            <a:lvl1pPr algn="l" defTabSz="685783" rtl="0" eaLnBrk="1" latinLnBrk="0" hangingPunct="1">
              <a:spcBef>
                <a:spcPct val="0"/>
              </a:spcBef>
              <a:buNone/>
              <a:defRPr kumimoji="0" lang="nl-BE" sz="2400" b="0" kern="1200" cap="none" baseline="0" dirty="0" smtClean="0">
                <a:solidFill>
                  <a:srgbClr val="2D3E4E"/>
                </a:solidFill>
                <a:effectLst/>
                <a:latin typeface="Poppins ExtraBold" panose="00000900000000000000" pitchFamily="2" charset="0"/>
                <a:ea typeface="Roboto" pitchFamily="2" charset="0"/>
                <a:cs typeface="Poppins ExtraBold" panose="00000900000000000000" pitchFamily="2" charset="0"/>
              </a:defRPr>
            </a:lvl1pPr>
          </a:lstStyle>
          <a:p>
            <a:r>
              <a:rPr lang="nl-NL" sz="3600"/>
              <a:t>JK – K3: Spreken, presenteren en vertellen </a:t>
            </a:r>
          </a:p>
        </p:txBody>
      </p:sp>
      <p:sp>
        <p:nvSpPr>
          <p:cNvPr id="6" name="Tekstvak 5">
            <a:extLst>
              <a:ext uri="{FF2B5EF4-FFF2-40B4-BE49-F238E27FC236}">
                <a16:creationId xmlns:a16="http://schemas.microsoft.com/office/drawing/2014/main" id="{15A9EA92-2660-D5AA-321E-BE4137F02170}"/>
              </a:ext>
            </a:extLst>
          </p:cNvPr>
          <p:cNvSpPr txBox="1"/>
          <p:nvPr/>
        </p:nvSpPr>
        <p:spPr>
          <a:xfrm>
            <a:off x="2361845" y="1438646"/>
            <a:ext cx="8498068" cy="954107"/>
          </a:xfrm>
          <a:prstGeom prst="rect">
            <a:avLst/>
          </a:prstGeom>
          <a:noFill/>
        </p:spPr>
        <p:txBody>
          <a:bodyPr wrap="square" rtlCol="0">
            <a:spAutoFit/>
          </a:bodyPr>
          <a:lstStyle/>
          <a:p>
            <a:r>
              <a:rPr lang="nl-NL" sz="2800" b="1">
                <a:solidFill>
                  <a:srgbClr val="17478D"/>
                </a:solidFill>
                <a:latin typeface="Roboo"/>
              </a:rPr>
              <a:t>Mondeling taalgebruik is niet zomaar veel laten praten. Ook spreken vraagt kennis die we expliciet opbouwen.</a:t>
            </a:r>
            <a:endParaRPr lang="nl-BE" sz="2800" b="1">
              <a:solidFill>
                <a:srgbClr val="17478D"/>
              </a:solidFill>
              <a:latin typeface="Roboo"/>
            </a:endParaRPr>
          </a:p>
        </p:txBody>
      </p:sp>
      <p:pic>
        <p:nvPicPr>
          <p:cNvPr id="8" name="Afbeelding 7">
            <a:extLst>
              <a:ext uri="{FF2B5EF4-FFF2-40B4-BE49-F238E27FC236}">
                <a16:creationId xmlns:a16="http://schemas.microsoft.com/office/drawing/2014/main" id="{C74D0484-8F0A-F55C-C6FC-82FF01FC10CB}"/>
              </a:ext>
            </a:extLst>
          </p:cNvPr>
          <p:cNvPicPr>
            <a:picLocks noChangeAspect="1"/>
          </p:cNvPicPr>
          <p:nvPr/>
        </p:nvPicPr>
        <p:blipFill>
          <a:blip r:embed="rId4"/>
          <a:stretch>
            <a:fillRect/>
          </a:stretch>
        </p:blipFill>
        <p:spPr>
          <a:xfrm>
            <a:off x="762847" y="1328927"/>
            <a:ext cx="1138479" cy="1063826"/>
          </a:xfrm>
          <a:prstGeom prst="rect">
            <a:avLst/>
          </a:prstGeom>
        </p:spPr>
      </p:pic>
      <p:sp>
        <p:nvSpPr>
          <p:cNvPr id="4" name="Tekstvak 3">
            <a:extLst>
              <a:ext uri="{FF2B5EF4-FFF2-40B4-BE49-F238E27FC236}">
                <a16:creationId xmlns:a16="http://schemas.microsoft.com/office/drawing/2014/main" id="{F940B01E-8888-4F24-E7E6-0767F6BFFA71}"/>
              </a:ext>
            </a:extLst>
          </p:cNvPr>
          <p:cNvSpPr txBox="1"/>
          <p:nvPr/>
        </p:nvSpPr>
        <p:spPr>
          <a:xfrm>
            <a:off x="235499" y="6037689"/>
            <a:ext cx="11164420" cy="830997"/>
          </a:xfrm>
          <a:prstGeom prst="rect">
            <a:avLst/>
          </a:prstGeom>
          <a:noFill/>
        </p:spPr>
        <p:txBody>
          <a:bodyPr wrap="square">
            <a:spAutoFit/>
          </a:bodyPr>
          <a:lstStyle/>
          <a:p>
            <a:pPr marL="342900" indent="-342900">
              <a:buFont typeface="Wingdings" panose="05000000000000000000" pitchFamily="2" charset="2"/>
              <a:buChar char="à"/>
            </a:pPr>
            <a:r>
              <a:rPr lang="nl-NL" sz="2400">
                <a:solidFill>
                  <a:srgbClr val="002060"/>
                </a:solidFill>
              </a:rPr>
              <a:t>Deze doelen gaan over de vorm van het  spreken</a:t>
            </a:r>
          </a:p>
          <a:p>
            <a:r>
              <a:rPr lang="nl-NL" sz="2400">
                <a:solidFill>
                  <a:srgbClr val="002060"/>
                </a:solidFill>
              </a:rPr>
              <a:t>    waarover verteld wordt, vind je in verschillende disciplines.</a:t>
            </a:r>
            <a:endParaRPr lang="nl-BE" sz="3600">
              <a:solidFill>
                <a:srgbClr val="002060"/>
              </a:solidFill>
            </a:endParaRPr>
          </a:p>
        </p:txBody>
      </p:sp>
    </p:spTree>
    <p:extLst>
      <p:ext uri="{BB962C8B-B14F-4D97-AF65-F5344CB8AC3E}">
        <p14:creationId xmlns:p14="http://schemas.microsoft.com/office/powerpoint/2010/main" val="2277646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3DD130-96C7-1993-BE1D-C24985733D80}"/>
            </a:ext>
          </a:extLst>
        </p:cNvPr>
        <p:cNvGrpSpPr/>
        <p:nvPr/>
      </p:nvGrpSpPr>
      <p:grpSpPr>
        <a:xfrm>
          <a:off x="0" y="0"/>
          <a:ext cx="0" cy="0"/>
          <a:chOff x="0" y="0"/>
          <a:chExt cx="0" cy="0"/>
        </a:xfrm>
      </p:grpSpPr>
      <p:graphicFrame>
        <p:nvGraphicFramePr>
          <p:cNvPr id="2" name="Tabel 1">
            <a:extLst>
              <a:ext uri="{FF2B5EF4-FFF2-40B4-BE49-F238E27FC236}">
                <a16:creationId xmlns:a16="http://schemas.microsoft.com/office/drawing/2014/main" id="{F6144D86-1C93-AA18-605A-7209012F988D}"/>
              </a:ext>
            </a:extLst>
          </p:cNvPr>
          <p:cNvGraphicFramePr>
            <a:graphicFrameLocks noGrp="1"/>
          </p:cNvGraphicFramePr>
          <p:nvPr/>
        </p:nvGraphicFramePr>
        <p:xfrm>
          <a:off x="506651" y="2521205"/>
          <a:ext cx="11321554" cy="1815590"/>
        </p:xfrm>
        <a:graphic>
          <a:graphicData uri="http://schemas.openxmlformats.org/drawingml/2006/table">
            <a:tbl>
              <a:tblPr firstRow="1" firstCol="1" bandRow="1"/>
              <a:tblGrid>
                <a:gridCol w="1764601">
                  <a:extLst>
                    <a:ext uri="{9D8B030D-6E8A-4147-A177-3AD203B41FA5}">
                      <a16:colId xmlns:a16="http://schemas.microsoft.com/office/drawing/2014/main" val="3484878109"/>
                    </a:ext>
                  </a:extLst>
                </a:gridCol>
                <a:gridCol w="2910348">
                  <a:extLst>
                    <a:ext uri="{9D8B030D-6E8A-4147-A177-3AD203B41FA5}">
                      <a16:colId xmlns:a16="http://schemas.microsoft.com/office/drawing/2014/main" val="1899477380"/>
                    </a:ext>
                  </a:extLst>
                </a:gridCol>
                <a:gridCol w="4346810">
                  <a:extLst>
                    <a:ext uri="{9D8B030D-6E8A-4147-A177-3AD203B41FA5}">
                      <a16:colId xmlns:a16="http://schemas.microsoft.com/office/drawing/2014/main" val="2560989660"/>
                    </a:ext>
                  </a:extLst>
                </a:gridCol>
                <a:gridCol w="340809">
                  <a:extLst>
                    <a:ext uri="{9D8B030D-6E8A-4147-A177-3AD203B41FA5}">
                      <a16:colId xmlns:a16="http://schemas.microsoft.com/office/drawing/2014/main" val="2661232809"/>
                    </a:ext>
                  </a:extLst>
                </a:gridCol>
                <a:gridCol w="319510">
                  <a:extLst>
                    <a:ext uri="{9D8B030D-6E8A-4147-A177-3AD203B41FA5}">
                      <a16:colId xmlns:a16="http://schemas.microsoft.com/office/drawing/2014/main" val="2156665350"/>
                    </a:ext>
                  </a:extLst>
                </a:gridCol>
                <a:gridCol w="182164">
                  <a:extLst>
                    <a:ext uri="{9D8B030D-6E8A-4147-A177-3AD203B41FA5}">
                      <a16:colId xmlns:a16="http://schemas.microsoft.com/office/drawing/2014/main" val="538584292"/>
                    </a:ext>
                  </a:extLst>
                </a:gridCol>
                <a:gridCol w="182164">
                  <a:extLst>
                    <a:ext uri="{9D8B030D-6E8A-4147-A177-3AD203B41FA5}">
                      <a16:colId xmlns:a16="http://schemas.microsoft.com/office/drawing/2014/main" val="98589429"/>
                    </a:ext>
                  </a:extLst>
                </a:gridCol>
                <a:gridCol w="182164">
                  <a:extLst>
                    <a:ext uri="{9D8B030D-6E8A-4147-A177-3AD203B41FA5}">
                      <a16:colId xmlns:a16="http://schemas.microsoft.com/office/drawing/2014/main" val="1208762278"/>
                    </a:ext>
                  </a:extLst>
                </a:gridCol>
                <a:gridCol w="182164">
                  <a:extLst>
                    <a:ext uri="{9D8B030D-6E8A-4147-A177-3AD203B41FA5}">
                      <a16:colId xmlns:a16="http://schemas.microsoft.com/office/drawing/2014/main" val="373641030"/>
                    </a:ext>
                  </a:extLst>
                </a:gridCol>
                <a:gridCol w="182164">
                  <a:extLst>
                    <a:ext uri="{9D8B030D-6E8A-4147-A177-3AD203B41FA5}">
                      <a16:colId xmlns:a16="http://schemas.microsoft.com/office/drawing/2014/main" val="3792328129"/>
                    </a:ext>
                  </a:extLst>
                </a:gridCol>
                <a:gridCol w="182164">
                  <a:extLst>
                    <a:ext uri="{9D8B030D-6E8A-4147-A177-3AD203B41FA5}">
                      <a16:colId xmlns:a16="http://schemas.microsoft.com/office/drawing/2014/main" val="3623031900"/>
                    </a:ext>
                  </a:extLst>
                </a:gridCol>
                <a:gridCol w="182164">
                  <a:extLst>
                    <a:ext uri="{9D8B030D-6E8A-4147-A177-3AD203B41FA5}">
                      <a16:colId xmlns:a16="http://schemas.microsoft.com/office/drawing/2014/main" val="3280347727"/>
                    </a:ext>
                  </a:extLst>
                </a:gridCol>
                <a:gridCol w="182164">
                  <a:extLst>
                    <a:ext uri="{9D8B030D-6E8A-4147-A177-3AD203B41FA5}">
                      <a16:colId xmlns:a16="http://schemas.microsoft.com/office/drawing/2014/main" val="814589282"/>
                    </a:ext>
                  </a:extLst>
                </a:gridCol>
                <a:gridCol w="182164">
                  <a:extLst>
                    <a:ext uri="{9D8B030D-6E8A-4147-A177-3AD203B41FA5}">
                      <a16:colId xmlns:a16="http://schemas.microsoft.com/office/drawing/2014/main" val="3754148860"/>
                    </a:ext>
                  </a:extLst>
                </a:gridCol>
              </a:tblGrid>
              <a:tr h="240467">
                <a:tc rowSpan="2">
                  <a:txBody>
                    <a:bodyPr/>
                    <a:lstStyle/>
                    <a:p>
                      <a:pPr>
                        <a:lnSpc>
                          <a:spcPct val="130000"/>
                        </a:lnSpc>
                        <a:spcBef>
                          <a:spcPts val="300"/>
                        </a:spcBef>
                        <a:spcAft>
                          <a:spcPts val="300"/>
                        </a:spcAft>
                        <a:buNone/>
                      </a:pPr>
                      <a:r>
                        <a:rPr lang="nl-BE" sz="24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Domein</a:t>
                      </a:r>
                      <a:endParaRPr lang="nl-BE" sz="2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rowSpan="2">
                  <a:txBody>
                    <a:bodyPr/>
                    <a:lstStyle/>
                    <a:p>
                      <a:pPr>
                        <a:lnSpc>
                          <a:spcPct val="130000"/>
                        </a:lnSpc>
                        <a:spcBef>
                          <a:spcPts val="300"/>
                        </a:spcBef>
                        <a:spcAft>
                          <a:spcPts val="300"/>
                        </a:spcAft>
                        <a:buNone/>
                      </a:pPr>
                      <a:r>
                        <a:rPr lang="nl-BE" sz="24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Subdomein</a:t>
                      </a:r>
                      <a:endParaRPr lang="nl-BE" sz="2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rowSpan="2">
                  <a:txBody>
                    <a:bodyPr/>
                    <a:lstStyle/>
                    <a:p>
                      <a:pPr>
                        <a:lnSpc>
                          <a:spcPct val="130000"/>
                        </a:lnSpc>
                        <a:spcBef>
                          <a:spcPts val="300"/>
                        </a:spcBef>
                        <a:spcAft>
                          <a:spcPts val="300"/>
                        </a:spcAft>
                        <a:buNone/>
                      </a:pPr>
                      <a:r>
                        <a:rPr lang="nl-BE" sz="2400" b="1">
                          <a:solidFill>
                            <a:srgbClr val="000000"/>
                          </a:solidFill>
                          <a:effectLst/>
                          <a:latin typeface="Trebuchet MS" panose="020B0603020202020204" pitchFamily="34" charset="0"/>
                          <a:ea typeface="Trebuchet MS" panose="020B0603020202020204" pitchFamily="34" charset="0"/>
                          <a:cs typeface="Times New Roman" panose="02020603050405020304" pitchFamily="18" charset="0"/>
                        </a:rPr>
                        <a:t>Cluster</a:t>
                      </a:r>
                      <a:endParaRPr lang="nl-BE" sz="2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rowSpan="2">
                  <a:txBody>
                    <a:bodyPr/>
                    <a:lstStyle/>
                    <a:p>
                      <a:pPr algn="ctr">
                        <a:lnSpc>
                          <a:spcPct val="130000"/>
                        </a:lnSpc>
                        <a:spcBef>
                          <a:spcPts val="300"/>
                        </a:spcBef>
                        <a:spcAft>
                          <a:spcPts val="300"/>
                        </a:spcAft>
                        <a:buNone/>
                      </a:pPr>
                      <a:r>
                        <a:rPr lang="nl-BE" sz="1000" b="1">
                          <a:solidFill>
                            <a:srgbClr val="000000"/>
                          </a:solidFill>
                          <a:effectLst/>
                          <a:latin typeface="Trebuchet MS" panose="020B0603020202020204" pitchFamily="34" charset="0"/>
                          <a:ea typeface="Trebuchet MS" panose="020B0603020202020204" pitchFamily="34" charset="0"/>
                          <a:cs typeface="Times New Roman" panose="02020603050405020304" pitchFamily="18" charset="0"/>
                        </a:rPr>
                        <a:t>P</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gridSpan="9">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G</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rowSpan="2">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S</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extLst>
                  <a:ext uri="{0D108BD9-81ED-4DB2-BD59-A6C34878D82A}">
                    <a16:rowId xmlns:a16="http://schemas.microsoft.com/office/drawing/2014/main" val="2236805816"/>
                  </a:ext>
                </a:extLst>
              </a:tr>
              <a:tr h="508512">
                <a:tc vMerge="1">
                  <a:txBody>
                    <a:bodyPr/>
                    <a:lstStyle/>
                    <a:p>
                      <a:endParaRPr lang="nl-BE"/>
                    </a:p>
                  </a:txBody>
                  <a:tcPr/>
                </a:tc>
                <a:tc vMerge="1">
                  <a:txBody>
                    <a:bodyPr/>
                    <a:lstStyle/>
                    <a:p>
                      <a:endParaRPr lang="nl-BE"/>
                    </a:p>
                  </a:txBody>
                  <a:tcPr/>
                </a:tc>
                <a:tc vMerge="1">
                  <a:txBody>
                    <a:bodyPr/>
                    <a:lstStyle/>
                    <a:p>
                      <a:endParaRPr lang="nl-BE"/>
                    </a:p>
                  </a:txBody>
                  <a:tcPr/>
                </a:tc>
                <a:tc vMerge="1">
                  <a:txBody>
                    <a:bodyPr/>
                    <a:lstStyle/>
                    <a:p>
                      <a:endParaRPr lang="nl-BE"/>
                    </a:p>
                  </a:txBody>
                  <a:tcPr/>
                </a:tc>
                <a:tc>
                  <a:txBody>
                    <a:bodyPr/>
                    <a:lstStyle/>
                    <a:p>
                      <a:pPr algn="ctr">
                        <a:lnSpc>
                          <a:spcPct val="130000"/>
                        </a:lnSpc>
                        <a:spcBef>
                          <a:spcPts val="300"/>
                        </a:spcBef>
                        <a:spcAft>
                          <a:spcPts val="300"/>
                        </a:spcAft>
                        <a:buNone/>
                      </a:pPr>
                      <a:r>
                        <a:rPr lang="nl-BE" sz="1000" b="1">
                          <a:solidFill>
                            <a:srgbClr val="000000"/>
                          </a:solidFill>
                          <a:effectLst/>
                          <a:latin typeface="Trebuchet MS" panose="020B0603020202020204" pitchFamily="34" charset="0"/>
                          <a:ea typeface="Trebuchet MS" panose="020B0603020202020204" pitchFamily="34" charset="0"/>
                          <a:cs typeface="Times New Roman" panose="02020603050405020304" pitchFamily="18" charset="0"/>
                        </a:rPr>
                        <a:t>JK</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K2</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K3</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L1</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L2</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L3</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L4</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L5</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L6</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vMerge="1">
                  <a:txBody>
                    <a:bodyPr/>
                    <a:lstStyle/>
                    <a:p>
                      <a:endParaRPr lang="nl-BE"/>
                    </a:p>
                  </a:txBody>
                  <a:tcPr/>
                </a:tc>
                <a:extLst>
                  <a:ext uri="{0D108BD9-81ED-4DB2-BD59-A6C34878D82A}">
                    <a16:rowId xmlns:a16="http://schemas.microsoft.com/office/drawing/2014/main" val="826726404"/>
                  </a:ext>
                </a:extLst>
              </a:tr>
              <a:tr h="216412">
                <a:tc rowSpan="3">
                  <a:txBody>
                    <a:bodyPr/>
                    <a:lstStyle/>
                    <a:p>
                      <a:r>
                        <a:rPr lang="nl-NL" sz="2000" kern="1200">
                          <a:solidFill>
                            <a:srgbClr val="262626"/>
                          </a:solidFill>
                          <a:effectLst/>
                          <a:latin typeface="Trebuchet MS" panose="020B0603020202020204" pitchFamily="34" charset="0"/>
                          <a:cs typeface="Times New Roman" panose="02020603050405020304" pitchFamily="18" charset="0"/>
                        </a:rPr>
                        <a:t>Mondeling taalgebruik</a:t>
                      </a:r>
                      <a:endParaRPr lang="nl-BE" sz="2000" kern="1200">
                        <a:solidFill>
                          <a:srgbClr val="262626"/>
                        </a:solidFill>
                        <a:effectLst/>
                        <a:latin typeface="Trebuchet MS" panose="020B0603020202020204" pitchFamily="34" charset="0"/>
                        <a:cs typeface="Times New Roman" panose="02020603050405020304" pitchFamily="18" charset="0"/>
                      </a:endParaRPr>
                    </a:p>
                  </a:txBody>
                  <a:tcPr>
                    <a:lnT w="12700" cap="flat" cmpd="sng" algn="ctr">
                      <a:solidFill>
                        <a:srgbClr val="000000"/>
                      </a:solidFill>
                      <a:prstDash val="solid"/>
                      <a:round/>
                      <a:headEnd type="none" w="med" len="med"/>
                      <a:tailEnd type="none" w="med" len="med"/>
                    </a:lnT>
                  </a:tcPr>
                </a:tc>
                <a:tc rowSpan="3">
                  <a:txBody>
                    <a:bodyPr/>
                    <a:lstStyle/>
                    <a:p>
                      <a:pPr>
                        <a:lnSpc>
                          <a:spcPct val="130000"/>
                        </a:lnSpc>
                        <a:spcAft>
                          <a:spcPts val="1000"/>
                        </a:spcAft>
                        <a:buNone/>
                      </a:pPr>
                      <a:r>
                        <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Spreken, presenteren en vertellen</a:t>
                      </a:r>
                      <a:endParaRPr lang="nl-BE" sz="2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30000"/>
                        </a:lnSpc>
                        <a:spcAft>
                          <a:spcPts val="1000"/>
                        </a:spcAft>
                        <a:buNone/>
                      </a:pPr>
                      <a:r>
                        <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Zich oriënteren op het spreken</a:t>
                      </a:r>
                      <a:endParaRPr lang="nl-BE" sz="2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870035718"/>
                  </a:ext>
                </a:extLst>
              </a:tr>
              <a:tr h="216412">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Tot spreken komen</a:t>
                      </a:r>
                      <a:endParaRPr lang="nl-BE" sz="2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170263223"/>
                  </a:ext>
                </a:extLst>
              </a:tr>
              <a:tr h="216412">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Het spreken bijsturen</a:t>
                      </a:r>
                      <a:endParaRPr lang="nl-BE" sz="2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478332967"/>
                  </a:ext>
                </a:extLst>
              </a:tr>
            </a:tbl>
          </a:graphicData>
        </a:graphic>
      </p:graphicFrame>
      <p:sp>
        <p:nvSpPr>
          <p:cNvPr id="4" name="Titel 1">
            <a:extLst>
              <a:ext uri="{FF2B5EF4-FFF2-40B4-BE49-F238E27FC236}">
                <a16:creationId xmlns:a16="http://schemas.microsoft.com/office/drawing/2014/main" id="{8FBB86EC-008C-A13C-48C6-57142E1413DB}"/>
              </a:ext>
            </a:extLst>
          </p:cNvPr>
          <p:cNvSpPr txBox="1">
            <a:spLocks/>
          </p:cNvSpPr>
          <p:nvPr/>
        </p:nvSpPr>
        <p:spPr>
          <a:xfrm>
            <a:off x="351261" y="544624"/>
            <a:ext cx="10237226" cy="648481"/>
          </a:xfrm>
          <a:prstGeom prst="rect">
            <a:avLst/>
          </a:prstGeom>
        </p:spPr>
        <p:txBody>
          <a:bodyPr/>
          <a:lstStyle>
            <a:lvl1pPr algn="l" defTabSz="685783" rtl="0" eaLnBrk="1" latinLnBrk="0" hangingPunct="1">
              <a:spcBef>
                <a:spcPct val="0"/>
              </a:spcBef>
              <a:buNone/>
              <a:defRPr kumimoji="0" lang="nl-BE" sz="2400" b="0" kern="1200" cap="none" baseline="0" dirty="0" smtClean="0">
                <a:solidFill>
                  <a:srgbClr val="2D3E4E"/>
                </a:solidFill>
                <a:effectLst/>
                <a:latin typeface="Poppins ExtraBold" panose="00000900000000000000" pitchFamily="2" charset="0"/>
                <a:ea typeface="Roboto" pitchFamily="2" charset="0"/>
                <a:cs typeface="Poppins ExtraBold" panose="00000900000000000000" pitchFamily="2" charset="0"/>
              </a:defRPr>
            </a:lvl1pPr>
          </a:lstStyle>
          <a:p>
            <a:pPr lvl="0">
              <a:defRPr/>
            </a:pPr>
            <a:r>
              <a:rPr kumimoji="0" lang="nl-NL" sz="3600" b="1" i="0" u="none" strike="noStrike" kern="1200" cap="none" spc="0" normalizeH="0" baseline="0" noProof="0">
                <a:ln>
                  <a:noFill/>
                </a:ln>
                <a:solidFill>
                  <a:prstClr val="black"/>
                </a:solidFill>
                <a:effectLst/>
                <a:uLnTx/>
                <a:uFillTx/>
                <a:latin typeface="Poppins" panose="00000500000000000000" pitchFamily="2" charset="0"/>
                <a:ea typeface="Roboto" pitchFamily="2" charset="0"/>
                <a:cs typeface="Poppins" panose="00000500000000000000" pitchFamily="2" charset="0"/>
              </a:rPr>
              <a:t>Overzicht opbouw </a:t>
            </a:r>
            <a:r>
              <a:rPr lang="nl-NL" sz="3600" b="1">
                <a:solidFill>
                  <a:prstClr val="black"/>
                </a:solidFill>
                <a:latin typeface="Poppins" panose="00000500000000000000" pitchFamily="2" charset="0"/>
                <a:cs typeface="Poppins" panose="00000500000000000000" pitchFamily="2" charset="0"/>
              </a:rPr>
              <a:t>Spreken, presenteren en vertellen</a:t>
            </a:r>
            <a:endParaRPr kumimoji="0" lang="nl-NL" sz="3600" b="0" i="0" u="none" strike="noStrike" kern="1200" cap="none" spc="0" normalizeH="0" baseline="0" noProof="0">
              <a:ln>
                <a:noFill/>
              </a:ln>
              <a:solidFill>
                <a:srgbClr val="2D3E4E"/>
              </a:solidFill>
              <a:effectLst/>
              <a:uLnTx/>
              <a:uFillTx/>
              <a:latin typeface="Poppins ExtraBold" panose="00000900000000000000" pitchFamily="2" charset="0"/>
              <a:ea typeface="Roboto" pitchFamily="2" charset="0"/>
              <a:cs typeface="Poppins ExtraBold" panose="00000900000000000000" pitchFamily="2" charset="0"/>
            </a:endParaRPr>
          </a:p>
        </p:txBody>
      </p:sp>
      <p:sp>
        <p:nvSpPr>
          <p:cNvPr id="3" name="Rechthoek: afgeronde hoeken 2">
            <a:extLst>
              <a:ext uri="{FF2B5EF4-FFF2-40B4-BE49-F238E27FC236}">
                <a16:creationId xmlns:a16="http://schemas.microsoft.com/office/drawing/2014/main" id="{23E327FC-D772-A754-ED44-E161919AC032}"/>
              </a:ext>
            </a:extLst>
          </p:cNvPr>
          <p:cNvSpPr/>
          <p:nvPr/>
        </p:nvSpPr>
        <p:spPr>
          <a:xfrm>
            <a:off x="5105400" y="3265714"/>
            <a:ext cx="6803571" cy="1071081"/>
          </a:xfrm>
          <a:prstGeom prst="roundRect">
            <a:avLst/>
          </a:prstGeom>
          <a:noFill/>
          <a:ln w="5715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Tree>
    <p:extLst>
      <p:ext uri="{BB962C8B-B14F-4D97-AF65-F5344CB8AC3E}">
        <p14:creationId xmlns:p14="http://schemas.microsoft.com/office/powerpoint/2010/main" val="31740866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kstvak 3">
            <a:extLst>
              <a:ext uri="{FF2B5EF4-FFF2-40B4-BE49-F238E27FC236}">
                <a16:creationId xmlns:a16="http://schemas.microsoft.com/office/drawing/2014/main" id="{CCAC2CBF-02A8-262B-2B28-A908D3E24A3E}"/>
              </a:ext>
            </a:extLst>
          </p:cNvPr>
          <p:cNvSpPr txBox="1"/>
          <p:nvPr/>
        </p:nvSpPr>
        <p:spPr>
          <a:xfrm>
            <a:off x="393290" y="6211669"/>
            <a:ext cx="6096000" cy="646331"/>
          </a:xfrm>
          <a:prstGeom prst="rect">
            <a:avLst/>
          </a:prstGeom>
          <a:noFill/>
        </p:spPr>
        <p:txBody>
          <a:bodyPr wrap="square">
            <a:spAutoFit/>
          </a:bodyPr>
          <a:lstStyle/>
          <a:p>
            <a:r>
              <a:rPr lang="nl-BE">
                <a:hlinkClick r:id="rId5"/>
              </a:rPr>
              <a:t>https://vimeo.com/1061202622</a:t>
            </a:r>
            <a:endParaRPr lang="nl-BE"/>
          </a:p>
          <a:p>
            <a:endParaRPr lang="nl-BE"/>
          </a:p>
        </p:txBody>
      </p:sp>
      <p:pic>
        <p:nvPicPr>
          <p:cNvPr id="5" name="Schermopname 2026-09-07 155906">
            <a:hlinkClick r:id="" action="ppaction://media"/>
            <a:extLst>
              <a:ext uri="{FF2B5EF4-FFF2-40B4-BE49-F238E27FC236}">
                <a16:creationId xmlns:a16="http://schemas.microsoft.com/office/drawing/2014/main" id="{66D55756-1C2A-E545-ECE9-492F9472F46D}"/>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980102" y="490990"/>
            <a:ext cx="10012363" cy="5638800"/>
          </a:xfrm>
          <a:prstGeom prst="rect">
            <a:avLst/>
          </a:prstGeom>
        </p:spPr>
      </p:pic>
    </p:spTree>
    <p:extLst>
      <p:ext uri="{BB962C8B-B14F-4D97-AF65-F5344CB8AC3E}">
        <p14:creationId xmlns:p14="http://schemas.microsoft.com/office/powerpoint/2010/main" val="3911165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593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25BB52-FDD1-4C1A-A372-EFE03C3359F7}"/>
            </a:ext>
          </a:extLst>
        </p:cNvPr>
        <p:cNvGrpSpPr/>
        <p:nvPr/>
      </p:nvGrpSpPr>
      <p:grpSpPr>
        <a:xfrm>
          <a:off x="0" y="0"/>
          <a:ext cx="0" cy="0"/>
          <a:chOff x="0" y="0"/>
          <a:chExt cx="0" cy="0"/>
        </a:xfrm>
      </p:grpSpPr>
      <p:sp>
        <p:nvSpPr>
          <p:cNvPr id="3" name="Titel 2">
            <a:extLst>
              <a:ext uri="{FF2B5EF4-FFF2-40B4-BE49-F238E27FC236}">
                <a16:creationId xmlns:a16="http://schemas.microsoft.com/office/drawing/2014/main" id="{E9B670CB-816F-FA19-6A58-D22C0028174C}"/>
              </a:ext>
            </a:extLst>
          </p:cNvPr>
          <p:cNvSpPr>
            <a:spLocks noGrp="1"/>
          </p:cNvSpPr>
          <p:nvPr>
            <p:ph type="title" idx="4294967295"/>
          </p:nvPr>
        </p:nvSpPr>
        <p:spPr>
          <a:xfrm>
            <a:off x="377416" y="445068"/>
            <a:ext cx="10201275" cy="647700"/>
          </a:xfrm>
        </p:spPr>
        <p:txBody>
          <a:bodyPr>
            <a:normAutofit fontScale="90000"/>
          </a:bodyPr>
          <a:lstStyle/>
          <a:p>
            <a:r>
              <a:rPr lang="nl-NL" sz="3600"/>
              <a:t>Samenhang Spreken, presenteren en vertellen én Schrijven om te delen</a:t>
            </a:r>
            <a:endParaRPr lang="nl-BE" sz="3600"/>
          </a:p>
        </p:txBody>
      </p:sp>
      <p:graphicFrame>
        <p:nvGraphicFramePr>
          <p:cNvPr id="4" name="Tabel 3">
            <a:extLst>
              <a:ext uri="{FF2B5EF4-FFF2-40B4-BE49-F238E27FC236}">
                <a16:creationId xmlns:a16="http://schemas.microsoft.com/office/drawing/2014/main" id="{30E2512C-658E-5E9B-4C50-09B615A510AE}"/>
              </a:ext>
            </a:extLst>
          </p:cNvPr>
          <p:cNvGraphicFramePr>
            <a:graphicFrameLocks noGrp="1"/>
          </p:cNvGraphicFramePr>
          <p:nvPr>
            <p:extLst>
              <p:ext uri="{D42A27DB-BD31-4B8C-83A1-F6EECF244321}">
                <p14:modId xmlns:p14="http://schemas.microsoft.com/office/powerpoint/2010/main" val="1051167773"/>
              </p:ext>
            </p:extLst>
          </p:nvPr>
        </p:nvGraphicFramePr>
        <p:xfrm>
          <a:off x="394719" y="1924711"/>
          <a:ext cx="10910150" cy="1504289"/>
        </p:xfrm>
        <a:graphic>
          <a:graphicData uri="http://schemas.openxmlformats.org/drawingml/2006/table">
            <a:tbl>
              <a:tblPr firstRow="1" firstCol="1" bandRow="1"/>
              <a:tblGrid>
                <a:gridCol w="1593274">
                  <a:extLst>
                    <a:ext uri="{9D8B030D-6E8A-4147-A177-3AD203B41FA5}">
                      <a16:colId xmlns:a16="http://schemas.microsoft.com/office/drawing/2014/main" val="146330498"/>
                    </a:ext>
                  </a:extLst>
                </a:gridCol>
                <a:gridCol w="1702676">
                  <a:extLst>
                    <a:ext uri="{9D8B030D-6E8A-4147-A177-3AD203B41FA5}">
                      <a16:colId xmlns:a16="http://schemas.microsoft.com/office/drawing/2014/main" val="3944382440"/>
                    </a:ext>
                  </a:extLst>
                </a:gridCol>
                <a:gridCol w="4050200">
                  <a:extLst>
                    <a:ext uri="{9D8B030D-6E8A-4147-A177-3AD203B41FA5}">
                      <a16:colId xmlns:a16="http://schemas.microsoft.com/office/drawing/2014/main" val="1579495388"/>
                    </a:ext>
                  </a:extLst>
                </a:gridCol>
                <a:gridCol w="324000">
                  <a:extLst>
                    <a:ext uri="{9D8B030D-6E8A-4147-A177-3AD203B41FA5}">
                      <a16:colId xmlns:a16="http://schemas.microsoft.com/office/drawing/2014/main" val="2958251868"/>
                    </a:ext>
                  </a:extLst>
                </a:gridCol>
                <a:gridCol w="324000">
                  <a:extLst>
                    <a:ext uri="{9D8B030D-6E8A-4147-A177-3AD203B41FA5}">
                      <a16:colId xmlns:a16="http://schemas.microsoft.com/office/drawing/2014/main" val="837912121"/>
                    </a:ext>
                  </a:extLst>
                </a:gridCol>
                <a:gridCol w="324000">
                  <a:extLst>
                    <a:ext uri="{9D8B030D-6E8A-4147-A177-3AD203B41FA5}">
                      <a16:colId xmlns:a16="http://schemas.microsoft.com/office/drawing/2014/main" val="3274236425"/>
                    </a:ext>
                  </a:extLst>
                </a:gridCol>
                <a:gridCol w="324000">
                  <a:extLst>
                    <a:ext uri="{9D8B030D-6E8A-4147-A177-3AD203B41FA5}">
                      <a16:colId xmlns:a16="http://schemas.microsoft.com/office/drawing/2014/main" val="2668869415"/>
                    </a:ext>
                  </a:extLst>
                </a:gridCol>
                <a:gridCol w="324000">
                  <a:extLst>
                    <a:ext uri="{9D8B030D-6E8A-4147-A177-3AD203B41FA5}">
                      <a16:colId xmlns:a16="http://schemas.microsoft.com/office/drawing/2014/main" val="160023910"/>
                    </a:ext>
                  </a:extLst>
                </a:gridCol>
                <a:gridCol w="324000">
                  <a:extLst>
                    <a:ext uri="{9D8B030D-6E8A-4147-A177-3AD203B41FA5}">
                      <a16:colId xmlns:a16="http://schemas.microsoft.com/office/drawing/2014/main" val="1066079597"/>
                    </a:ext>
                  </a:extLst>
                </a:gridCol>
                <a:gridCol w="324000">
                  <a:extLst>
                    <a:ext uri="{9D8B030D-6E8A-4147-A177-3AD203B41FA5}">
                      <a16:colId xmlns:a16="http://schemas.microsoft.com/office/drawing/2014/main" val="940248252"/>
                    </a:ext>
                  </a:extLst>
                </a:gridCol>
                <a:gridCol w="324000">
                  <a:extLst>
                    <a:ext uri="{9D8B030D-6E8A-4147-A177-3AD203B41FA5}">
                      <a16:colId xmlns:a16="http://schemas.microsoft.com/office/drawing/2014/main" val="1655438119"/>
                    </a:ext>
                  </a:extLst>
                </a:gridCol>
                <a:gridCol w="324000">
                  <a:extLst>
                    <a:ext uri="{9D8B030D-6E8A-4147-A177-3AD203B41FA5}">
                      <a16:colId xmlns:a16="http://schemas.microsoft.com/office/drawing/2014/main" val="1274288611"/>
                    </a:ext>
                  </a:extLst>
                </a:gridCol>
                <a:gridCol w="324000">
                  <a:extLst>
                    <a:ext uri="{9D8B030D-6E8A-4147-A177-3AD203B41FA5}">
                      <a16:colId xmlns:a16="http://schemas.microsoft.com/office/drawing/2014/main" val="4151981394"/>
                    </a:ext>
                  </a:extLst>
                </a:gridCol>
                <a:gridCol w="324000">
                  <a:extLst>
                    <a:ext uri="{9D8B030D-6E8A-4147-A177-3AD203B41FA5}">
                      <a16:colId xmlns:a16="http://schemas.microsoft.com/office/drawing/2014/main" val="2941400445"/>
                    </a:ext>
                  </a:extLst>
                </a:gridCol>
              </a:tblGrid>
              <a:tr h="178143">
                <a:tc rowSpan="2">
                  <a:txBody>
                    <a:bodyPr/>
                    <a:lstStyle/>
                    <a:p>
                      <a:pPr>
                        <a:lnSpc>
                          <a:spcPct val="130000"/>
                        </a:lnSpc>
                        <a:spcBef>
                          <a:spcPts val="300"/>
                        </a:spcBef>
                        <a:spcAft>
                          <a:spcPts val="300"/>
                        </a:spcAft>
                        <a:buNone/>
                      </a:pPr>
                      <a:r>
                        <a:rPr lang="nl-BE" sz="16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Domein</a:t>
                      </a:r>
                      <a:endPar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rowSpan="2">
                  <a:txBody>
                    <a:bodyPr/>
                    <a:lstStyle/>
                    <a:p>
                      <a:pPr>
                        <a:lnSpc>
                          <a:spcPct val="130000"/>
                        </a:lnSpc>
                        <a:spcBef>
                          <a:spcPts val="300"/>
                        </a:spcBef>
                        <a:spcAft>
                          <a:spcPts val="300"/>
                        </a:spcAft>
                        <a:buNone/>
                      </a:pPr>
                      <a:r>
                        <a:rPr lang="nl-BE" sz="16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Subdomein</a:t>
                      </a:r>
                      <a:endPar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rowSpan="2">
                  <a:txBody>
                    <a:bodyPr/>
                    <a:lstStyle/>
                    <a:p>
                      <a:pPr>
                        <a:lnSpc>
                          <a:spcPct val="130000"/>
                        </a:lnSpc>
                        <a:spcBef>
                          <a:spcPts val="300"/>
                        </a:spcBef>
                        <a:spcAft>
                          <a:spcPts val="300"/>
                        </a:spcAft>
                        <a:buNone/>
                      </a:pPr>
                      <a:r>
                        <a:rPr lang="nl-BE" sz="1600" b="1">
                          <a:solidFill>
                            <a:srgbClr val="000000"/>
                          </a:solidFill>
                          <a:effectLst/>
                          <a:latin typeface="Trebuchet MS" panose="020B0603020202020204" pitchFamily="34" charset="0"/>
                          <a:ea typeface="Trebuchet MS" panose="020B0603020202020204" pitchFamily="34" charset="0"/>
                          <a:cs typeface="Times New Roman" panose="02020603050405020304" pitchFamily="18" charset="0"/>
                        </a:rPr>
                        <a:t>Cluster</a:t>
                      </a:r>
                      <a:endPar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rowSpan="2">
                  <a:txBody>
                    <a:bodyPr/>
                    <a:lstStyle/>
                    <a:p>
                      <a:pPr algn="ctr">
                        <a:lnSpc>
                          <a:spcPct val="130000"/>
                        </a:lnSpc>
                        <a:spcBef>
                          <a:spcPts val="300"/>
                        </a:spcBef>
                        <a:spcAft>
                          <a:spcPts val="300"/>
                        </a:spcAft>
                        <a:buNone/>
                      </a:pPr>
                      <a:r>
                        <a:rPr lang="nl-BE" sz="1200" b="1">
                          <a:solidFill>
                            <a:srgbClr val="000000"/>
                          </a:solidFill>
                          <a:effectLst/>
                          <a:latin typeface="Trebuchet MS" panose="020B0603020202020204" pitchFamily="34" charset="0"/>
                          <a:ea typeface="Trebuchet MS" panose="020B0603020202020204" pitchFamily="34" charset="0"/>
                          <a:cs typeface="Times New Roman" panose="02020603050405020304" pitchFamily="18" charset="0"/>
                        </a:rPr>
                        <a:t>P</a:t>
                      </a:r>
                      <a:endPar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gridSpan="9">
                  <a:txBody>
                    <a:bodyPr/>
                    <a:lstStyle/>
                    <a:p>
                      <a:pPr algn="ctr">
                        <a:lnSpc>
                          <a:spcPct val="130000"/>
                        </a:lnSpc>
                        <a:spcBef>
                          <a:spcPts val="300"/>
                        </a:spcBef>
                        <a:spcAft>
                          <a:spcPts val="300"/>
                        </a:spcAft>
                        <a:buNone/>
                      </a:pPr>
                      <a:r>
                        <a:rPr lang="nl-BE" sz="12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G</a:t>
                      </a:r>
                      <a:endPar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rowSpan="2">
                  <a:txBody>
                    <a:bodyPr/>
                    <a:lstStyle/>
                    <a:p>
                      <a:pPr algn="ctr">
                        <a:lnSpc>
                          <a:spcPct val="130000"/>
                        </a:lnSpc>
                        <a:spcBef>
                          <a:spcPts val="300"/>
                        </a:spcBef>
                        <a:spcAft>
                          <a:spcPts val="300"/>
                        </a:spcAft>
                        <a:buNone/>
                      </a:pPr>
                      <a:r>
                        <a:rPr lang="nl-BE" sz="12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S</a:t>
                      </a:r>
                      <a:endPar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extLst>
                  <a:ext uri="{0D108BD9-81ED-4DB2-BD59-A6C34878D82A}">
                    <a16:rowId xmlns:a16="http://schemas.microsoft.com/office/drawing/2014/main" val="2511270400"/>
                  </a:ext>
                </a:extLst>
              </a:tr>
              <a:tr h="372591">
                <a:tc vMerge="1">
                  <a:txBody>
                    <a:bodyPr/>
                    <a:lstStyle/>
                    <a:p>
                      <a:endParaRPr lang="nl-BE"/>
                    </a:p>
                  </a:txBody>
                  <a:tcPr/>
                </a:tc>
                <a:tc vMerge="1">
                  <a:txBody>
                    <a:bodyPr/>
                    <a:lstStyle/>
                    <a:p>
                      <a:endParaRPr lang="nl-BE"/>
                    </a:p>
                  </a:txBody>
                  <a:tcPr/>
                </a:tc>
                <a:tc vMerge="1">
                  <a:txBody>
                    <a:bodyPr/>
                    <a:lstStyle/>
                    <a:p>
                      <a:endParaRPr lang="nl-BE"/>
                    </a:p>
                  </a:txBody>
                  <a:tcPr/>
                </a:tc>
                <a:tc vMerge="1">
                  <a:txBody>
                    <a:bodyPr/>
                    <a:lstStyle/>
                    <a:p>
                      <a:endParaRPr lang="nl-BE"/>
                    </a:p>
                  </a:txBody>
                  <a:tcPr/>
                </a:tc>
                <a:tc>
                  <a:txBody>
                    <a:bodyPr/>
                    <a:lstStyle/>
                    <a:p>
                      <a:pPr algn="ctr">
                        <a:lnSpc>
                          <a:spcPct val="130000"/>
                        </a:lnSpc>
                        <a:spcBef>
                          <a:spcPts val="300"/>
                        </a:spcBef>
                        <a:spcAft>
                          <a:spcPts val="300"/>
                        </a:spcAft>
                        <a:buNone/>
                      </a:pPr>
                      <a:r>
                        <a:rPr lang="nl-BE" sz="1200" b="1">
                          <a:solidFill>
                            <a:srgbClr val="000000"/>
                          </a:solidFill>
                          <a:effectLst/>
                          <a:latin typeface="Trebuchet MS" panose="020B0603020202020204" pitchFamily="34" charset="0"/>
                          <a:ea typeface="Trebuchet MS" panose="020B0603020202020204" pitchFamily="34" charset="0"/>
                          <a:cs typeface="Times New Roman" panose="02020603050405020304" pitchFamily="18" charset="0"/>
                        </a:rPr>
                        <a:t>JK</a:t>
                      </a:r>
                      <a:endPar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2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K2</a:t>
                      </a:r>
                      <a:endPar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2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K3</a:t>
                      </a:r>
                      <a:endPar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2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L1</a:t>
                      </a:r>
                      <a:endPar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2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L2</a:t>
                      </a:r>
                      <a:endPar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2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L3</a:t>
                      </a:r>
                      <a:endPar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2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L4</a:t>
                      </a:r>
                      <a:endPar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2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L5</a:t>
                      </a:r>
                      <a:endPar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2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L6</a:t>
                      </a:r>
                      <a:endPar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vMerge="1">
                  <a:txBody>
                    <a:bodyPr/>
                    <a:lstStyle/>
                    <a:p>
                      <a:endParaRPr lang="nl-BE"/>
                    </a:p>
                  </a:txBody>
                  <a:tcPr/>
                </a:tc>
                <a:extLst>
                  <a:ext uri="{0D108BD9-81ED-4DB2-BD59-A6C34878D82A}">
                    <a16:rowId xmlns:a16="http://schemas.microsoft.com/office/drawing/2014/main" val="3817502317"/>
                  </a:ext>
                </a:extLst>
              </a:tr>
              <a:tr h="158567">
                <a:tc rowSpan="3">
                  <a:txBody>
                    <a:bodyPr/>
                    <a:lstStyle/>
                    <a:p>
                      <a:pP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Mondeling taalgebruik</a:t>
                      </a: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rowSpan="3">
                  <a:txBody>
                    <a:bodyPr/>
                    <a:lstStyle/>
                    <a:p>
                      <a:pP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Spreken, presenteren en vertellen</a:t>
                      </a: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Zich oriënteren op het spreken</a:t>
                      </a: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751399109"/>
                  </a:ext>
                </a:extLst>
              </a:tr>
              <a:tr h="158567">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Tot spreken komen</a:t>
                      </a: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43650755"/>
                  </a:ext>
                </a:extLst>
              </a:tr>
              <a:tr h="158567">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Het spreken bijsturen</a:t>
                      </a: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206079648"/>
                  </a:ext>
                </a:extLst>
              </a:tr>
            </a:tbl>
          </a:graphicData>
        </a:graphic>
      </p:graphicFrame>
      <p:graphicFrame>
        <p:nvGraphicFramePr>
          <p:cNvPr id="7" name="Tabel 6">
            <a:extLst>
              <a:ext uri="{FF2B5EF4-FFF2-40B4-BE49-F238E27FC236}">
                <a16:creationId xmlns:a16="http://schemas.microsoft.com/office/drawing/2014/main" id="{932ABADA-E1E0-A8C6-7F16-3F2904C3D981}"/>
              </a:ext>
            </a:extLst>
          </p:cNvPr>
          <p:cNvGraphicFramePr>
            <a:graphicFrameLocks noGrp="1"/>
          </p:cNvGraphicFramePr>
          <p:nvPr>
            <p:extLst>
              <p:ext uri="{D42A27DB-BD31-4B8C-83A1-F6EECF244321}">
                <p14:modId xmlns:p14="http://schemas.microsoft.com/office/powerpoint/2010/main" val="1263460528"/>
              </p:ext>
            </p:extLst>
          </p:nvPr>
        </p:nvGraphicFramePr>
        <p:xfrm>
          <a:off x="377416" y="4150287"/>
          <a:ext cx="10927453" cy="1403985"/>
        </p:xfrm>
        <a:graphic>
          <a:graphicData uri="http://schemas.openxmlformats.org/drawingml/2006/table">
            <a:tbl>
              <a:tblPr firstRow="1" firstCol="1" bandRow="1"/>
              <a:tblGrid>
                <a:gridCol w="1577508">
                  <a:extLst>
                    <a:ext uri="{9D8B030D-6E8A-4147-A177-3AD203B41FA5}">
                      <a16:colId xmlns:a16="http://schemas.microsoft.com/office/drawing/2014/main" val="3303661537"/>
                    </a:ext>
                  </a:extLst>
                </a:gridCol>
                <a:gridCol w="1749973">
                  <a:extLst>
                    <a:ext uri="{9D8B030D-6E8A-4147-A177-3AD203B41FA5}">
                      <a16:colId xmlns:a16="http://schemas.microsoft.com/office/drawing/2014/main" val="58253189"/>
                    </a:ext>
                  </a:extLst>
                </a:gridCol>
                <a:gridCol w="4035972">
                  <a:extLst>
                    <a:ext uri="{9D8B030D-6E8A-4147-A177-3AD203B41FA5}">
                      <a16:colId xmlns:a16="http://schemas.microsoft.com/office/drawing/2014/main" val="2865779564"/>
                    </a:ext>
                  </a:extLst>
                </a:gridCol>
                <a:gridCol w="324000">
                  <a:extLst>
                    <a:ext uri="{9D8B030D-6E8A-4147-A177-3AD203B41FA5}">
                      <a16:colId xmlns:a16="http://schemas.microsoft.com/office/drawing/2014/main" val="1068427848"/>
                    </a:ext>
                  </a:extLst>
                </a:gridCol>
                <a:gridCol w="324000">
                  <a:extLst>
                    <a:ext uri="{9D8B030D-6E8A-4147-A177-3AD203B41FA5}">
                      <a16:colId xmlns:a16="http://schemas.microsoft.com/office/drawing/2014/main" val="60605474"/>
                    </a:ext>
                  </a:extLst>
                </a:gridCol>
                <a:gridCol w="324000">
                  <a:extLst>
                    <a:ext uri="{9D8B030D-6E8A-4147-A177-3AD203B41FA5}">
                      <a16:colId xmlns:a16="http://schemas.microsoft.com/office/drawing/2014/main" val="2375977948"/>
                    </a:ext>
                  </a:extLst>
                </a:gridCol>
                <a:gridCol w="324000">
                  <a:extLst>
                    <a:ext uri="{9D8B030D-6E8A-4147-A177-3AD203B41FA5}">
                      <a16:colId xmlns:a16="http://schemas.microsoft.com/office/drawing/2014/main" val="196743580"/>
                    </a:ext>
                  </a:extLst>
                </a:gridCol>
                <a:gridCol w="324000">
                  <a:extLst>
                    <a:ext uri="{9D8B030D-6E8A-4147-A177-3AD203B41FA5}">
                      <a16:colId xmlns:a16="http://schemas.microsoft.com/office/drawing/2014/main" val="482212221"/>
                    </a:ext>
                  </a:extLst>
                </a:gridCol>
                <a:gridCol w="324000">
                  <a:extLst>
                    <a:ext uri="{9D8B030D-6E8A-4147-A177-3AD203B41FA5}">
                      <a16:colId xmlns:a16="http://schemas.microsoft.com/office/drawing/2014/main" val="2759047029"/>
                    </a:ext>
                  </a:extLst>
                </a:gridCol>
                <a:gridCol w="324000">
                  <a:extLst>
                    <a:ext uri="{9D8B030D-6E8A-4147-A177-3AD203B41FA5}">
                      <a16:colId xmlns:a16="http://schemas.microsoft.com/office/drawing/2014/main" val="1327022725"/>
                    </a:ext>
                  </a:extLst>
                </a:gridCol>
                <a:gridCol w="324000">
                  <a:extLst>
                    <a:ext uri="{9D8B030D-6E8A-4147-A177-3AD203B41FA5}">
                      <a16:colId xmlns:a16="http://schemas.microsoft.com/office/drawing/2014/main" val="2974737060"/>
                    </a:ext>
                  </a:extLst>
                </a:gridCol>
                <a:gridCol w="324000">
                  <a:extLst>
                    <a:ext uri="{9D8B030D-6E8A-4147-A177-3AD203B41FA5}">
                      <a16:colId xmlns:a16="http://schemas.microsoft.com/office/drawing/2014/main" val="3224931444"/>
                    </a:ext>
                  </a:extLst>
                </a:gridCol>
                <a:gridCol w="324000">
                  <a:extLst>
                    <a:ext uri="{9D8B030D-6E8A-4147-A177-3AD203B41FA5}">
                      <a16:colId xmlns:a16="http://schemas.microsoft.com/office/drawing/2014/main" val="3475072714"/>
                    </a:ext>
                  </a:extLst>
                </a:gridCol>
                <a:gridCol w="324000">
                  <a:extLst>
                    <a:ext uri="{9D8B030D-6E8A-4147-A177-3AD203B41FA5}">
                      <a16:colId xmlns:a16="http://schemas.microsoft.com/office/drawing/2014/main" val="402451274"/>
                    </a:ext>
                  </a:extLst>
                </a:gridCol>
              </a:tblGrid>
              <a:tr h="178143">
                <a:tc rowSpan="2">
                  <a:txBody>
                    <a:bodyPr/>
                    <a:lstStyle/>
                    <a:p>
                      <a:pPr>
                        <a:lnSpc>
                          <a:spcPct val="130000"/>
                        </a:lnSpc>
                        <a:spcBef>
                          <a:spcPts val="300"/>
                        </a:spcBef>
                        <a:spcAft>
                          <a:spcPts val="300"/>
                        </a:spcAft>
                        <a:buNone/>
                      </a:pPr>
                      <a:r>
                        <a:rPr lang="nl-BE" sz="16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Domein</a:t>
                      </a:r>
                      <a:endPar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rowSpan="2">
                  <a:txBody>
                    <a:bodyPr/>
                    <a:lstStyle/>
                    <a:p>
                      <a:pPr>
                        <a:lnSpc>
                          <a:spcPct val="130000"/>
                        </a:lnSpc>
                        <a:spcBef>
                          <a:spcPts val="300"/>
                        </a:spcBef>
                        <a:spcAft>
                          <a:spcPts val="300"/>
                        </a:spcAft>
                        <a:buNone/>
                      </a:pPr>
                      <a:r>
                        <a:rPr lang="nl-BE" sz="16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Subdomein</a:t>
                      </a:r>
                      <a:endPar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rowSpan="2">
                  <a:txBody>
                    <a:bodyPr/>
                    <a:lstStyle/>
                    <a:p>
                      <a:pPr>
                        <a:lnSpc>
                          <a:spcPct val="130000"/>
                        </a:lnSpc>
                        <a:spcBef>
                          <a:spcPts val="300"/>
                        </a:spcBef>
                        <a:spcAft>
                          <a:spcPts val="300"/>
                        </a:spcAft>
                        <a:buNone/>
                      </a:pPr>
                      <a:r>
                        <a:rPr lang="nl-BE" sz="1600" b="1">
                          <a:solidFill>
                            <a:srgbClr val="000000"/>
                          </a:solidFill>
                          <a:effectLst/>
                          <a:latin typeface="Trebuchet MS" panose="020B0603020202020204" pitchFamily="34" charset="0"/>
                          <a:ea typeface="Trebuchet MS" panose="020B0603020202020204" pitchFamily="34" charset="0"/>
                          <a:cs typeface="Times New Roman" panose="02020603050405020304" pitchFamily="18" charset="0"/>
                        </a:rPr>
                        <a:t>Cluster</a:t>
                      </a:r>
                      <a:endPar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rowSpan="2">
                  <a:txBody>
                    <a:bodyPr/>
                    <a:lstStyle/>
                    <a:p>
                      <a:pPr algn="ctr">
                        <a:lnSpc>
                          <a:spcPct val="130000"/>
                        </a:lnSpc>
                        <a:spcBef>
                          <a:spcPts val="300"/>
                        </a:spcBef>
                        <a:spcAft>
                          <a:spcPts val="300"/>
                        </a:spcAft>
                        <a:buNone/>
                      </a:pPr>
                      <a:r>
                        <a:rPr lang="nl-BE" sz="1200" b="1">
                          <a:solidFill>
                            <a:srgbClr val="000000"/>
                          </a:solidFill>
                          <a:effectLst/>
                          <a:latin typeface="Trebuchet MS" panose="020B0603020202020204" pitchFamily="34" charset="0"/>
                          <a:ea typeface="Trebuchet MS" panose="020B0603020202020204" pitchFamily="34" charset="0"/>
                          <a:cs typeface="Times New Roman" panose="02020603050405020304" pitchFamily="18" charset="0"/>
                        </a:rPr>
                        <a:t>P</a:t>
                      </a:r>
                      <a:endPar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gridSpan="9">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G</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rowSpan="2">
                  <a:txBody>
                    <a:bodyPr/>
                    <a:lstStyle/>
                    <a:p>
                      <a:pPr algn="ctr">
                        <a:lnSpc>
                          <a:spcPct val="130000"/>
                        </a:lnSpc>
                        <a:spcBef>
                          <a:spcPts val="300"/>
                        </a:spcBef>
                        <a:spcAft>
                          <a:spcPts val="300"/>
                        </a:spcAft>
                        <a:buNone/>
                      </a:pPr>
                      <a:r>
                        <a:rPr lang="nl-BE" sz="12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S</a:t>
                      </a:r>
                      <a:endPar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extLst>
                  <a:ext uri="{0D108BD9-81ED-4DB2-BD59-A6C34878D82A}">
                    <a16:rowId xmlns:a16="http://schemas.microsoft.com/office/drawing/2014/main" val="2204092259"/>
                  </a:ext>
                </a:extLst>
              </a:tr>
              <a:tr h="372591">
                <a:tc vMerge="1">
                  <a:txBody>
                    <a:bodyPr/>
                    <a:lstStyle/>
                    <a:p>
                      <a:endParaRPr lang="nl-BE"/>
                    </a:p>
                  </a:txBody>
                  <a:tcPr/>
                </a:tc>
                <a:tc vMerge="1">
                  <a:txBody>
                    <a:bodyPr/>
                    <a:lstStyle/>
                    <a:p>
                      <a:endParaRPr lang="nl-BE"/>
                    </a:p>
                  </a:txBody>
                  <a:tcPr/>
                </a:tc>
                <a:tc vMerge="1">
                  <a:txBody>
                    <a:bodyPr/>
                    <a:lstStyle/>
                    <a:p>
                      <a:endParaRPr lang="nl-BE"/>
                    </a:p>
                  </a:txBody>
                  <a:tcPr/>
                </a:tc>
                <a:tc vMerge="1">
                  <a:txBody>
                    <a:bodyPr/>
                    <a:lstStyle/>
                    <a:p>
                      <a:endParaRPr lang="nl-BE"/>
                    </a:p>
                  </a:txBody>
                  <a:tcPr/>
                </a:tc>
                <a:tc>
                  <a:txBody>
                    <a:bodyPr/>
                    <a:lstStyle/>
                    <a:p>
                      <a:pPr algn="ctr">
                        <a:lnSpc>
                          <a:spcPct val="130000"/>
                        </a:lnSpc>
                        <a:spcBef>
                          <a:spcPts val="300"/>
                        </a:spcBef>
                        <a:spcAft>
                          <a:spcPts val="300"/>
                        </a:spcAft>
                        <a:buNone/>
                      </a:pPr>
                      <a:r>
                        <a:rPr lang="nl-BE" sz="1200" b="1">
                          <a:solidFill>
                            <a:srgbClr val="000000"/>
                          </a:solidFill>
                          <a:effectLst/>
                          <a:latin typeface="Trebuchet MS" panose="020B0603020202020204" pitchFamily="34" charset="0"/>
                          <a:ea typeface="Trebuchet MS" panose="020B0603020202020204" pitchFamily="34" charset="0"/>
                          <a:cs typeface="Times New Roman" panose="02020603050405020304" pitchFamily="18" charset="0"/>
                        </a:rPr>
                        <a:t>JK</a:t>
                      </a:r>
                      <a:endPar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2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K2</a:t>
                      </a:r>
                      <a:endPar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2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K3</a:t>
                      </a:r>
                      <a:endPar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2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L1</a:t>
                      </a:r>
                      <a:endPar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2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L2</a:t>
                      </a:r>
                      <a:endPar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2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L3</a:t>
                      </a:r>
                      <a:endPar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2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L4</a:t>
                      </a:r>
                      <a:endPar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2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L5</a:t>
                      </a:r>
                      <a:endPar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2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L6</a:t>
                      </a:r>
                      <a:endPar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vMerge="1">
                  <a:txBody>
                    <a:bodyPr/>
                    <a:lstStyle/>
                    <a:p>
                      <a:endParaRPr lang="nl-BE"/>
                    </a:p>
                  </a:txBody>
                  <a:tcPr/>
                </a:tc>
                <a:extLst>
                  <a:ext uri="{0D108BD9-81ED-4DB2-BD59-A6C34878D82A}">
                    <a16:rowId xmlns:a16="http://schemas.microsoft.com/office/drawing/2014/main" val="2144354542"/>
                  </a:ext>
                </a:extLst>
              </a:tr>
              <a:tr h="158567">
                <a:tc rowSpan="3">
                  <a:txBody>
                    <a:bodyPr/>
                    <a:lstStyle/>
                    <a:p>
                      <a:pP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Schrijven</a:t>
                      </a: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rowSpan="3">
                  <a:txBody>
                    <a:bodyPr/>
                    <a:lstStyle/>
                    <a:p>
                      <a:pP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Schrijven om te delen</a:t>
                      </a: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Zich oriënteren op het schrijven</a:t>
                      </a: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016239261"/>
                  </a:ext>
                </a:extLst>
              </a:tr>
              <a:tr h="147800">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Tot schrijven komen</a:t>
                      </a: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965012588"/>
                  </a:ext>
                </a:extLst>
              </a:tr>
              <a:tr h="158567">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Het schrijven bijsturen</a:t>
                      </a:r>
                    </a:p>
                  </a:txBody>
                  <a:tcPr marL="67984" marR="679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p>
                  </a:txBody>
                  <a:tcPr marL="67984" marR="6798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938444055"/>
                  </a:ext>
                </a:extLst>
              </a:tr>
            </a:tbl>
          </a:graphicData>
        </a:graphic>
      </p:graphicFrame>
    </p:spTree>
    <p:extLst>
      <p:ext uri="{BB962C8B-B14F-4D97-AF65-F5344CB8AC3E}">
        <p14:creationId xmlns:p14="http://schemas.microsoft.com/office/powerpoint/2010/main" val="41653695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C2326A-30F3-5B43-2CD6-5B5B3F14819C}"/>
            </a:ext>
          </a:extLst>
        </p:cNvPr>
        <p:cNvGrpSpPr/>
        <p:nvPr/>
      </p:nvGrpSpPr>
      <p:grpSpPr>
        <a:xfrm>
          <a:off x="0" y="0"/>
          <a:ext cx="0" cy="0"/>
          <a:chOff x="0" y="0"/>
          <a:chExt cx="0" cy="0"/>
        </a:xfrm>
      </p:grpSpPr>
      <p:sp>
        <p:nvSpPr>
          <p:cNvPr id="2" name="Tijdelijke aanduiding voor tekst 1">
            <a:extLst>
              <a:ext uri="{FF2B5EF4-FFF2-40B4-BE49-F238E27FC236}">
                <a16:creationId xmlns:a16="http://schemas.microsoft.com/office/drawing/2014/main" id="{911170FD-A046-1487-1128-A4E60D413708}"/>
              </a:ext>
            </a:extLst>
          </p:cNvPr>
          <p:cNvSpPr>
            <a:spLocks noGrp="1"/>
          </p:cNvSpPr>
          <p:nvPr>
            <p:ph type="body" sz="quarter" idx="10"/>
          </p:nvPr>
        </p:nvSpPr>
        <p:spPr>
          <a:xfrm>
            <a:off x="302772" y="1237345"/>
            <a:ext cx="9799638" cy="4460976"/>
          </a:xfrm>
        </p:spPr>
        <p:txBody>
          <a:bodyPr/>
          <a:lstStyle/>
          <a:p>
            <a:pPr marL="0" indent="0">
              <a:buNone/>
            </a:pPr>
            <a:r>
              <a:rPr lang="nl-BE"/>
              <a:t>     </a:t>
            </a:r>
          </a:p>
        </p:txBody>
      </p:sp>
      <p:sp>
        <p:nvSpPr>
          <p:cNvPr id="3" name="Titel 2">
            <a:extLst>
              <a:ext uri="{FF2B5EF4-FFF2-40B4-BE49-F238E27FC236}">
                <a16:creationId xmlns:a16="http://schemas.microsoft.com/office/drawing/2014/main" id="{39D48469-1234-B8DF-9297-1AD4D979F102}"/>
              </a:ext>
            </a:extLst>
          </p:cNvPr>
          <p:cNvSpPr>
            <a:spLocks noGrp="1"/>
          </p:cNvSpPr>
          <p:nvPr>
            <p:ph type="title"/>
          </p:nvPr>
        </p:nvSpPr>
        <p:spPr>
          <a:xfrm>
            <a:off x="302772" y="588864"/>
            <a:ext cx="11698652" cy="648481"/>
          </a:xfrm>
        </p:spPr>
        <p:txBody>
          <a:bodyPr/>
          <a:lstStyle/>
          <a:p>
            <a:r>
              <a:rPr lang="nl-NL"/>
              <a:t>Overzicht domeinen en subdomeinen       </a:t>
            </a:r>
            <a:endParaRPr lang="nl-BE"/>
          </a:p>
        </p:txBody>
      </p:sp>
      <p:graphicFrame>
        <p:nvGraphicFramePr>
          <p:cNvPr id="4" name="Tabel 3">
            <a:extLst>
              <a:ext uri="{FF2B5EF4-FFF2-40B4-BE49-F238E27FC236}">
                <a16:creationId xmlns:a16="http://schemas.microsoft.com/office/drawing/2014/main" id="{01B12EE2-BDBA-77DE-5BAC-B26D729FEC78}"/>
              </a:ext>
            </a:extLst>
          </p:cNvPr>
          <p:cNvGraphicFramePr>
            <a:graphicFrameLocks noGrp="1"/>
          </p:cNvGraphicFramePr>
          <p:nvPr>
            <p:extLst>
              <p:ext uri="{D42A27DB-BD31-4B8C-83A1-F6EECF244321}">
                <p14:modId xmlns:p14="http://schemas.microsoft.com/office/powerpoint/2010/main" val="2445356718"/>
              </p:ext>
            </p:extLst>
          </p:nvPr>
        </p:nvGraphicFramePr>
        <p:xfrm>
          <a:off x="89040" y="1428104"/>
          <a:ext cx="11766646" cy="4024250"/>
        </p:xfrm>
        <a:graphic>
          <a:graphicData uri="http://schemas.openxmlformats.org/drawingml/2006/table">
            <a:tbl>
              <a:tblPr firstRow="1" firstCol="1" bandRow="1">
                <a:tableStyleId>{00A15C55-8517-42AA-B614-E9B94910E393}</a:tableStyleId>
              </a:tblPr>
              <a:tblGrid>
                <a:gridCol w="1281895">
                  <a:extLst>
                    <a:ext uri="{9D8B030D-6E8A-4147-A177-3AD203B41FA5}">
                      <a16:colId xmlns:a16="http://schemas.microsoft.com/office/drawing/2014/main" val="1508298942"/>
                    </a:ext>
                  </a:extLst>
                </a:gridCol>
                <a:gridCol w="1659765">
                  <a:extLst>
                    <a:ext uri="{9D8B030D-6E8A-4147-A177-3AD203B41FA5}">
                      <a16:colId xmlns:a16="http://schemas.microsoft.com/office/drawing/2014/main" val="2708386498"/>
                    </a:ext>
                  </a:extLst>
                </a:gridCol>
                <a:gridCol w="1470831">
                  <a:extLst>
                    <a:ext uri="{9D8B030D-6E8A-4147-A177-3AD203B41FA5}">
                      <a16:colId xmlns:a16="http://schemas.microsoft.com/office/drawing/2014/main" val="543731686"/>
                    </a:ext>
                  </a:extLst>
                </a:gridCol>
                <a:gridCol w="1470831">
                  <a:extLst>
                    <a:ext uri="{9D8B030D-6E8A-4147-A177-3AD203B41FA5}">
                      <a16:colId xmlns:a16="http://schemas.microsoft.com/office/drawing/2014/main" val="2080033550"/>
                    </a:ext>
                  </a:extLst>
                </a:gridCol>
                <a:gridCol w="1470831">
                  <a:extLst>
                    <a:ext uri="{9D8B030D-6E8A-4147-A177-3AD203B41FA5}">
                      <a16:colId xmlns:a16="http://schemas.microsoft.com/office/drawing/2014/main" val="753425132"/>
                    </a:ext>
                  </a:extLst>
                </a:gridCol>
                <a:gridCol w="1470831">
                  <a:extLst>
                    <a:ext uri="{9D8B030D-6E8A-4147-A177-3AD203B41FA5}">
                      <a16:colId xmlns:a16="http://schemas.microsoft.com/office/drawing/2014/main" val="3571891535"/>
                    </a:ext>
                  </a:extLst>
                </a:gridCol>
                <a:gridCol w="1470831">
                  <a:extLst>
                    <a:ext uri="{9D8B030D-6E8A-4147-A177-3AD203B41FA5}">
                      <a16:colId xmlns:a16="http://schemas.microsoft.com/office/drawing/2014/main" val="41892137"/>
                    </a:ext>
                  </a:extLst>
                </a:gridCol>
                <a:gridCol w="1470831">
                  <a:extLst>
                    <a:ext uri="{9D8B030D-6E8A-4147-A177-3AD203B41FA5}">
                      <a16:colId xmlns:a16="http://schemas.microsoft.com/office/drawing/2014/main" val="1951302478"/>
                    </a:ext>
                  </a:extLst>
                </a:gridCol>
              </a:tblGrid>
              <a:tr h="561531">
                <a:tc>
                  <a:txBody>
                    <a:bodyPr/>
                    <a:lstStyle/>
                    <a:p>
                      <a:pPr fontAlgn="base">
                        <a:lnSpc>
                          <a:spcPct val="115000"/>
                        </a:lnSpc>
                        <a:spcAft>
                          <a:spcPts val="800"/>
                        </a:spcAft>
                        <a:buNone/>
                      </a:pPr>
                      <a:r>
                        <a:rPr lang="nl-BE" sz="1600" kern="0">
                          <a:effectLst/>
                        </a:rPr>
                        <a:t>Domeinen           </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NL" sz="1600" i="1" kern="100">
                          <a:effectLst/>
                          <a:latin typeface="Aptos"/>
                          <a:ea typeface="Aptos" panose="020B0004020202020204" pitchFamily="34" charset="0"/>
                          <a:cs typeface="Times New Roman"/>
                        </a:rPr>
                        <a:t>Communi- catieve fundamenten</a:t>
                      </a:r>
                      <a:endParaRPr lang="nl-BE" sz="1600" i="1"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Lezen</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Schrijven</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Mondeling taalgebruik</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Taalsysteem en taalgebruik</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solidFill>
                            <a:schemeClr val="accent5"/>
                          </a:solidFill>
                          <a:effectLst/>
                        </a:rPr>
                        <a:t>Literatuur</a:t>
                      </a:r>
                      <a:endParaRPr lang="nl-BE" sz="1600" kern="100">
                        <a:solidFill>
                          <a:schemeClr val="accent5"/>
                        </a:solidFill>
                        <a:effectLst/>
                        <a:latin typeface="Aptos"/>
                        <a:ea typeface="Aptos" panose="020B0004020202020204" pitchFamily="34" charset="0"/>
                        <a:cs typeface="Times New Roman"/>
                      </a:endParaRPr>
                    </a:p>
                  </a:txBody>
                  <a:tcPr marL="68580" marR="68580" marT="0" marB="0"/>
                </a:tc>
                <a:tc>
                  <a:txBody>
                    <a:bodyPr/>
                    <a:lstStyle/>
                    <a:p>
                      <a:pPr lvl="0">
                        <a:lnSpc>
                          <a:spcPct val="114999"/>
                        </a:lnSpc>
                        <a:spcAft>
                          <a:spcPts val="800"/>
                        </a:spcAft>
                        <a:buNone/>
                      </a:pPr>
                      <a:r>
                        <a:rPr lang="nl-BE" sz="1600" i="1" kern="0">
                          <a:effectLst/>
                        </a:rPr>
                        <a:t>Vlaamse gebarentaal</a:t>
                      </a:r>
                    </a:p>
                  </a:txBody>
                  <a:tcPr marL="68580" marR="68580" marT="0" marB="0"/>
                </a:tc>
                <a:extLst>
                  <a:ext uri="{0D108BD9-81ED-4DB2-BD59-A6C34878D82A}">
                    <a16:rowId xmlns:a16="http://schemas.microsoft.com/office/drawing/2014/main" val="165710177"/>
                  </a:ext>
                </a:extLst>
              </a:tr>
              <a:tr h="2959014">
                <a:tc>
                  <a:txBody>
                    <a:bodyPr/>
                    <a:lstStyle/>
                    <a:p>
                      <a:pPr fontAlgn="base">
                        <a:lnSpc>
                          <a:spcPct val="115000"/>
                        </a:lnSpc>
                        <a:spcAft>
                          <a:spcPts val="800"/>
                        </a:spcAft>
                        <a:buNone/>
                      </a:pPr>
                      <a:r>
                        <a:rPr lang="nl-BE" sz="1800" kern="0">
                          <a:solidFill>
                            <a:schemeClr val="bg1"/>
                          </a:solidFill>
                          <a:effectLst/>
                        </a:rPr>
                        <a:t>Sub-                                          domeinen</a:t>
                      </a:r>
                      <a:endParaRPr lang="nl-BE" sz="1800" kern="10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fontAlgn="base">
                        <a:lnSpc>
                          <a:spcPct val="115000"/>
                        </a:lnSpc>
                        <a:spcAft>
                          <a:spcPts val="800"/>
                        </a:spcAft>
                        <a:buNone/>
                      </a:pPr>
                      <a:r>
                        <a:rPr lang="nl-BE" sz="1600" b="0" i="1" kern="100">
                          <a:effectLst/>
                          <a:latin typeface="Aptos"/>
                          <a:ea typeface="Aptos" panose="020B0004020202020204" pitchFamily="34" charset="0"/>
                          <a:cs typeface="Times New Roman"/>
                        </a:rPr>
                        <a:t>Sociale aandacht</a:t>
                      </a:r>
                    </a:p>
                    <a:p>
                      <a:pPr lvl="0">
                        <a:lnSpc>
                          <a:spcPct val="114999"/>
                        </a:lnSpc>
                        <a:spcAft>
                          <a:spcPts val="800"/>
                        </a:spcAft>
                        <a:buNone/>
                      </a:pPr>
                      <a:r>
                        <a:rPr lang="nl-BE" sz="1600" b="0" i="1" kern="100">
                          <a:effectLst/>
                          <a:latin typeface="Aptos"/>
                          <a:ea typeface="Aptos" panose="020B0004020202020204" pitchFamily="34" charset="0"/>
                          <a:cs typeface="Times New Roman"/>
                        </a:rPr>
                        <a:t>Betekenisver-lening</a:t>
                      </a:r>
                    </a:p>
                    <a:p>
                      <a:pPr lvl="0">
                        <a:lnSpc>
                          <a:spcPct val="114999"/>
                        </a:lnSpc>
                        <a:spcAft>
                          <a:spcPts val="800"/>
                        </a:spcAft>
                        <a:buNone/>
                      </a:pPr>
                      <a:r>
                        <a:rPr lang="nl-BE" sz="1600" b="0" i="1" kern="100">
                          <a:effectLst/>
                          <a:latin typeface="Aptos"/>
                          <a:ea typeface="Aptos" panose="020B0004020202020204" pitchFamily="34" charset="0"/>
                          <a:cs typeface="Times New Roman"/>
                        </a:rPr>
                        <a:t>Communicatie-vormen</a:t>
                      </a:r>
                    </a:p>
                  </a:txBody>
                  <a:tcPr marL="68580" marR="68580" marT="0" marB="0"/>
                </a:tc>
                <a:tc>
                  <a:txBody>
                    <a:bodyPr/>
                    <a:lstStyle/>
                    <a:p>
                      <a:pPr fontAlgn="base">
                        <a:lnSpc>
                          <a:spcPct val="115000"/>
                        </a:lnSpc>
                        <a:spcAft>
                          <a:spcPts val="800"/>
                        </a:spcAft>
                        <a:buNone/>
                      </a:pPr>
                      <a:r>
                        <a:rPr lang="nl-BE" sz="1600" b="0" kern="0">
                          <a:solidFill>
                            <a:schemeClr val="accent5"/>
                          </a:solidFill>
                          <a:effectLst/>
                          <a:latin typeface="Aptos"/>
                        </a:rPr>
                        <a:t>Vlot en vloeiend lezen</a:t>
                      </a:r>
                    </a:p>
                    <a:p>
                      <a:pPr fontAlgn="base">
                        <a:lnSpc>
                          <a:spcPct val="115000"/>
                        </a:lnSpc>
                        <a:spcAft>
                          <a:spcPts val="800"/>
                        </a:spcAft>
                        <a:buNone/>
                      </a:pPr>
                      <a:r>
                        <a:rPr lang="nl-BE" sz="1600" b="0" kern="0">
                          <a:effectLst/>
                          <a:latin typeface="Aptos"/>
                          <a:ea typeface="Aptos" panose="020B0004020202020204" pitchFamily="34" charset="0"/>
                          <a:cs typeface="Times New Roman"/>
                        </a:rPr>
                        <a:t>Tekstbegrip</a:t>
                      </a:r>
                    </a:p>
                    <a:p>
                      <a:pPr fontAlgn="base">
                        <a:lnSpc>
                          <a:spcPct val="115000"/>
                        </a:lnSpc>
                        <a:spcAft>
                          <a:spcPts val="800"/>
                        </a:spcAft>
                        <a:buNone/>
                      </a:pPr>
                      <a:r>
                        <a:rPr lang="nl-BE" sz="1600" b="0" kern="0">
                          <a:effectLst/>
                          <a:latin typeface="Aptos"/>
                          <a:ea typeface="Aptos" panose="020B0004020202020204" pitchFamily="34" charset="0"/>
                          <a:cs typeface="Times New Roman"/>
                        </a:rPr>
                        <a:t>Tekstsoorten en tekst-conventies</a:t>
                      </a:r>
                    </a:p>
                    <a:p>
                      <a:pPr fontAlgn="base">
                        <a:lnSpc>
                          <a:spcPct val="115000"/>
                        </a:lnSpc>
                        <a:spcAft>
                          <a:spcPts val="800"/>
                        </a:spcAft>
                        <a:buNone/>
                      </a:pPr>
                      <a:r>
                        <a:rPr lang="nl-BE" sz="1600" b="0" i="1" kern="0">
                          <a:effectLst/>
                          <a:latin typeface="Aptos"/>
                          <a:ea typeface="Aptos" panose="020B0004020202020204" pitchFamily="34" charset="0"/>
                          <a:cs typeface="Times New Roman"/>
                        </a:rPr>
                        <a:t>Globaal lezen</a:t>
                      </a:r>
                    </a:p>
                    <a:p>
                      <a:pPr lvl="0">
                        <a:lnSpc>
                          <a:spcPct val="114999"/>
                        </a:lnSpc>
                        <a:spcAft>
                          <a:spcPts val="800"/>
                        </a:spcAft>
                        <a:buNone/>
                      </a:pPr>
                      <a:r>
                        <a:rPr lang="nl-BE" sz="1600" b="0" i="1" kern="0">
                          <a:effectLst/>
                          <a:latin typeface="Aptos"/>
                          <a:ea typeface="Aptos" panose="020B0004020202020204" pitchFamily="34" charset="0"/>
                          <a:cs typeface="Times New Roman"/>
                        </a:rPr>
                        <a:t>Braille</a:t>
                      </a:r>
                    </a:p>
                  </a:txBody>
                  <a:tcPr marL="68580" marR="68580" marT="0" marB="0"/>
                </a:tc>
                <a:tc>
                  <a:txBody>
                    <a:bodyPr/>
                    <a:lstStyle/>
                    <a:p>
                      <a:pPr fontAlgn="base">
                        <a:lnSpc>
                          <a:spcPct val="115000"/>
                        </a:lnSpc>
                        <a:spcAft>
                          <a:spcPts val="800"/>
                        </a:spcAft>
                        <a:buNone/>
                      </a:pPr>
                      <a:r>
                        <a:rPr lang="nl-BE" sz="1600" b="0" kern="0">
                          <a:solidFill>
                            <a:schemeClr val="accent5"/>
                          </a:solidFill>
                          <a:effectLst/>
                          <a:latin typeface="Aptos"/>
                        </a:rPr>
                        <a:t>Handschrift en digitale vaardigheden</a:t>
                      </a:r>
                    </a:p>
                    <a:p>
                      <a:pPr fontAlgn="base">
                        <a:lnSpc>
                          <a:spcPct val="115000"/>
                        </a:lnSpc>
                        <a:spcAft>
                          <a:spcPts val="800"/>
                        </a:spcAft>
                        <a:buNone/>
                      </a:pPr>
                      <a:r>
                        <a:rPr lang="nl-BE" sz="1600" b="0" kern="0">
                          <a:solidFill>
                            <a:schemeClr val="tx1"/>
                          </a:solidFill>
                          <a:effectLst/>
                          <a:latin typeface="Aptos"/>
                          <a:ea typeface="Aptos" panose="020B0004020202020204" pitchFamily="34" charset="0"/>
                          <a:cs typeface="Times New Roman"/>
                        </a:rPr>
                        <a:t>Correct schrijven</a:t>
                      </a:r>
                    </a:p>
                    <a:p>
                      <a:pPr fontAlgn="base">
                        <a:lnSpc>
                          <a:spcPct val="115000"/>
                        </a:lnSpc>
                        <a:spcAft>
                          <a:spcPts val="800"/>
                        </a:spcAft>
                        <a:buNone/>
                      </a:pPr>
                      <a:r>
                        <a:rPr lang="nl-BE" sz="1600" b="0" kern="0">
                          <a:solidFill>
                            <a:schemeClr val="accent5"/>
                          </a:solidFill>
                          <a:effectLst/>
                          <a:latin typeface="Aptos"/>
                          <a:ea typeface="Aptos" panose="020B0004020202020204" pitchFamily="34" charset="0"/>
                          <a:cs typeface="Times New Roman"/>
                        </a:rPr>
                        <a:t>Schrijven om te leren</a:t>
                      </a:r>
                    </a:p>
                    <a:p>
                      <a:pPr fontAlgn="base">
                        <a:lnSpc>
                          <a:spcPct val="115000"/>
                        </a:lnSpc>
                        <a:spcAft>
                          <a:spcPts val="800"/>
                        </a:spcAft>
                        <a:buNone/>
                      </a:pPr>
                      <a:r>
                        <a:rPr lang="nl-BE" sz="1600" b="0" kern="0">
                          <a:solidFill>
                            <a:schemeClr val="tx1"/>
                          </a:solidFill>
                          <a:effectLst/>
                          <a:latin typeface="Aptos"/>
                          <a:ea typeface="Aptos" panose="020B0004020202020204" pitchFamily="34" charset="0"/>
                          <a:cs typeface="Times New Roman"/>
                        </a:rPr>
                        <a:t>Schrijven om te delen</a:t>
                      </a:r>
                    </a:p>
                    <a:p>
                      <a:pPr lvl="0">
                        <a:lnSpc>
                          <a:spcPct val="114999"/>
                        </a:lnSpc>
                        <a:spcAft>
                          <a:spcPts val="800"/>
                        </a:spcAft>
                        <a:buNone/>
                      </a:pPr>
                      <a:r>
                        <a:rPr lang="nl-BE" sz="1600" b="0" i="1" kern="0">
                          <a:solidFill>
                            <a:schemeClr val="tx1"/>
                          </a:solidFill>
                          <a:effectLst/>
                          <a:latin typeface="Aptos"/>
                          <a:ea typeface="Aptos" panose="020B0004020202020204" pitchFamily="34" charset="0"/>
                          <a:cs typeface="Times New Roman"/>
                        </a:rPr>
                        <a:t>Braille</a:t>
                      </a:r>
                    </a:p>
                  </a:txBody>
                  <a:tcPr marL="68580" marR="68580" marT="0" marB="0"/>
                </a:tc>
                <a:tc>
                  <a:txBody>
                    <a:bodyPr/>
                    <a:lstStyle/>
                    <a:p>
                      <a:pPr fontAlgn="base">
                        <a:lnSpc>
                          <a:spcPct val="115000"/>
                        </a:lnSpc>
                        <a:spcAft>
                          <a:spcPts val="800"/>
                        </a:spcAft>
                        <a:buNone/>
                      </a:pPr>
                      <a:r>
                        <a:rPr lang="nl-BE" sz="1600" b="0" kern="0">
                          <a:effectLst/>
                          <a:latin typeface="Aptos"/>
                        </a:rPr>
                        <a:t>Luisterbegrip</a:t>
                      </a:r>
                    </a:p>
                    <a:p>
                      <a:pPr fontAlgn="base">
                        <a:lnSpc>
                          <a:spcPct val="115000"/>
                        </a:lnSpc>
                        <a:spcAft>
                          <a:spcPts val="800"/>
                        </a:spcAft>
                        <a:buNone/>
                      </a:pPr>
                      <a:r>
                        <a:rPr lang="nl-BE" sz="1600" b="0" kern="0">
                          <a:effectLst/>
                          <a:latin typeface="Aptos"/>
                          <a:ea typeface="Aptos" panose="020B0004020202020204" pitchFamily="34" charset="0"/>
                          <a:cs typeface="Times New Roman"/>
                        </a:rPr>
                        <a:t>Spreken, </a:t>
                      </a:r>
                      <a:r>
                        <a:rPr lang="nl-BE" sz="1600" b="0" kern="0">
                          <a:solidFill>
                            <a:schemeClr val="accent5"/>
                          </a:solidFill>
                          <a:effectLst/>
                          <a:latin typeface="Aptos"/>
                          <a:ea typeface="Aptos" panose="020B0004020202020204" pitchFamily="34" charset="0"/>
                          <a:cs typeface="Times New Roman"/>
                        </a:rPr>
                        <a:t>presenteren</a:t>
                      </a:r>
                      <a:r>
                        <a:rPr lang="nl-BE" sz="1600" b="0" kern="0">
                          <a:effectLst/>
                          <a:latin typeface="Aptos"/>
                          <a:ea typeface="Aptos" panose="020B0004020202020204" pitchFamily="34" charset="0"/>
                          <a:cs typeface="Times New Roman"/>
                        </a:rPr>
                        <a:t> en </a:t>
                      </a:r>
                      <a:r>
                        <a:rPr lang="nl-BE" sz="1600" b="0" kern="0">
                          <a:solidFill>
                            <a:schemeClr val="accent5"/>
                          </a:solidFill>
                          <a:effectLst/>
                          <a:latin typeface="Aptos"/>
                          <a:ea typeface="Aptos" panose="020B0004020202020204" pitchFamily="34" charset="0"/>
                          <a:cs typeface="Times New Roman"/>
                        </a:rPr>
                        <a:t>vertellen</a:t>
                      </a:r>
                    </a:p>
                    <a:p>
                      <a:pPr fontAlgn="base">
                        <a:lnSpc>
                          <a:spcPct val="115000"/>
                        </a:lnSpc>
                        <a:spcAft>
                          <a:spcPts val="800"/>
                        </a:spcAft>
                        <a:buNone/>
                      </a:pPr>
                      <a:r>
                        <a:rPr lang="nl-BE" sz="1600" b="0" kern="0">
                          <a:solidFill>
                            <a:schemeClr val="tx1"/>
                          </a:solidFill>
                          <a:effectLst/>
                          <a:latin typeface="Aptos"/>
                          <a:ea typeface="Aptos" panose="020B0004020202020204" pitchFamily="34" charset="0"/>
                          <a:cs typeface="Times New Roman"/>
                        </a:rPr>
                        <a:t>Mondelinge interactievaar-</a:t>
                      </a:r>
                      <a:r>
                        <a:rPr lang="nl-BE" sz="1600" b="0" kern="0" err="1">
                          <a:solidFill>
                            <a:schemeClr val="tx1"/>
                          </a:solidFill>
                          <a:effectLst/>
                          <a:latin typeface="Aptos"/>
                          <a:ea typeface="Aptos" panose="020B0004020202020204" pitchFamily="34" charset="0"/>
                          <a:cs typeface="Times New Roman"/>
                        </a:rPr>
                        <a:t>digheden</a:t>
                      </a:r>
                      <a:endParaRPr lang="nl-BE" sz="1600" b="0" kern="0">
                        <a:solidFill>
                          <a:schemeClr val="tx1"/>
                        </a:solidFill>
                        <a:effectLst/>
                        <a:latin typeface="Aptos"/>
                        <a:ea typeface="Aptos" panose="020B0004020202020204" pitchFamily="34" charset="0"/>
                        <a:cs typeface="Times New Roman"/>
                      </a:endParaRPr>
                    </a:p>
                    <a:p>
                      <a:pPr lvl="0">
                        <a:lnSpc>
                          <a:spcPct val="114999"/>
                        </a:lnSpc>
                        <a:spcAft>
                          <a:spcPts val="800"/>
                        </a:spcAft>
                        <a:buNone/>
                      </a:pPr>
                      <a:endParaRPr lang="nl-BE" sz="1600" b="0" kern="0">
                        <a:solidFill>
                          <a:schemeClr val="tx1"/>
                        </a:solidFill>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b="0" kern="100">
                          <a:solidFill>
                            <a:schemeClr val="accent5"/>
                          </a:solidFill>
                          <a:effectLst/>
                          <a:latin typeface="Aptos"/>
                          <a:ea typeface="Aptos" panose="020B0004020202020204" pitchFamily="34" charset="0"/>
                          <a:cs typeface="Times New Roman"/>
                        </a:rPr>
                        <a:t>Woordenschat</a:t>
                      </a:r>
                    </a:p>
                    <a:p>
                      <a:pPr fontAlgn="base">
                        <a:lnSpc>
                          <a:spcPct val="115000"/>
                        </a:lnSpc>
                        <a:spcAft>
                          <a:spcPts val="800"/>
                        </a:spcAft>
                        <a:buNone/>
                      </a:pPr>
                      <a:r>
                        <a:rPr lang="nl-BE" sz="1600" b="0" kern="100">
                          <a:solidFill>
                            <a:schemeClr val="tx1"/>
                          </a:solidFill>
                          <a:effectLst/>
                          <a:latin typeface="Aptos"/>
                          <a:ea typeface="Aptos" panose="020B0004020202020204" pitchFamily="34" charset="0"/>
                          <a:cs typeface="Times New Roman"/>
                        </a:rPr>
                        <a:t>Taalsysteem (klanken, spelling, grammatica)</a:t>
                      </a:r>
                    </a:p>
                    <a:p>
                      <a:pPr fontAlgn="base">
                        <a:lnSpc>
                          <a:spcPct val="115000"/>
                        </a:lnSpc>
                        <a:spcAft>
                          <a:spcPts val="800"/>
                        </a:spcAft>
                        <a:buNone/>
                      </a:pPr>
                      <a:r>
                        <a:rPr lang="nl-BE" sz="1600" b="0" kern="100">
                          <a:solidFill>
                            <a:schemeClr val="tx1"/>
                          </a:solidFill>
                          <a:effectLst/>
                          <a:latin typeface="Aptos"/>
                          <a:ea typeface="Aptos" panose="020B0004020202020204" pitchFamily="34" charset="0"/>
                          <a:cs typeface="Times New Roman"/>
                        </a:rPr>
                        <a:t>Taalgebruik en </a:t>
                      </a:r>
                      <a:r>
                        <a:rPr lang="nl-BE" sz="1600" b="0" kern="100">
                          <a:solidFill>
                            <a:schemeClr val="accent5"/>
                          </a:solidFill>
                          <a:effectLst/>
                          <a:latin typeface="Aptos"/>
                          <a:ea typeface="Aptos" panose="020B0004020202020204" pitchFamily="34" charset="0"/>
                          <a:cs typeface="Times New Roman"/>
                        </a:rPr>
                        <a:t>taalweten-schap</a:t>
                      </a:r>
                    </a:p>
                    <a:p>
                      <a:pPr fontAlgn="base">
                        <a:lnSpc>
                          <a:spcPct val="115000"/>
                        </a:lnSpc>
                        <a:spcAft>
                          <a:spcPts val="800"/>
                        </a:spcAft>
                        <a:buNone/>
                      </a:pPr>
                      <a:endParaRPr lang="nl-BE" sz="1600" b="0" kern="100">
                        <a:solidFill>
                          <a:srgbClr val="FF0000"/>
                        </a:solidFill>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b="0" kern="0">
                          <a:solidFill>
                            <a:schemeClr val="accent5"/>
                          </a:solidFill>
                          <a:effectLst/>
                          <a:latin typeface="Aptos"/>
                        </a:rPr>
                        <a:t>Interactie met literatuur</a:t>
                      </a:r>
                      <a:endParaRPr lang="nl-BE" sz="1600" b="0" kern="0">
                        <a:effectLst/>
                        <a:latin typeface="Aptos"/>
                      </a:endParaRPr>
                    </a:p>
                    <a:p>
                      <a:pPr fontAlgn="base">
                        <a:lnSpc>
                          <a:spcPct val="115000"/>
                        </a:lnSpc>
                        <a:spcAft>
                          <a:spcPts val="800"/>
                        </a:spcAft>
                        <a:buNone/>
                      </a:pPr>
                      <a:r>
                        <a:rPr lang="nl-BE" sz="1600" b="0" kern="0">
                          <a:solidFill>
                            <a:schemeClr val="accent5"/>
                          </a:solidFill>
                          <a:effectLst/>
                          <a:latin typeface="Aptos"/>
                        </a:rPr>
                        <a:t>Creatieve expressie en taal</a:t>
                      </a:r>
                    </a:p>
                    <a:p>
                      <a:pPr fontAlgn="base">
                        <a:lnSpc>
                          <a:spcPct val="115000"/>
                        </a:lnSpc>
                        <a:spcAft>
                          <a:spcPts val="800"/>
                        </a:spcAft>
                        <a:buNone/>
                      </a:pPr>
                      <a:endParaRPr lang="nl-BE" sz="1600" b="0" kern="100">
                        <a:effectLst/>
                        <a:latin typeface="Aptos"/>
                        <a:ea typeface="Aptos" panose="020B0004020202020204" pitchFamily="34" charset="0"/>
                        <a:cs typeface="Times New Roman"/>
                      </a:endParaRPr>
                    </a:p>
                  </a:txBody>
                  <a:tcPr marL="68580" marR="68580" marT="0" marB="0"/>
                </a:tc>
                <a:tc>
                  <a:txBody>
                    <a:bodyPr/>
                    <a:lstStyle/>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Attitudes</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Lezen</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Taalgebruik</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Taalbe-schouwing</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Taalvorm</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Taalinhoud</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Hulpmiddelen</a:t>
                      </a:r>
                      <a:endParaRPr kumimoji="0" lang="nl-BE"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endParaRPr>
                    </a:p>
                  </a:txBody>
                  <a:tcPr marL="68580" marR="68580" marT="0" marB="0"/>
                </a:tc>
                <a:extLst>
                  <a:ext uri="{0D108BD9-81ED-4DB2-BD59-A6C34878D82A}">
                    <a16:rowId xmlns:a16="http://schemas.microsoft.com/office/drawing/2014/main" val="3885815535"/>
                  </a:ext>
                </a:extLst>
              </a:tr>
            </a:tbl>
          </a:graphicData>
        </a:graphic>
      </p:graphicFrame>
      <p:sp>
        <p:nvSpPr>
          <p:cNvPr id="6" name="Tekstvak 5">
            <a:extLst>
              <a:ext uri="{FF2B5EF4-FFF2-40B4-BE49-F238E27FC236}">
                <a16:creationId xmlns:a16="http://schemas.microsoft.com/office/drawing/2014/main" id="{A5ED678F-B24A-B3B6-07F8-00EE6AA2AA30}"/>
              </a:ext>
            </a:extLst>
          </p:cNvPr>
          <p:cNvSpPr txBox="1"/>
          <p:nvPr/>
        </p:nvSpPr>
        <p:spPr>
          <a:xfrm>
            <a:off x="422031" y="5531835"/>
            <a:ext cx="857124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800" b="1" i="0" u="none" strike="noStrike" kern="1200" cap="none" spc="0" normalizeH="0" baseline="0" noProof="0">
                <a:ln>
                  <a:noFill/>
                </a:ln>
                <a:solidFill>
                  <a:prstClr val="black"/>
                </a:solidFill>
                <a:effectLst/>
                <a:uLnTx/>
                <a:uFillTx/>
                <a:latin typeface="Trebuchet MS"/>
                <a:ea typeface="+mn-ea"/>
                <a:cs typeface="+mn-cs"/>
              </a:rPr>
              <a:t>Legende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800" b="0" i="0" u="none" strike="noStrike" kern="1200" cap="none" spc="0" normalizeH="0" baseline="0" noProof="0">
                <a:ln>
                  <a:noFill/>
                </a:ln>
                <a:solidFill>
                  <a:srgbClr val="0070C0"/>
                </a:solidFill>
                <a:effectLst/>
                <a:uLnTx/>
                <a:uFillTx/>
                <a:latin typeface="Trebuchet MS"/>
                <a:ea typeface="+mn-ea"/>
                <a:cs typeface="+mn-cs"/>
              </a:rPr>
              <a:t>Blauw</a:t>
            </a:r>
            <a:r>
              <a:rPr kumimoji="0" lang="nl-NL" sz="1800" b="0" i="0" u="none" strike="noStrike" kern="1200" cap="none" spc="0" normalizeH="0" baseline="0" noProof="0">
                <a:ln>
                  <a:noFill/>
                </a:ln>
                <a:solidFill>
                  <a:prstClr val="black"/>
                </a:solidFill>
                <a:effectLst/>
                <a:uLnTx/>
                <a:uFillTx/>
                <a:latin typeface="Trebuchet MS"/>
                <a:ea typeface="+mn-ea"/>
                <a:cs typeface="+mn-cs"/>
              </a:rPr>
              <a:t>: nu meer onder de aandacht of nieuw</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800" b="0" i="1" u="none" strike="noStrike" kern="1200" cap="none" spc="0" normalizeH="0" baseline="0" noProof="0">
                <a:ln>
                  <a:noFill/>
                </a:ln>
                <a:solidFill>
                  <a:prstClr val="black"/>
                </a:solidFill>
                <a:effectLst/>
                <a:uLnTx/>
                <a:uFillTx/>
                <a:latin typeface="Trebuchet MS"/>
                <a:ea typeface="+mn-ea"/>
                <a:cs typeface="+mn-cs"/>
              </a:rPr>
              <a:t>Cursief</a:t>
            </a:r>
            <a:r>
              <a:rPr kumimoji="0" lang="nl-NL" sz="1800" b="0" i="0" u="none" strike="noStrike" kern="1200" cap="none" spc="0" normalizeH="0" baseline="0" noProof="0">
                <a:ln>
                  <a:noFill/>
                </a:ln>
                <a:solidFill>
                  <a:prstClr val="black"/>
                </a:solidFill>
                <a:effectLst/>
                <a:uLnTx/>
                <a:uFillTx/>
                <a:latin typeface="Trebuchet MS"/>
                <a:ea typeface="+mn-ea"/>
                <a:cs typeface="+mn-cs"/>
              </a:rPr>
              <a:t>: geen gemeenschappelijke doelen (vanuit leerplan voor iedereen)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nl-BE" sz="1800" b="0" i="0" u="none" strike="noStrike" kern="1200" cap="none" spc="0" normalizeH="0" baseline="0" noProof="0">
              <a:ln>
                <a:noFill/>
              </a:ln>
              <a:solidFill>
                <a:prstClr val="black"/>
              </a:solidFill>
              <a:effectLst/>
              <a:uLnTx/>
              <a:uFillTx/>
              <a:latin typeface="Trebuchet MS"/>
              <a:ea typeface="+mn-ea"/>
              <a:cs typeface="+mn-cs"/>
            </a:endParaRPr>
          </a:p>
        </p:txBody>
      </p:sp>
      <p:sp>
        <p:nvSpPr>
          <p:cNvPr id="7" name="Rechthoek: afgeronde hoeken 6">
            <a:extLst>
              <a:ext uri="{FF2B5EF4-FFF2-40B4-BE49-F238E27FC236}">
                <a16:creationId xmlns:a16="http://schemas.microsoft.com/office/drawing/2014/main" id="{34FEC341-D59F-B173-D758-A64488EA2AC6}"/>
              </a:ext>
            </a:extLst>
          </p:cNvPr>
          <p:cNvSpPr/>
          <p:nvPr/>
        </p:nvSpPr>
        <p:spPr>
          <a:xfrm>
            <a:off x="5851331" y="1316826"/>
            <a:ext cx="1679320" cy="4215009"/>
          </a:xfrm>
          <a:prstGeom prst="roundRect">
            <a:avLst/>
          </a:prstGeom>
          <a:noFill/>
          <a:ln w="5715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
        <p:nvSpPr>
          <p:cNvPr id="5" name="Pijl: rechts 4">
            <a:extLst>
              <a:ext uri="{FF2B5EF4-FFF2-40B4-BE49-F238E27FC236}">
                <a16:creationId xmlns:a16="http://schemas.microsoft.com/office/drawing/2014/main" id="{E4D25F4F-D79D-8C92-B856-03E1ECB5A82A}"/>
              </a:ext>
            </a:extLst>
          </p:cNvPr>
          <p:cNvSpPr/>
          <p:nvPr/>
        </p:nvSpPr>
        <p:spPr>
          <a:xfrm>
            <a:off x="4766834" y="3825417"/>
            <a:ext cx="1114096" cy="612228"/>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Tree>
    <p:extLst>
      <p:ext uri="{BB962C8B-B14F-4D97-AF65-F5344CB8AC3E}">
        <p14:creationId xmlns:p14="http://schemas.microsoft.com/office/powerpoint/2010/main" val="2571483469"/>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el 2">
            <a:extLst>
              <a:ext uri="{FF2B5EF4-FFF2-40B4-BE49-F238E27FC236}">
                <a16:creationId xmlns:a16="http://schemas.microsoft.com/office/drawing/2014/main" id="{2EEAE0BB-D43C-E65D-1A31-F2B2C2BC57A2}"/>
              </a:ext>
            </a:extLst>
          </p:cNvPr>
          <p:cNvSpPr>
            <a:spLocks noGrp="1"/>
          </p:cNvSpPr>
          <p:nvPr>
            <p:ph type="title" idx="4294967295"/>
          </p:nvPr>
        </p:nvSpPr>
        <p:spPr>
          <a:xfrm>
            <a:off x="319177" y="212943"/>
            <a:ext cx="11330028" cy="1488795"/>
          </a:xfrm>
        </p:spPr>
        <p:txBody>
          <a:bodyPr>
            <a:normAutofit/>
          </a:bodyPr>
          <a:lstStyle/>
          <a:p>
            <a:r>
              <a:rPr lang="nl-NL" sz="3600"/>
              <a:t>Mondelinge interactievaardigheden: </a:t>
            </a:r>
            <a:br>
              <a:rPr lang="nl-NL" sz="3600"/>
            </a:br>
            <a:r>
              <a:rPr lang="nl-NL" sz="3600"/>
              <a:t>de leerling als luisteraar én spreker</a:t>
            </a:r>
            <a:endParaRPr lang="nl-BE" sz="3600"/>
          </a:p>
        </p:txBody>
      </p:sp>
      <p:graphicFrame>
        <p:nvGraphicFramePr>
          <p:cNvPr id="4" name="Tabel 3">
            <a:extLst>
              <a:ext uri="{FF2B5EF4-FFF2-40B4-BE49-F238E27FC236}">
                <a16:creationId xmlns:a16="http://schemas.microsoft.com/office/drawing/2014/main" id="{4C366635-7D5D-15CA-3EA0-C5B447F6635F}"/>
              </a:ext>
            </a:extLst>
          </p:cNvPr>
          <p:cNvGraphicFramePr>
            <a:graphicFrameLocks noGrp="1"/>
          </p:cNvGraphicFramePr>
          <p:nvPr>
            <p:extLst>
              <p:ext uri="{D42A27DB-BD31-4B8C-83A1-F6EECF244321}">
                <p14:modId xmlns:p14="http://schemas.microsoft.com/office/powerpoint/2010/main" val="402440403"/>
              </p:ext>
            </p:extLst>
          </p:nvPr>
        </p:nvGraphicFramePr>
        <p:xfrm>
          <a:off x="319177" y="1815736"/>
          <a:ext cx="11450457" cy="3657600"/>
        </p:xfrm>
        <a:graphic>
          <a:graphicData uri="http://schemas.openxmlformats.org/drawingml/2006/table">
            <a:tbl>
              <a:tblPr>
                <a:tableStyleId>{00A15C55-8517-42AA-B614-E9B94910E393}</a:tableStyleId>
              </a:tblPr>
              <a:tblGrid>
                <a:gridCol w="2381362">
                  <a:extLst>
                    <a:ext uri="{9D8B030D-6E8A-4147-A177-3AD203B41FA5}">
                      <a16:colId xmlns:a16="http://schemas.microsoft.com/office/drawing/2014/main" val="1951346166"/>
                    </a:ext>
                  </a:extLst>
                </a:gridCol>
                <a:gridCol w="9069095">
                  <a:extLst>
                    <a:ext uri="{9D8B030D-6E8A-4147-A177-3AD203B41FA5}">
                      <a16:colId xmlns:a16="http://schemas.microsoft.com/office/drawing/2014/main" val="1949170340"/>
                    </a:ext>
                  </a:extLst>
                </a:gridCol>
              </a:tblGrid>
              <a:tr h="297180">
                <a:tc>
                  <a:txBody>
                    <a:bodyPr/>
                    <a:lstStyle/>
                    <a:p>
                      <a:pPr>
                        <a:buNone/>
                      </a:pPr>
                      <a:r>
                        <a:rPr lang="nl-BE" sz="2400" b="1">
                          <a:solidFill>
                            <a:schemeClr val="bg1"/>
                          </a:solidFill>
                        </a:rPr>
                        <a:t>Opbouw</a:t>
                      </a:r>
                    </a:p>
                  </a:txBody>
                  <a:tcPr anchor="ctr">
                    <a:solidFill>
                      <a:schemeClr val="accent3"/>
                    </a:solidFill>
                  </a:tcPr>
                </a:tc>
                <a:tc>
                  <a:txBody>
                    <a:bodyPr/>
                    <a:lstStyle/>
                    <a:p>
                      <a:pPr>
                        <a:buNone/>
                      </a:pPr>
                      <a:r>
                        <a:rPr lang="nl-BE" sz="2400" b="1">
                          <a:solidFill>
                            <a:schemeClr val="bg1"/>
                          </a:solidFill>
                        </a:rPr>
                        <a:t>Mondelinge interactie</a:t>
                      </a:r>
                    </a:p>
                  </a:txBody>
                  <a:tcPr anchor="ctr">
                    <a:solidFill>
                      <a:schemeClr val="accent3"/>
                    </a:solidFill>
                  </a:tcPr>
                </a:tc>
                <a:extLst>
                  <a:ext uri="{0D108BD9-81ED-4DB2-BD59-A6C34878D82A}">
                    <a16:rowId xmlns:a16="http://schemas.microsoft.com/office/drawing/2014/main" val="679473832"/>
                  </a:ext>
                </a:extLst>
              </a:tr>
              <a:tr h="708660">
                <a:tc>
                  <a:txBody>
                    <a:bodyPr/>
                    <a:lstStyle/>
                    <a:p>
                      <a:pPr>
                        <a:buNone/>
                      </a:pPr>
                      <a:r>
                        <a:rPr lang="nl-BE" sz="2400" b="1">
                          <a:solidFill>
                            <a:schemeClr val="bg1"/>
                          </a:solidFill>
                        </a:rPr>
                        <a:t>Kleuterschool</a:t>
                      </a:r>
                    </a:p>
                  </a:txBody>
                  <a:tcPr anchor="ctr">
                    <a:solidFill>
                      <a:schemeClr val="accent3"/>
                    </a:solidFill>
                  </a:tcPr>
                </a:tc>
                <a:tc>
                  <a:txBody>
                    <a:bodyPr/>
                    <a:lstStyle/>
                    <a:p>
                      <a:pPr>
                        <a:buNone/>
                      </a:pPr>
                      <a:r>
                        <a:rPr lang="nl-BE" sz="2400"/>
                        <a:t>Deelnemen aan een gesprek • luisteren en reageren • een beurt nemen en geven • vragen stellen • standaardformules gebruiken</a:t>
                      </a:r>
                    </a:p>
                  </a:txBody>
                  <a:tcPr anchor="ctr">
                    <a:solidFill>
                      <a:schemeClr val="accent6">
                        <a:lumMod val="60000"/>
                        <a:lumOff val="40000"/>
                      </a:schemeClr>
                    </a:solidFill>
                  </a:tcPr>
                </a:tc>
                <a:extLst>
                  <a:ext uri="{0D108BD9-81ED-4DB2-BD59-A6C34878D82A}">
                    <a16:rowId xmlns:a16="http://schemas.microsoft.com/office/drawing/2014/main" val="1122629395"/>
                  </a:ext>
                </a:extLst>
              </a:tr>
              <a:tr h="708660">
                <a:tc>
                  <a:txBody>
                    <a:bodyPr/>
                    <a:lstStyle/>
                    <a:p>
                      <a:pPr>
                        <a:buNone/>
                      </a:pPr>
                      <a:r>
                        <a:rPr lang="nl-BE" sz="2400" b="1">
                          <a:solidFill>
                            <a:schemeClr val="bg1"/>
                          </a:solidFill>
                        </a:rPr>
                        <a:t>Lagere leerjaren</a:t>
                      </a:r>
                    </a:p>
                  </a:txBody>
                  <a:tcPr anchor="ctr">
                    <a:solidFill>
                      <a:schemeClr val="accent3"/>
                    </a:solidFill>
                  </a:tcPr>
                </a:tc>
                <a:tc>
                  <a:txBody>
                    <a:bodyPr/>
                    <a:lstStyle/>
                    <a:p>
                      <a:pPr>
                        <a:buNone/>
                      </a:pPr>
                      <a:r>
                        <a:rPr lang="nl-BE" sz="2400"/>
                        <a:t>Doelgericht deelnemen aan gesprekken en overleg • informatie, ideeën en een mening inbrengen • reageren op wat anderen zeggen</a:t>
                      </a:r>
                    </a:p>
                  </a:txBody>
                  <a:tcPr anchor="ctr">
                    <a:solidFill>
                      <a:schemeClr val="accent6">
                        <a:lumMod val="60000"/>
                        <a:lumOff val="40000"/>
                      </a:schemeClr>
                    </a:solidFill>
                  </a:tcPr>
                </a:tc>
                <a:extLst>
                  <a:ext uri="{0D108BD9-81ED-4DB2-BD59-A6C34878D82A}">
                    <a16:rowId xmlns:a16="http://schemas.microsoft.com/office/drawing/2014/main" val="2437066251"/>
                  </a:ext>
                </a:extLst>
              </a:tr>
              <a:tr h="708660">
                <a:tc>
                  <a:txBody>
                    <a:bodyPr/>
                    <a:lstStyle/>
                    <a:p>
                      <a:pPr>
                        <a:buNone/>
                      </a:pPr>
                      <a:r>
                        <a:rPr lang="nl-BE" sz="2400" b="1">
                          <a:solidFill>
                            <a:schemeClr val="bg1"/>
                          </a:solidFill>
                        </a:rPr>
                        <a:t>Oudere leerlingen</a:t>
                      </a:r>
                    </a:p>
                  </a:txBody>
                  <a:tcPr anchor="ctr">
                    <a:solidFill>
                      <a:schemeClr val="accent3"/>
                    </a:solidFill>
                  </a:tcPr>
                </a:tc>
                <a:tc>
                  <a:txBody>
                    <a:bodyPr/>
                    <a:lstStyle/>
                    <a:p>
                      <a:pPr>
                        <a:buNone/>
                      </a:pPr>
                      <a:r>
                        <a:rPr lang="nl-BE" sz="2400"/>
                        <a:t>Voortbouwen op ideeën van anderen • standpunten met elkaar verbinden • argumenten bevragen en nuanceren • bijdragen aan een gezamenlijke conclusie</a:t>
                      </a:r>
                    </a:p>
                  </a:txBody>
                  <a:tcPr anchor="ctr">
                    <a:solidFill>
                      <a:schemeClr val="accent6">
                        <a:lumMod val="60000"/>
                        <a:lumOff val="40000"/>
                      </a:schemeClr>
                    </a:solidFill>
                  </a:tcPr>
                </a:tc>
                <a:extLst>
                  <a:ext uri="{0D108BD9-81ED-4DB2-BD59-A6C34878D82A}">
                    <a16:rowId xmlns:a16="http://schemas.microsoft.com/office/drawing/2014/main" val="1654354663"/>
                  </a:ext>
                </a:extLst>
              </a:tr>
            </a:tbl>
          </a:graphicData>
        </a:graphic>
      </p:graphicFrame>
      <p:pic>
        <p:nvPicPr>
          <p:cNvPr id="6" name="Afbeelding 5">
            <a:extLst>
              <a:ext uri="{FF2B5EF4-FFF2-40B4-BE49-F238E27FC236}">
                <a16:creationId xmlns:a16="http://schemas.microsoft.com/office/drawing/2014/main" id="{4345D662-F369-5154-7C69-C539156F603C}"/>
              </a:ext>
            </a:extLst>
          </p:cNvPr>
          <p:cNvPicPr>
            <a:picLocks noChangeAspect="1"/>
          </p:cNvPicPr>
          <p:nvPr/>
        </p:nvPicPr>
        <p:blipFill>
          <a:blip r:embed="rId3"/>
          <a:stretch>
            <a:fillRect/>
          </a:stretch>
        </p:blipFill>
        <p:spPr>
          <a:xfrm>
            <a:off x="9349868" y="473076"/>
            <a:ext cx="2842132" cy="1006065"/>
          </a:xfrm>
          <a:prstGeom prst="rect">
            <a:avLst/>
          </a:prstGeom>
        </p:spPr>
      </p:pic>
      <p:sp>
        <p:nvSpPr>
          <p:cNvPr id="8" name="Tekstvak 7">
            <a:extLst>
              <a:ext uri="{FF2B5EF4-FFF2-40B4-BE49-F238E27FC236}">
                <a16:creationId xmlns:a16="http://schemas.microsoft.com/office/drawing/2014/main" id="{8884AE59-6EA2-D3B1-1953-8E09E33EFA8A}"/>
              </a:ext>
            </a:extLst>
          </p:cNvPr>
          <p:cNvSpPr txBox="1"/>
          <p:nvPr/>
        </p:nvSpPr>
        <p:spPr>
          <a:xfrm>
            <a:off x="1094343" y="5690950"/>
            <a:ext cx="9779695" cy="954107"/>
          </a:xfrm>
          <a:prstGeom prst="rect">
            <a:avLst/>
          </a:prstGeom>
          <a:noFill/>
        </p:spPr>
        <p:txBody>
          <a:bodyPr wrap="square">
            <a:spAutoFit/>
          </a:bodyPr>
          <a:lstStyle/>
          <a:p>
            <a:r>
              <a:rPr lang="nl-BE" sz="2800" b="1">
                <a:solidFill>
                  <a:srgbClr val="17478D"/>
                </a:solidFill>
              </a:rPr>
              <a:t>Mondeling taalgebruik begint als primaire kennis, maar op school wordt deze primaire kennis expliciet verdiept.</a:t>
            </a:r>
            <a:endParaRPr lang="nl-BE" sz="4000" b="1">
              <a:solidFill>
                <a:srgbClr val="17478D"/>
              </a:solidFill>
            </a:endParaRPr>
          </a:p>
        </p:txBody>
      </p:sp>
    </p:spTree>
    <p:extLst>
      <p:ext uri="{BB962C8B-B14F-4D97-AF65-F5344CB8AC3E}">
        <p14:creationId xmlns:p14="http://schemas.microsoft.com/office/powerpoint/2010/main" val="38207534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11EAB4-EFBF-BFCF-B173-EE0EEAE4E8DC}"/>
            </a:ext>
          </a:extLst>
        </p:cNvPr>
        <p:cNvGrpSpPr/>
        <p:nvPr/>
      </p:nvGrpSpPr>
      <p:grpSpPr>
        <a:xfrm>
          <a:off x="0" y="0"/>
          <a:ext cx="0" cy="0"/>
          <a:chOff x="0" y="0"/>
          <a:chExt cx="0" cy="0"/>
        </a:xfrm>
      </p:grpSpPr>
      <p:sp>
        <p:nvSpPr>
          <p:cNvPr id="2" name="Tekstvak 1">
            <a:extLst>
              <a:ext uri="{FF2B5EF4-FFF2-40B4-BE49-F238E27FC236}">
                <a16:creationId xmlns:a16="http://schemas.microsoft.com/office/drawing/2014/main" id="{8A7D4F48-6920-0CF6-0D52-200EBA2C8082}"/>
              </a:ext>
            </a:extLst>
          </p:cNvPr>
          <p:cNvSpPr txBox="1"/>
          <p:nvPr/>
        </p:nvSpPr>
        <p:spPr>
          <a:xfrm>
            <a:off x="2438400" y="1734207"/>
            <a:ext cx="6726621" cy="2646878"/>
          </a:xfrm>
          <a:prstGeom prst="rect">
            <a:avLst/>
          </a:prstGeom>
          <a:noFill/>
        </p:spPr>
        <p:txBody>
          <a:bodyPr wrap="square" rtlCol="0">
            <a:spAutoFit/>
          </a:bodyPr>
          <a:lstStyle/>
          <a:p>
            <a:r>
              <a:rPr lang="nl-NL" sz="16600"/>
              <a:t>Lezen</a:t>
            </a:r>
            <a:endParaRPr lang="nl-BE" sz="16600"/>
          </a:p>
        </p:txBody>
      </p:sp>
      <p:pic>
        <p:nvPicPr>
          <p:cNvPr id="5" name="Tijdelijke aanduiding voor afbeelding 4" descr="Alphabet with books in sky background">
            <a:extLst>
              <a:ext uri="{FF2B5EF4-FFF2-40B4-BE49-F238E27FC236}">
                <a16:creationId xmlns:a16="http://schemas.microsoft.com/office/drawing/2014/main" id="{7DB8E977-4972-0718-F66F-3E3203962E73}"/>
              </a:ext>
            </a:extLst>
          </p:cNvPr>
          <p:cNvPicPr>
            <a:picLocks noGrp="1" noChangeAspect="1"/>
          </p:cNvPicPr>
          <p:nvPr>
            <p:ph type="pic" sz="quarter" idx="11"/>
          </p:nvPr>
        </p:nvPicPr>
        <p:blipFill>
          <a:blip r:embed="rId2"/>
          <a:srcRect t="23181" b="23181"/>
          <a:stretch>
            <a:fillRect/>
          </a:stretch>
        </p:blipFill>
        <p:spPr>
          <a:prstGeom prst="rect">
            <a:avLst/>
          </a:prstGeom>
        </p:spPr>
      </p:pic>
      <p:sp>
        <p:nvSpPr>
          <p:cNvPr id="3" name="Tijdelijke aanduiding voor tekst 2">
            <a:extLst>
              <a:ext uri="{FF2B5EF4-FFF2-40B4-BE49-F238E27FC236}">
                <a16:creationId xmlns:a16="http://schemas.microsoft.com/office/drawing/2014/main" id="{2E268F25-CE0C-7F22-B182-AF9BFF25A912}"/>
              </a:ext>
            </a:extLst>
          </p:cNvPr>
          <p:cNvSpPr>
            <a:spLocks noGrp="1"/>
          </p:cNvSpPr>
          <p:nvPr>
            <p:ph type="body" sz="quarter" idx="10"/>
          </p:nvPr>
        </p:nvSpPr>
        <p:spPr>
          <a:xfrm>
            <a:off x="603315" y="4040372"/>
            <a:ext cx="10426045" cy="2294440"/>
          </a:xfrm>
        </p:spPr>
        <p:txBody>
          <a:bodyPr>
            <a:normAutofit fontScale="85000" lnSpcReduction="20000"/>
          </a:bodyPr>
          <a:lstStyle/>
          <a:p>
            <a:r>
              <a:rPr lang="nl-NL" sz="8800"/>
              <a:t>Taalsysteem en taalgebruik</a:t>
            </a:r>
            <a:endParaRPr lang="nl-BE" sz="8800"/>
          </a:p>
        </p:txBody>
      </p:sp>
    </p:spTree>
    <p:extLst>
      <p:ext uri="{BB962C8B-B14F-4D97-AF65-F5344CB8AC3E}">
        <p14:creationId xmlns:p14="http://schemas.microsoft.com/office/powerpoint/2010/main" val="1806959766"/>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909B69-5888-99B5-5EE3-0F8938C89F0C}"/>
            </a:ext>
          </a:extLst>
        </p:cNvPr>
        <p:cNvGrpSpPr/>
        <p:nvPr/>
      </p:nvGrpSpPr>
      <p:grpSpPr>
        <a:xfrm>
          <a:off x="0" y="0"/>
          <a:ext cx="0" cy="0"/>
          <a:chOff x="0" y="0"/>
          <a:chExt cx="0" cy="0"/>
        </a:xfrm>
      </p:grpSpPr>
      <p:sp>
        <p:nvSpPr>
          <p:cNvPr id="2" name="Tijdelijke aanduiding voor tekst 1">
            <a:extLst>
              <a:ext uri="{FF2B5EF4-FFF2-40B4-BE49-F238E27FC236}">
                <a16:creationId xmlns:a16="http://schemas.microsoft.com/office/drawing/2014/main" id="{D2441426-91E6-AAE2-F6D2-608374577839}"/>
              </a:ext>
            </a:extLst>
          </p:cNvPr>
          <p:cNvSpPr>
            <a:spLocks noGrp="1"/>
          </p:cNvSpPr>
          <p:nvPr>
            <p:ph type="body" sz="quarter" idx="10"/>
          </p:nvPr>
        </p:nvSpPr>
        <p:spPr>
          <a:xfrm>
            <a:off x="302772" y="1237345"/>
            <a:ext cx="9799638" cy="4460976"/>
          </a:xfrm>
        </p:spPr>
        <p:txBody>
          <a:bodyPr/>
          <a:lstStyle/>
          <a:p>
            <a:pPr marL="0" indent="0">
              <a:buNone/>
            </a:pPr>
            <a:r>
              <a:rPr lang="nl-BE"/>
              <a:t>     </a:t>
            </a:r>
          </a:p>
        </p:txBody>
      </p:sp>
      <p:sp>
        <p:nvSpPr>
          <p:cNvPr id="3" name="Titel 2">
            <a:extLst>
              <a:ext uri="{FF2B5EF4-FFF2-40B4-BE49-F238E27FC236}">
                <a16:creationId xmlns:a16="http://schemas.microsoft.com/office/drawing/2014/main" id="{7A200A7C-A145-2C8B-1055-2E723145EC8B}"/>
              </a:ext>
            </a:extLst>
          </p:cNvPr>
          <p:cNvSpPr>
            <a:spLocks noGrp="1"/>
          </p:cNvSpPr>
          <p:nvPr>
            <p:ph type="title"/>
          </p:nvPr>
        </p:nvSpPr>
        <p:spPr>
          <a:xfrm>
            <a:off x="302772" y="588864"/>
            <a:ext cx="11698652" cy="648481"/>
          </a:xfrm>
        </p:spPr>
        <p:txBody>
          <a:bodyPr/>
          <a:lstStyle/>
          <a:p>
            <a:r>
              <a:rPr lang="nl-NL"/>
              <a:t>Overzicht domeinen en </a:t>
            </a:r>
            <a:r>
              <a:rPr lang="nl-NL" err="1"/>
              <a:t>subdomeinen</a:t>
            </a:r>
            <a:r>
              <a:rPr lang="nl-NL"/>
              <a:t>       </a:t>
            </a:r>
            <a:endParaRPr lang="nl-BE"/>
          </a:p>
        </p:txBody>
      </p:sp>
      <p:graphicFrame>
        <p:nvGraphicFramePr>
          <p:cNvPr id="4" name="Tabel 3">
            <a:extLst>
              <a:ext uri="{FF2B5EF4-FFF2-40B4-BE49-F238E27FC236}">
                <a16:creationId xmlns:a16="http://schemas.microsoft.com/office/drawing/2014/main" id="{E859DD07-769C-7ACA-14B6-43DAFFB3EAF9}"/>
              </a:ext>
            </a:extLst>
          </p:cNvPr>
          <p:cNvGraphicFramePr>
            <a:graphicFrameLocks noGrp="1"/>
          </p:cNvGraphicFramePr>
          <p:nvPr>
            <p:extLst>
              <p:ext uri="{D42A27DB-BD31-4B8C-83A1-F6EECF244321}">
                <p14:modId xmlns:p14="http://schemas.microsoft.com/office/powerpoint/2010/main" val="1537527212"/>
              </p:ext>
            </p:extLst>
          </p:nvPr>
        </p:nvGraphicFramePr>
        <p:xfrm>
          <a:off x="89040" y="1428104"/>
          <a:ext cx="11766646" cy="4024250"/>
        </p:xfrm>
        <a:graphic>
          <a:graphicData uri="http://schemas.openxmlformats.org/drawingml/2006/table">
            <a:tbl>
              <a:tblPr firstRow="1" firstCol="1" bandRow="1">
                <a:tableStyleId>{00A15C55-8517-42AA-B614-E9B94910E393}</a:tableStyleId>
              </a:tblPr>
              <a:tblGrid>
                <a:gridCol w="1281895">
                  <a:extLst>
                    <a:ext uri="{9D8B030D-6E8A-4147-A177-3AD203B41FA5}">
                      <a16:colId xmlns:a16="http://schemas.microsoft.com/office/drawing/2014/main" val="1508298942"/>
                    </a:ext>
                  </a:extLst>
                </a:gridCol>
                <a:gridCol w="1659765">
                  <a:extLst>
                    <a:ext uri="{9D8B030D-6E8A-4147-A177-3AD203B41FA5}">
                      <a16:colId xmlns:a16="http://schemas.microsoft.com/office/drawing/2014/main" val="2708386498"/>
                    </a:ext>
                  </a:extLst>
                </a:gridCol>
                <a:gridCol w="1470831">
                  <a:extLst>
                    <a:ext uri="{9D8B030D-6E8A-4147-A177-3AD203B41FA5}">
                      <a16:colId xmlns:a16="http://schemas.microsoft.com/office/drawing/2014/main" val="543731686"/>
                    </a:ext>
                  </a:extLst>
                </a:gridCol>
                <a:gridCol w="1470831">
                  <a:extLst>
                    <a:ext uri="{9D8B030D-6E8A-4147-A177-3AD203B41FA5}">
                      <a16:colId xmlns:a16="http://schemas.microsoft.com/office/drawing/2014/main" val="2080033550"/>
                    </a:ext>
                  </a:extLst>
                </a:gridCol>
                <a:gridCol w="1470831">
                  <a:extLst>
                    <a:ext uri="{9D8B030D-6E8A-4147-A177-3AD203B41FA5}">
                      <a16:colId xmlns:a16="http://schemas.microsoft.com/office/drawing/2014/main" val="753425132"/>
                    </a:ext>
                  </a:extLst>
                </a:gridCol>
                <a:gridCol w="1470831">
                  <a:extLst>
                    <a:ext uri="{9D8B030D-6E8A-4147-A177-3AD203B41FA5}">
                      <a16:colId xmlns:a16="http://schemas.microsoft.com/office/drawing/2014/main" val="3571891535"/>
                    </a:ext>
                  </a:extLst>
                </a:gridCol>
                <a:gridCol w="1470831">
                  <a:extLst>
                    <a:ext uri="{9D8B030D-6E8A-4147-A177-3AD203B41FA5}">
                      <a16:colId xmlns:a16="http://schemas.microsoft.com/office/drawing/2014/main" val="41892137"/>
                    </a:ext>
                  </a:extLst>
                </a:gridCol>
                <a:gridCol w="1470831">
                  <a:extLst>
                    <a:ext uri="{9D8B030D-6E8A-4147-A177-3AD203B41FA5}">
                      <a16:colId xmlns:a16="http://schemas.microsoft.com/office/drawing/2014/main" val="1951302478"/>
                    </a:ext>
                  </a:extLst>
                </a:gridCol>
              </a:tblGrid>
              <a:tr h="561531">
                <a:tc>
                  <a:txBody>
                    <a:bodyPr/>
                    <a:lstStyle/>
                    <a:p>
                      <a:pPr fontAlgn="base">
                        <a:lnSpc>
                          <a:spcPct val="115000"/>
                        </a:lnSpc>
                        <a:spcAft>
                          <a:spcPts val="800"/>
                        </a:spcAft>
                        <a:buNone/>
                      </a:pPr>
                      <a:r>
                        <a:rPr lang="nl-BE" sz="1600" kern="0">
                          <a:effectLst/>
                        </a:rPr>
                        <a:t>Domeinen           </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NL" sz="1600" i="1" kern="100">
                          <a:effectLst/>
                          <a:latin typeface="Aptos"/>
                          <a:ea typeface="Aptos" panose="020B0004020202020204" pitchFamily="34" charset="0"/>
                          <a:cs typeface="Times New Roman"/>
                        </a:rPr>
                        <a:t>Communi- catieve fundamenten</a:t>
                      </a:r>
                      <a:endParaRPr lang="nl-BE" sz="1600" i="1"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Lezen</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Schrijven</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Mondeling taalgebruik</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Taalsysteem en taalgebruik</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solidFill>
                            <a:schemeClr val="accent5"/>
                          </a:solidFill>
                          <a:effectLst/>
                        </a:rPr>
                        <a:t>Literatuur</a:t>
                      </a:r>
                      <a:endParaRPr lang="nl-BE" sz="1600" kern="100">
                        <a:solidFill>
                          <a:schemeClr val="accent5"/>
                        </a:solidFill>
                        <a:effectLst/>
                        <a:latin typeface="Aptos"/>
                        <a:ea typeface="Aptos" panose="020B0004020202020204" pitchFamily="34" charset="0"/>
                        <a:cs typeface="Times New Roman"/>
                      </a:endParaRPr>
                    </a:p>
                  </a:txBody>
                  <a:tcPr marL="68580" marR="68580" marT="0" marB="0"/>
                </a:tc>
                <a:tc>
                  <a:txBody>
                    <a:bodyPr/>
                    <a:lstStyle/>
                    <a:p>
                      <a:pPr lvl="0">
                        <a:lnSpc>
                          <a:spcPct val="114999"/>
                        </a:lnSpc>
                        <a:spcAft>
                          <a:spcPts val="800"/>
                        </a:spcAft>
                        <a:buNone/>
                      </a:pPr>
                      <a:r>
                        <a:rPr lang="nl-BE" sz="1600" i="1" kern="0">
                          <a:effectLst/>
                        </a:rPr>
                        <a:t>Vlaamse gebarentaal</a:t>
                      </a:r>
                    </a:p>
                  </a:txBody>
                  <a:tcPr marL="68580" marR="68580" marT="0" marB="0"/>
                </a:tc>
                <a:extLst>
                  <a:ext uri="{0D108BD9-81ED-4DB2-BD59-A6C34878D82A}">
                    <a16:rowId xmlns:a16="http://schemas.microsoft.com/office/drawing/2014/main" val="165710177"/>
                  </a:ext>
                </a:extLst>
              </a:tr>
              <a:tr h="2959014">
                <a:tc>
                  <a:txBody>
                    <a:bodyPr/>
                    <a:lstStyle/>
                    <a:p>
                      <a:pPr fontAlgn="base">
                        <a:lnSpc>
                          <a:spcPct val="115000"/>
                        </a:lnSpc>
                        <a:spcAft>
                          <a:spcPts val="800"/>
                        </a:spcAft>
                        <a:buNone/>
                      </a:pPr>
                      <a:r>
                        <a:rPr lang="nl-BE" sz="1800" kern="0">
                          <a:solidFill>
                            <a:schemeClr val="bg1"/>
                          </a:solidFill>
                          <a:effectLst/>
                        </a:rPr>
                        <a:t>Sub-                                          domeinen</a:t>
                      </a:r>
                      <a:endParaRPr lang="nl-BE" sz="1800" kern="10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fontAlgn="base">
                        <a:lnSpc>
                          <a:spcPct val="115000"/>
                        </a:lnSpc>
                        <a:spcAft>
                          <a:spcPts val="800"/>
                        </a:spcAft>
                        <a:buNone/>
                      </a:pPr>
                      <a:r>
                        <a:rPr lang="nl-BE" sz="1600" b="0" i="1" kern="100">
                          <a:effectLst/>
                          <a:latin typeface="Aptos"/>
                          <a:ea typeface="Aptos" panose="020B0004020202020204" pitchFamily="34" charset="0"/>
                          <a:cs typeface="Times New Roman"/>
                        </a:rPr>
                        <a:t>Sociale aandacht</a:t>
                      </a:r>
                    </a:p>
                    <a:p>
                      <a:pPr lvl="0">
                        <a:lnSpc>
                          <a:spcPct val="114999"/>
                        </a:lnSpc>
                        <a:spcAft>
                          <a:spcPts val="800"/>
                        </a:spcAft>
                        <a:buNone/>
                      </a:pPr>
                      <a:r>
                        <a:rPr lang="nl-BE" sz="1600" b="0" i="1" kern="100">
                          <a:effectLst/>
                          <a:latin typeface="Aptos"/>
                          <a:ea typeface="Aptos" panose="020B0004020202020204" pitchFamily="34" charset="0"/>
                          <a:cs typeface="Times New Roman"/>
                        </a:rPr>
                        <a:t>Betekenisver-lening</a:t>
                      </a:r>
                    </a:p>
                    <a:p>
                      <a:pPr lvl="0">
                        <a:lnSpc>
                          <a:spcPct val="114999"/>
                        </a:lnSpc>
                        <a:spcAft>
                          <a:spcPts val="800"/>
                        </a:spcAft>
                        <a:buNone/>
                      </a:pPr>
                      <a:r>
                        <a:rPr lang="nl-BE" sz="1600" b="0" i="1" kern="100">
                          <a:effectLst/>
                          <a:latin typeface="Aptos"/>
                          <a:ea typeface="Aptos" panose="020B0004020202020204" pitchFamily="34" charset="0"/>
                          <a:cs typeface="Times New Roman"/>
                        </a:rPr>
                        <a:t>Communicatie-vormen</a:t>
                      </a:r>
                    </a:p>
                  </a:txBody>
                  <a:tcPr marL="68580" marR="68580" marT="0" marB="0"/>
                </a:tc>
                <a:tc>
                  <a:txBody>
                    <a:bodyPr/>
                    <a:lstStyle/>
                    <a:p>
                      <a:pPr fontAlgn="base">
                        <a:lnSpc>
                          <a:spcPct val="115000"/>
                        </a:lnSpc>
                        <a:spcAft>
                          <a:spcPts val="800"/>
                        </a:spcAft>
                        <a:buNone/>
                      </a:pPr>
                      <a:r>
                        <a:rPr lang="nl-BE" sz="1600" b="0" kern="0">
                          <a:solidFill>
                            <a:schemeClr val="accent5"/>
                          </a:solidFill>
                          <a:effectLst/>
                          <a:latin typeface="Aptos"/>
                        </a:rPr>
                        <a:t>Vlot en vloeiend lezen</a:t>
                      </a:r>
                    </a:p>
                    <a:p>
                      <a:pPr fontAlgn="base">
                        <a:lnSpc>
                          <a:spcPct val="115000"/>
                        </a:lnSpc>
                        <a:spcAft>
                          <a:spcPts val="800"/>
                        </a:spcAft>
                        <a:buNone/>
                      </a:pPr>
                      <a:r>
                        <a:rPr lang="nl-BE" sz="1600" b="0" kern="0">
                          <a:effectLst/>
                          <a:latin typeface="Aptos"/>
                          <a:ea typeface="Aptos" panose="020B0004020202020204" pitchFamily="34" charset="0"/>
                          <a:cs typeface="Times New Roman"/>
                        </a:rPr>
                        <a:t>Tekstbegrip</a:t>
                      </a:r>
                    </a:p>
                    <a:p>
                      <a:pPr fontAlgn="base">
                        <a:lnSpc>
                          <a:spcPct val="115000"/>
                        </a:lnSpc>
                        <a:spcAft>
                          <a:spcPts val="800"/>
                        </a:spcAft>
                        <a:buNone/>
                      </a:pPr>
                      <a:r>
                        <a:rPr lang="nl-BE" sz="1600" b="0" kern="0">
                          <a:effectLst/>
                          <a:latin typeface="Aptos"/>
                          <a:ea typeface="Aptos" panose="020B0004020202020204" pitchFamily="34" charset="0"/>
                          <a:cs typeface="Times New Roman"/>
                        </a:rPr>
                        <a:t>Tekstsoorten en tekst-conventies</a:t>
                      </a:r>
                    </a:p>
                    <a:p>
                      <a:pPr fontAlgn="base">
                        <a:lnSpc>
                          <a:spcPct val="115000"/>
                        </a:lnSpc>
                        <a:spcAft>
                          <a:spcPts val="800"/>
                        </a:spcAft>
                        <a:buNone/>
                      </a:pPr>
                      <a:r>
                        <a:rPr lang="nl-BE" sz="1600" b="0" i="1" kern="0">
                          <a:effectLst/>
                          <a:latin typeface="Aptos"/>
                          <a:ea typeface="Aptos" panose="020B0004020202020204" pitchFamily="34" charset="0"/>
                          <a:cs typeface="Times New Roman"/>
                        </a:rPr>
                        <a:t>Globaal lezen</a:t>
                      </a:r>
                    </a:p>
                    <a:p>
                      <a:pPr lvl="0">
                        <a:lnSpc>
                          <a:spcPct val="114999"/>
                        </a:lnSpc>
                        <a:spcAft>
                          <a:spcPts val="800"/>
                        </a:spcAft>
                        <a:buNone/>
                      </a:pPr>
                      <a:r>
                        <a:rPr lang="nl-BE" sz="1600" b="0" i="1" kern="0">
                          <a:effectLst/>
                          <a:latin typeface="Aptos"/>
                          <a:ea typeface="Aptos" panose="020B0004020202020204" pitchFamily="34" charset="0"/>
                          <a:cs typeface="Times New Roman"/>
                        </a:rPr>
                        <a:t>Braille</a:t>
                      </a:r>
                    </a:p>
                  </a:txBody>
                  <a:tcPr marL="68580" marR="68580" marT="0" marB="0"/>
                </a:tc>
                <a:tc>
                  <a:txBody>
                    <a:bodyPr/>
                    <a:lstStyle/>
                    <a:p>
                      <a:pPr fontAlgn="base">
                        <a:lnSpc>
                          <a:spcPct val="115000"/>
                        </a:lnSpc>
                        <a:spcAft>
                          <a:spcPts val="800"/>
                        </a:spcAft>
                        <a:buNone/>
                      </a:pPr>
                      <a:r>
                        <a:rPr lang="nl-BE" sz="1600" b="0" kern="0">
                          <a:solidFill>
                            <a:schemeClr val="accent5"/>
                          </a:solidFill>
                          <a:effectLst/>
                          <a:latin typeface="Aptos"/>
                        </a:rPr>
                        <a:t>Handschrift en digitale vaardigheden</a:t>
                      </a:r>
                    </a:p>
                    <a:p>
                      <a:pPr fontAlgn="base">
                        <a:lnSpc>
                          <a:spcPct val="115000"/>
                        </a:lnSpc>
                        <a:spcAft>
                          <a:spcPts val="800"/>
                        </a:spcAft>
                        <a:buNone/>
                      </a:pPr>
                      <a:r>
                        <a:rPr lang="nl-BE" sz="1600" b="0" kern="0">
                          <a:solidFill>
                            <a:schemeClr val="tx1"/>
                          </a:solidFill>
                          <a:effectLst/>
                          <a:latin typeface="Aptos"/>
                          <a:ea typeface="Aptos" panose="020B0004020202020204" pitchFamily="34" charset="0"/>
                          <a:cs typeface="Times New Roman"/>
                        </a:rPr>
                        <a:t>Correct schrijven</a:t>
                      </a:r>
                    </a:p>
                    <a:p>
                      <a:pPr fontAlgn="base">
                        <a:lnSpc>
                          <a:spcPct val="115000"/>
                        </a:lnSpc>
                        <a:spcAft>
                          <a:spcPts val="800"/>
                        </a:spcAft>
                        <a:buNone/>
                      </a:pPr>
                      <a:r>
                        <a:rPr lang="nl-BE" sz="1600" b="0" kern="0">
                          <a:solidFill>
                            <a:schemeClr val="accent5"/>
                          </a:solidFill>
                          <a:effectLst/>
                          <a:latin typeface="Aptos"/>
                          <a:ea typeface="Aptos" panose="020B0004020202020204" pitchFamily="34" charset="0"/>
                          <a:cs typeface="Times New Roman"/>
                        </a:rPr>
                        <a:t>Schrijven om te leren</a:t>
                      </a:r>
                    </a:p>
                    <a:p>
                      <a:pPr fontAlgn="base">
                        <a:lnSpc>
                          <a:spcPct val="115000"/>
                        </a:lnSpc>
                        <a:spcAft>
                          <a:spcPts val="800"/>
                        </a:spcAft>
                        <a:buNone/>
                      </a:pPr>
                      <a:r>
                        <a:rPr lang="nl-BE" sz="1600" b="0" kern="0">
                          <a:solidFill>
                            <a:schemeClr val="tx1"/>
                          </a:solidFill>
                          <a:effectLst/>
                          <a:latin typeface="Aptos"/>
                          <a:ea typeface="Aptos" panose="020B0004020202020204" pitchFamily="34" charset="0"/>
                          <a:cs typeface="Times New Roman"/>
                        </a:rPr>
                        <a:t>Schrijven om te delen</a:t>
                      </a:r>
                    </a:p>
                    <a:p>
                      <a:pPr lvl="0">
                        <a:lnSpc>
                          <a:spcPct val="114999"/>
                        </a:lnSpc>
                        <a:spcAft>
                          <a:spcPts val="800"/>
                        </a:spcAft>
                        <a:buNone/>
                      </a:pPr>
                      <a:r>
                        <a:rPr lang="nl-BE" sz="1600" b="0" i="1" kern="0">
                          <a:solidFill>
                            <a:schemeClr val="tx1"/>
                          </a:solidFill>
                          <a:effectLst/>
                          <a:latin typeface="Aptos"/>
                          <a:ea typeface="Aptos" panose="020B0004020202020204" pitchFamily="34" charset="0"/>
                          <a:cs typeface="Times New Roman"/>
                        </a:rPr>
                        <a:t>Braille</a:t>
                      </a:r>
                    </a:p>
                  </a:txBody>
                  <a:tcPr marL="68580" marR="68580" marT="0" marB="0"/>
                </a:tc>
                <a:tc>
                  <a:txBody>
                    <a:bodyPr/>
                    <a:lstStyle/>
                    <a:p>
                      <a:pPr fontAlgn="base">
                        <a:lnSpc>
                          <a:spcPct val="115000"/>
                        </a:lnSpc>
                        <a:spcAft>
                          <a:spcPts val="800"/>
                        </a:spcAft>
                        <a:buNone/>
                      </a:pPr>
                      <a:r>
                        <a:rPr lang="nl-BE" sz="1600" b="0" kern="0">
                          <a:effectLst/>
                          <a:latin typeface="Aptos"/>
                        </a:rPr>
                        <a:t>Luisterbegrip</a:t>
                      </a:r>
                    </a:p>
                    <a:p>
                      <a:pPr fontAlgn="base">
                        <a:lnSpc>
                          <a:spcPct val="115000"/>
                        </a:lnSpc>
                        <a:spcAft>
                          <a:spcPts val="800"/>
                        </a:spcAft>
                        <a:buNone/>
                      </a:pPr>
                      <a:r>
                        <a:rPr lang="nl-BE" sz="1600" b="0" kern="0">
                          <a:effectLst/>
                          <a:latin typeface="Aptos"/>
                          <a:ea typeface="Aptos" panose="020B0004020202020204" pitchFamily="34" charset="0"/>
                          <a:cs typeface="Times New Roman"/>
                        </a:rPr>
                        <a:t>Spreken, </a:t>
                      </a:r>
                      <a:r>
                        <a:rPr lang="nl-BE" sz="1600" b="0" kern="0">
                          <a:solidFill>
                            <a:schemeClr val="accent5"/>
                          </a:solidFill>
                          <a:effectLst/>
                          <a:latin typeface="Aptos"/>
                          <a:ea typeface="Aptos" panose="020B0004020202020204" pitchFamily="34" charset="0"/>
                          <a:cs typeface="Times New Roman"/>
                        </a:rPr>
                        <a:t>presenteren</a:t>
                      </a:r>
                      <a:r>
                        <a:rPr lang="nl-BE" sz="1600" b="0" kern="0">
                          <a:effectLst/>
                          <a:latin typeface="Aptos"/>
                          <a:ea typeface="Aptos" panose="020B0004020202020204" pitchFamily="34" charset="0"/>
                          <a:cs typeface="Times New Roman"/>
                        </a:rPr>
                        <a:t> en </a:t>
                      </a:r>
                      <a:r>
                        <a:rPr lang="nl-BE" sz="1600" b="0" kern="0">
                          <a:solidFill>
                            <a:schemeClr val="accent5"/>
                          </a:solidFill>
                          <a:effectLst/>
                          <a:latin typeface="Aptos"/>
                          <a:ea typeface="Aptos" panose="020B0004020202020204" pitchFamily="34" charset="0"/>
                          <a:cs typeface="Times New Roman"/>
                        </a:rPr>
                        <a:t>vertellen</a:t>
                      </a:r>
                    </a:p>
                    <a:p>
                      <a:pPr fontAlgn="base">
                        <a:lnSpc>
                          <a:spcPct val="115000"/>
                        </a:lnSpc>
                        <a:spcAft>
                          <a:spcPts val="800"/>
                        </a:spcAft>
                        <a:buNone/>
                      </a:pPr>
                      <a:r>
                        <a:rPr lang="nl-BE" sz="1600" b="0" kern="0">
                          <a:solidFill>
                            <a:schemeClr val="tx1"/>
                          </a:solidFill>
                          <a:effectLst/>
                          <a:latin typeface="Aptos"/>
                          <a:ea typeface="Aptos" panose="020B0004020202020204" pitchFamily="34" charset="0"/>
                          <a:cs typeface="Times New Roman"/>
                        </a:rPr>
                        <a:t>Mondelinge interactievaar-</a:t>
                      </a:r>
                      <a:r>
                        <a:rPr lang="nl-BE" sz="1600" b="0" kern="0" err="1">
                          <a:solidFill>
                            <a:schemeClr val="tx1"/>
                          </a:solidFill>
                          <a:effectLst/>
                          <a:latin typeface="Aptos"/>
                          <a:ea typeface="Aptos" panose="020B0004020202020204" pitchFamily="34" charset="0"/>
                          <a:cs typeface="Times New Roman"/>
                        </a:rPr>
                        <a:t>digheden</a:t>
                      </a:r>
                      <a:endParaRPr lang="nl-BE" sz="1600" b="0" kern="0">
                        <a:solidFill>
                          <a:schemeClr val="tx1"/>
                        </a:solidFill>
                        <a:effectLst/>
                        <a:latin typeface="Aptos"/>
                        <a:ea typeface="Aptos" panose="020B0004020202020204" pitchFamily="34" charset="0"/>
                        <a:cs typeface="Times New Roman"/>
                      </a:endParaRPr>
                    </a:p>
                    <a:p>
                      <a:pPr lvl="0">
                        <a:lnSpc>
                          <a:spcPct val="114999"/>
                        </a:lnSpc>
                        <a:spcAft>
                          <a:spcPts val="800"/>
                        </a:spcAft>
                        <a:buNone/>
                      </a:pPr>
                      <a:endParaRPr lang="nl-BE" sz="1600" b="0" kern="0">
                        <a:solidFill>
                          <a:schemeClr val="tx1"/>
                        </a:solidFill>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b="0" kern="100">
                          <a:solidFill>
                            <a:schemeClr val="accent5"/>
                          </a:solidFill>
                          <a:effectLst/>
                          <a:latin typeface="Aptos"/>
                          <a:ea typeface="Aptos" panose="020B0004020202020204" pitchFamily="34" charset="0"/>
                          <a:cs typeface="Times New Roman"/>
                        </a:rPr>
                        <a:t>Woordenschat</a:t>
                      </a:r>
                    </a:p>
                    <a:p>
                      <a:pPr fontAlgn="base">
                        <a:lnSpc>
                          <a:spcPct val="115000"/>
                        </a:lnSpc>
                        <a:spcAft>
                          <a:spcPts val="800"/>
                        </a:spcAft>
                        <a:buNone/>
                      </a:pPr>
                      <a:r>
                        <a:rPr lang="nl-BE" sz="1600" b="0" kern="100">
                          <a:solidFill>
                            <a:schemeClr val="tx1"/>
                          </a:solidFill>
                          <a:effectLst/>
                          <a:latin typeface="Aptos"/>
                          <a:ea typeface="Aptos" panose="020B0004020202020204" pitchFamily="34" charset="0"/>
                          <a:cs typeface="Times New Roman"/>
                        </a:rPr>
                        <a:t>Taalsysteem (klanken, spelling, grammatica)</a:t>
                      </a:r>
                    </a:p>
                    <a:p>
                      <a:pPr fontAlgn="base">
                        <a:lnSpc>
                          <a:spcPct val="115000"/>
                        </a:lnSpc>
                        <a:spcAft>
                          <a:spcPts val="800"/>
                        </a:spcAft>
                        <a:buNone/>
                      </a:pPr>
                      <a:r>
                        <a:rPr lang="nl-BE" sz="1600" b="0" kern="100">
                          <a:solidFill>
                            <a:schemeClr val="tx1"/>
                          </a:solidFill>
                          <a:effectLst/>
                          <a:latin typeface="Aptos"/>
                          <a:ea typeface="Aptos" panose="020B0004020202020204" pitchFamily="34" charset="0"/>
                          <a:cs typeface="Times New Roman"/>
                        </a:rPr>
                        <a:t>Taalgebruik en </a:t>
                      </a:r>
                      <a:r>
                        <a:rPr lang="nl-BE" sz="1600" b="0" kern="100">
                          <a:solidFill>
                            <a:schemeClr val="accent5"/>
                          </a:solidFill>
                          <a:effectLst/>
                          <a:latin typeface="Aptos"/>
                          <a:ea typeface="Aptos" panose="020B0004020202020204" pitchFamily="34" charset="0"/>
                          <a:cs typeface="Times New Roman"/>
                        </a:rPr>
                        <a:t>taalweten-schap</a:t>
                      </a:r>
                    </a:p>
                    <a:p>
                      <a:pPr fontAlgn="base">
                        <a:lnSpc>
                          <a:spcPct val="115000"/>
                        </a:lnSpc>
                        <a:spcAft>
                          <a:spcPts val="800"/>
                        </a:spcAft>
                        <a:buNone/>
                      </a:pPr>
                      <a:endParaRPr lang="nl-BE" sz="1600" b="0" kern="100">
                        <a:solidFill>
                          <a:srgbClr val="FF0000"/>
                        </a:solidFill>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b="0" kern="0">
                          <a:solidFill>
                            <a:schemeClr val="accent5"/>
                          </a:solidFill>
                          <a:effectLst/>
                          <a:latin typeface="Aptos"/>
                        </a:rPr>
                        <a:t>Interactie met literatuur</a:t>
                      </a:r>
                      <a:endParaRPr lang="nl-BE" sz="1600" b="0" kern="0">
                        <a:effectLst/>
                        <a:latin typeface="Aptos"/>
                      </a:endParaRPr>
                    </a:p>
                    <a:p>
                      <a:pPr fontAlgn="base">
                        <a:lnSpc>
                          <a:spcPct val="115000"/>
                        </a:lnSpc>
                        <a:spcAft>
                          <a:spcPts val="800"/>
                        </a:spcAft>
                        <a:buNone/>
                      </a:pPr>
                      <a:r>
                        <a:rPr lang="nl-BE" sz="1600" b="0" kern="0">
                          <a:solidFill>
                            <a:schemeClr val="accent5"/>
                          </a:solidFill>
                          <a:effectLst/>
                          <a:latin typeface="Aptos"/>
                        </a:rPr>
                        <a:t>Creatieve expressie en taal</a:t>
                      </a:r>
                    </a:p>
                    <a:p>
                      <a:pPr fontAlgn="base">
                        <a:lnSpc>
                          <a:spcPct val="115000"/>
                        </a:lnSpc>
                        <a:spcAft>
                          <a:spcPts val="800"/>
                        </a:spcAft>
                        <a:buNone/>
                      </a:pPr>
                      <a:endParaRPr lang="nl-BE" sz="1600" b="0" kern="100">
                        <a:effectLst/>
                        <a:latin typeface="Aptos"/>
                        <a:ea typeface="Aptos" panose="020B0004020202020204" pitchFamily="34" charset="0"/>
                        <a:cs typeface="Times New Roman"/>
                      </a:endParaRPr>
                    </a:p>
                  </a:txBody>
                  <a:tcPr marL="68580" marR="68580" marT="0" marB="0"/>
                </a:tc>
                <a:tc>
                  <a:txBody>
                    <a:bodyPr/>
                    <a:lstStyle/>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Attitudes</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Lezen</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Taalgebruik</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Taalbe-schouwing</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Taalvorm</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Taalinhoud</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Hulpmiddelen</a:t>
                      </a:r>
                      <a:endParaRPr kumimoji="0" lang="nl-BE"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endParaRPr>
                    </a:p>
                  </a:txBody>
                  <a:tcPr marL="68580" marR="68580" marT="0" marB="0"/>
                </a:tc>
                <a:extLst>
                  <a:ext uri="{0D108BD9-81ED-4DB2-BD59-A6C34878D82A}">
                    <a16:rowId xmlns:a16="http://schemas.microsoft.com/office/drawing/2014/main" val="3885815535"/>
                  </a:ext>
                </a:extLst>
              </a:tr>
            </a:tbl>
          </a:graphicData>
        </a:graphic>
      </p:graphicFrame>
      <p:sp>
        <p:nvSpPr>
          <p:cNvPr id="6" name="Tekstvak 5">
            <a:extLst>
              <a:ext uri="{FF2B5EF4-FFF2-40B4-BE49-F238E27FC236}">
                <a16:creationId xmlns:a16="http://schemas.microsoft.com/office/drawing/2014/main" id="{F5B303EF-DD10-0B99-E379-A55783D0EC71}"/>
              </a:ext>
            </a:extLst>
          </p:cNvPr>
          <p:cNvSpPr txBox="1"/>
          <p:nvPr/>
        </p:nvSpPr>
        <p:spPr>
          <a:xfrm>
            <a:off x="422031" y="5531835"/>
            <a:ext cx="857124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800" b="1" i="0" u="none" strike="noStrike" kern="1200" cap="none" spc="0" normalizeH="0" baseline="0" noProof="0">
                <a:ln>
                  <a:noFill/>
                </a:ln>
                <a:solidFill>
                  <a:prstClr val="black"/>
                </a:solidFill>
                <a:effectLst/>
                <a:uLnTx/>
                <a:uFillTx/>
                <a:latin typeface="Trebuchet MS"/>
                <a:ea typeface="+mn-ea"/>
                <a:cs typeface="+mn-cs"/>
              </a:rPr>
              <a:t>Legende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800" b="0" i="0" u="none" strike="noStrike" kern="1200" cap="none" spc="0" normalizeH="0" baseline="0" noProof="0">
                <a:ln>
                  <a:noFill/>
                </a:ln>
                <a:solidFill>
                  <a:srgbClr val="0070C0"/>
                </a:solidFill>
                <a:effectLst/>
                <a:uLnTx/>
                <a:uFillTx/>
                <a:latin typeface="Trebuchet MS"/>
                <a:ea typeface="+mn-ea"/>
                <a:cs typeface="+mn-cs"/>
              </a:rPr>
              <a:t>Blauw</a:t>
            </a:r>
            <a:r>
              <a:rPr kumimoji="0" lang="nl-NL" sz="1800" b="0" i="0" u="none" strike="noStrike" kern="1200" cap="none" spc="0" normalizeH="0" baseline="0" noProof="0">
                <a:ln>
                  <a:noFill/>
                </a:ln>
                <a:solidFill>
                  <a:prstClr val="black"/>
                </a:solidFill>
                <a:effectLst/>
                <a:uLnTx/>
                <a:uFillTx/>
                <a:latin typeface="Trebuchet MS"/>
                <a:ea typeface="+mn-ea"/>
                <a:cs typeface="+mn-cs"/>
              </a:rPr>
              <a:t>: nu meer onder de aandacht of nieuw</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800" b="0" i="1" u="none" strike="noStrike" kern="1200" cap="none" spc="0" normalizeH="0" baseline="0" noProof="0">
                <a:ln>
                  <a:noFill/>
                </a:ln>
                <a:solidFill>
                  <a:prstClr val="black"/>
                </a:solidFill>
                <a:effectLst/>
                <a:uLnTx/>
                <a:uFillTx/>
                <a:latin typeface="Trebuchet MS"/>
                <a:ea typeface="+mn-ea"/>
                <a:cs typeface="+mn-cs"/>
              </a:rPr>
              <a:t>Cursief</a:t>
            </a:r>
            <a:r>
              <a:rPr kumimoji="0" lang="nl-NL" sz="1800" b="0" i="0" u="none" strike="noStrike" kern="1200" cap="none" spc="0" normalizeH="0" baseline="0" noProof="0">
                <a:ln>
                  <a:noFill/>
                </a:ln>
                <a:solidFill>
                  <a:prstClr val="black"/>
                </a:solidFill>
                <a:effectLst/>
                <a:uLnTx/>
                <a:uFillTx/>
                <a:latin typeface="Trebuchet MS"/>
                <a:ea typeface="+mn-ea"/>
                <a:cs typeface="+mn-cs"/>
              </a:rPr>
              <a:t>: geen gemeenschappelijke doelen (vanuit leerplan voor iedereen)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nl-BE" sz="1800" b="0" i="0" u="none" strike="noStrike" kern="1200" cap="none" spc="0" normalizeH="0" baseline="0" noProof="0">
              <a:ln>
                <a:noFill/>
              </a:ln>
              <a:solidFill>
                <a:prstClr val="black"/>
              </a:solidFill>
              <a:effectLst/>
              <a:uLnTx/>
              <a:uFillTx/>
              <a:latin typeface="Trebuchet MS"/>
              <a:ea typeface="+mn-ea"/>
              <a:cs typeface="+mn-cs"/>
            </a:endParaRPr>
          </a:p>
        </p:txBody>
      </p:sp>
      <p:sp>
        <p:nvSpPr>
          <p:cNvPr id="7" name="Rechthoek: afgeronde hoeken 6">
            <a:extLst>
              <a:ext uri="{FF2B5EF4-FFF2-40B4-BE49-F238E27FC236}">
                <a16:creationId xmlns:a16="http://schemas.microsoft.com/office/drawing/2014/main" id="{D904F520-C9B3-1E16-99CE-8A4F1F227D51}"/>
              </a:ext>
            </a:extLst>
          </p:cNvPr>
          <p:cNvSpPr/>
          <p:nvPr/>
        </p:nvSpPr>
        <p:spPr>
          <a:xfrm>
            <a:off x="7378989" y="1360328"/>
            <a:ext cx="1595315" cy="4215009"/>
          </a:xfrm>
          <a:prstGeom prst="roundRect">
            <a:avLst/>
          </a:prstGeom>
          <a:noFill/>
          <a:ln w="5715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Tree>
    <p:extLst>
      <p:ext uri="{BB962C8B-B14F-4D97-AF65-F5344CB8AC3E}">
        <p14:creationId xmlns:p14="http://schemas.microsoft.com/office/powerpoint/2010/main" val="117886711"/>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3103CB-C4A2-FE9E-027C-D7A4A5B50A7A}"/>
            </a:ext>
          </a:extLst>
        </p:cNvPr>
        <p:cNvGrpSpPr/>
        <p:nvPr/>
      </p:nvGrpSpPr>
      <p:grpSpPr>
        <a:xfrm>
          <a:off x="0" y="0"/>
          <a:ext cx="0" cy="0"/>
          <a:chOff x="0" y="0"/>
          <a:chExt cx="0" cy="0"/>
        </a:xfrm>
      </p:grpSpPr>
      <p:sp>
        <p:nvSpPr>
          <p:cNvPr id="2" name="Tijdelijke aanduiding voor tekst 1">
            <a:extLst>
              <a:ext uri="{FF2B5EF4-FFF2-40B4-BE49-F238E27FC236}">
                <a16:creationId xmlns:a16="http://schemas.microsoft.com/office/drawing/2014/main" id="{3F56CBEC-212E-9781-058B-F48D62669130}"/>
              </a:ext>
            </a:extLst>
          </p:cNvPr>
          <p:cNvSpPr>
            <a:spLocks noGrp="1"/>
          </p:cNvSpPr>
          <p:nvPr>
            <p:ph type="body" sz="quarter" idx="10"/>
          </p:nvPr>
        </p:nvSpPr>
        <p:spPr>
          <a:xfrm>
            <a:off x="302772" y="1237345"/>
            <a:ext cx="9799638" cy="4460976"/>
          </a:xfrm>
        </p:spPr>
        <p:txBody>
          <a:bodyPr/>
          <a:lstStyle/>
          <a:p>
            <a:pPr marL="0" indent="0">
              <a:buNone/>
            </a:pPr>
            <a:r>
              <a:rPr lang="nl-BE"/>
              <a:t>     </a:t>
            </a:r>
          </a:p>
        </p:txBody>
      </p:sp>
      <p:sp>
        <p:nvSpPr>
          <p:cNvPr id="3" name="Titel 2">
            <a:extLst>
              <a:ext uri="{FF2B5EF4-FFF2-40B4-BE49-F238E27FC236}">
                <a16:creationId xmlns:a16="http://schemas.microsoft.com/office/drawing/2014/main" id="{314669CC-6283-E1F7-C01D-F31C5158946A}"/>
              </a:ext>
            </a:extLst>
          </p:cNvPr>
          <p:cNvSpPr>
            <a:spLocks noGrp="1"/>
          </p:cNvSpPr>
          <p:nvPr>
            <p:ph type="title"/>
          </p:nvPr>
        </p:nvSpPr>
        <p:spPr>
          <a:xfrm>
            <a:off x="302772" y="588864"/>
            <a:ext cx="11698652" cy="648481"/>
          </a:xfrm>
        </p:spPr>
        <p:txBody>
          <a:bodyPr/>
          <a:lstStyle/>
          <a:p>
            <a:r>
              <a:rPr lang="nl-NL"/>
              <a:t>Overzicht domeinen en </a:t>
            </a:r>
            <a:r>
              <a:rPr lang="nl-NL" err="1"/>
              <a:t>subdomeinen</a:t>
            </a:r>
            <a:r>
              <a:rPr lang="nl-NL"/>
              <a:t>       </a:t>
            </a:r>
            <a:endParaRPr lang="nl-BE"/>
          </a:p>
        </p:txBody>
      </p:sp>
      <p:graphicFrame>
        <p:nvGraphicFramePr>
          <p:cNvPr id="4" name="Tabel 3">
            <a:extLst>
              <a:ext uri="{FF2B5EF4-FFF2-40B4-BE49-F238E27FC236}">
                <a16:creationId xmlns:a16="http://schemas.microsoft.com/office/drawing/2014/main" id="{56197ABC-F51E-3BE7-2876-5E3DEE0905B4}"/>
              </a:ext>
            </a:extLst>
          </p:cNvPr>
          <p:cNvGraphicFramePr>
            <a:graphicFrameLocks noGrp="1"/>
          </p:cNvGraphicFramePr>
          <p:nvPr>
            <p:extLst>
              <p:ext uri="{D42A27DB-BD31-4B8C-83A1-F6EECF244321}">
                <p14:modId xmlns:p14="http://schemas.microsoft.com/office/powerpoint/2010/main" val="3902208560"/>
              </p:ext>
            </p:extLst>
          </p:nvPr>
        </p:nvGraphicFramePr>
        <p:xfrm>
          <a:off x="89040" y="1428104"/>
          <a:ext cx="11766646" cy="4024250"/>
        </p:xfrm>
        <a:graphic>
          <a:graphicData uri="http://schemas.openxmlformats.org/drawingml/2006/table">
            <a:tbl>
              <a:tblPr firstRow="1" firstCol="1" bandRow="1">
                <a:tableStyleId>{00A15C55-8517-42AA-B614-E9B94910E393}</a:tableStyleId>
              </a:tblPr>
              <a:tblGrid>
                <a:gridCol w="1281895">
                  <a:extLst>
                    <a:ext uri="{9D8B030D-6E8A-4147-A177-3AD203B41FA5}">
                      <a16:colId xmlns:a16="http://schemas.microsoft.com/office/drawing/2014/main" val="1508298942"/>
                    </a:ext>
                  </a:extLst>
                </a:gridCol>
                <a:gridCol w="1659765">
                  <a:extLst>
                    <a:ext uri="{9D8B030D-6E8A-4147-A177-3AD203B41FA5}">
                      <a16:colId xmlns:a16="http://schemas.microsoft.com/office/drawing/2014/main" val="2708386498"/>
                    </a:ext>
                  </a:extLst>
                </a:gridCol>
                <a:gridCol w="1470831">
                  <a:extLst>
                    <a:ext uri="{9D8B030D-6E8A-4147-A177-3AD203B41FA5}">
                      <a16:colId xmlns:a16="http://schemas.microsoft.com/office/drawing/2014/main" val="543731686"/>
                    </a:ext>
                  </a:extLst>
                </a:gridCol>
                <a:gridCol w="1470831">
                  <a:extLst>
                    <a:ext uri="{9D8B030D-6E8A-4147-A177-3AD203B41FA5}">
                      <a16:colId xmlns:a16="http://schemas.microsoft.com/office/drawing/2014/main" val="2080033550"/>
                    </a:ext>
                  </a:extLst>
                </a:gridCol>
                <a:gridCol w="1470831">
                  <a:extLst>
                    <a:ext uri="{9D8B030D-6E8A-4147-A177-3AD203B41FA5}">
                      <a16:colId xmlns:a16="http://schemas.microsoft.com/office/drawing/2014/main" val="753425132"/>
                    </a:ext>
                  </a:extLst>
                </a:gridCol>
                <a:gridCol w="1470831">
                  <a:extLst>
                    <a:ext uri="{9D8B030D-6E8A-4147-A177-3AD203B41FA5}">
                      <a16:colId xmlns:a16="http://schemas.microsoft.com/office/drawing/2014/main" val="3571891535"/>
                    </a:ext>
                  </a:extLst>
                </a:gridCol>
                <a:gridCol w="1470831">
                  <a:extLst>
                    <a:ext uri="{9D8B030D-6E8A-4147-A177-3AD203B41FA5}">
                      <a16:colId xmlns:a16="http://schemas.microsoft.com/office/drawing/2014/main" val="41892137"/>
                    </a:ext>
                  </a:extLst>
                </a:gridCol>
                <a:gridCol w="1470831">
                  <a:extLst>
                    <a:ext uri="{9D8B030D-6E8A-4147-A177-3AD203B41FA5}">
                      <a16:colId xmlns:a16="http://schemas.microsoft.com/office/drawing/2014/main" val="1951302478"/>
                    </a:ext>
                  </a:extLst>
                </a:gridCol>
              </a:tblGrid>
              <a:tr h="561531">
                <a:tc>
                  <a:txBody>
                    <a:bodyPr/>
                    <a:lstStyle/>
                    <a:p>
                      <a:pPr fontAlgn="base">
                        <a:lnSpc>
                          <a:spcPct val="115000"/>
                        </a:lnSpc>
                        <a:spcAft>
                          <a:spcPts val="800"/>
                        </a:spcAft>
                        <a:buNone/>
                      </a:pPr>
                      <a:r>
                        <a:rPr lang="nl-BE" sz="1600" kern="0">
                          <a:effectLst/>
                        </a:rPr>
                        <a:t>Domeinen           </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NL" sz="1600" i="1" kern="100">
                          <a:effectLst/>
                          <a:latin typeface="Aptos"/>
                          <a:ea typeface="Aptos" panose="020B0004020202020204" pitchFamily="34" charset="0"/>
                          <a:cs typeface="Times New Roman"/>
                        </a:rPr>
                        <a:t>Communi- catieve fundamenten</a:t>
                      </a:r>
                      <a:endParaRPr lang="nl-BE" sz="1600" i="1"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Lezen</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Schrijven</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Mondeling taalgebruik</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Taalsysteem en taalgebruik</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solidFill>
                            <a:schemeClr val="accent5"/>
                          </a:solidFill>
                          <a:effectLst/>
                        </a:rPr>
                        <a:t>Literatuur</a:t>
                      </a:r>
                      <a:endParaRPr lang="nl-BE" sz="1600" kern="100">
                        <a:solidFill>
                          <a:schemeClr val="accent5"/>
                        </a:solidFill>
                        <a:effectLst/>
                        <a:latin typeface="Aptos"/>
                        <a:ea typeface="Aptos" panose="020B0004020202020204" pitchFamily="34" charset="0"/>
                        <a:cs typeface="Times New Roman"/>
                      </a:endParaRPr>
                    </a:p>
                  </a:txBody>
                  <a:tcPr marL="68580" marR="68580" marT="0" marB="0"/>
                </a:tc>
                <a:tc>
                  <a:txBody>
                    <a:bodyPr/>
                    <a:lstStyle/>
                    <a:p>
                      <a:pPr lvl="0">
                        <a:lnSpc>
                          <a:spcPct val="114999"/>
                        </a:lnSpc>
                        <a:spcAft>
                          <a:spcPts val="800"/>
                        </a:spcAft>
                        <a:buNone/>
                      </a:pPr>
                      <a:r>
                        <a:rPr lang="nl-BE" sz="1600" i="1" kern="0">
                          <a:effectLst/>
                        </a:rPr>
                        <a:t>Vlaamse gebarentaal</a:t>
                      </a:r>
                    </a:p>
                  </a:txBody>
                  <a:tcPr marL="68580" marR="68580" marT="0" marB="0"/>
                </a:tc>
                <a:extLst>
                  <a:ext uri="{0D108BD9-81ED-4DB2-BD59-A6C34878D82A}">
                    <a16:rowId xmlns:a16="http://schemas.microsoft.com/office/drawing/2014/main" val="165710177"/>
                  </a:ext>
                </a:extLst>
              </a:tr>
              <a:tr h="2959014">
                <a:tc>
                  <a:txBody>
                    <a:bodyPr/>
                    <a:lstStyle/>
                    <a:p>
                      <a:pPr fontAlgn="base">
                        <a:lnSpc>
                          <a:spcPct val="115000"/>
                        </a:lnSpc>
                        <a:spcAft>
                          <a:spcPts val="800"/>
                        </a:spcAft>
                        <a:buNone/>
                      </a:pPr>
                      <a:r>
                        <a:rPr lang="nl-BE" sz="1800" kern="0">
                          <a:solidFill>
                            <a:schemeClr val="bg1"/>
                          </a:solidFill>
                          <a:effectLst/>
                        </a:rPr>
                        <a:t>Sub-                                          domeinen</a:t>
                      </a:r>
                      <a:endParaRPr lang="nl-BE" sz="1800" kern="10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fontAlgn="base">
                        <a:lnSpc>
                          <a:spcPct val="115000"/>
                        </a:lnSpc>
                        <a:spcAft>
                          <a:spcPts val="800"/>
                        </a:spcAft>
                        <a:buNone/>
                      </a:pPr>
                      <a:r>
                        <a:rPr lang="nl-BE" sz="1600" b="0" i="1" kern="100">
                          <a:effectLst/>
                          <a:latin typeface="Aptos"/>
                          <a:ea typeface="Aptos" panose="020B0004020202020204" pitchFamily="34" charset="0"/>
                          <a:cs typeface="Times New Roman"/>
                        </a:rPr>
                        <a:t>Sociale aandacht</a:t>
                      </a:r>
                    </a:p>
                    <a:p>
                      <a:pPr lvl="0">
                        <a:lnSpc>
                          <a:spcPct val="114999"/>
                        </a:lnSpc>
                        <a:spcAft>
                          <a:spcPts val="800"/>
                        </a:spcAft>
                        <a:buNone/>
                      </a:pPr>
                      <a:r>
                        <a:rPr lang="nl-BE" sz="1600" b="0" i="1" kern="100">
                          <a:effectLst/>
                          <a:latin typeface="Aptos"/>
                          <a:ea typeface="Aptos" panose="020B0004020202020204" pitchFamily="34" charset="0"/>
                          <a:cs typeface="Times New Roman"/>
                        </a:rPr>
                        <a:t>Betekenisver-lening</a:t>
                      </a:r>
                    </a:p>
                    <a:p>
                      <a:pPr lvl="0">
                        <a:lnSpc>
                          <a:spcPct val="114999"/>
                        </a:lnSpc>
                        <a:spcAft>
                          <a:spcPts val="800"/>
                        </a:spcAft>
                        <a:buNone/>
                      </a:pPr>
                      <a:r>
                        <a:rPr lang="nl-BE" sz="1600" b="0" i="1" kern="100">
                          <a:effectLst/>
                          <a:latin typeface="Aptos"/>
                          <a:ea typeface="Aptos" panose="020B0004020202020204" pitchFamily="34" charset="0"/>
                          <a:cs typeface="Times New Roman"/>
                        </a:rPr>
                        <a:t>Communicatie-vormen</a:t>
                      </a:r>
                    </a:p>
                  </a:txBody>
                  <a:tcPr marL="68580" marR="68580" marT="0" marB="0"/>
                </a:tc>
                <a:tc>
                  <a:txBody>
                    <a:bodyPr/>
                    <a:lstStyle/>
                    <a:p>
                      <a:pPr fontAlgn="base">
                        <a:lnSpc>
                          <a:spcPct val="115000"/>
                        </a:lnSpc>
                        <a:spcAft>
                          <a:spcPts val="800"/>
                        </a:spcAft>
                        <a:buNone/>
                      </a:pPr>
                      <a:r>
                        <a:rPr lang="nl-BE" sz="1600" b="0" kern="0">
                          <a:solidFill>
                            <a:schemeClr val="accent5"/>
                          </a:solidFill>
                          <a:effectLst/>
                          <a:latin typeface="Aptos"/>
                        </a:rPr>
                        <a:t>Vlot en vloeiend lezen</a:t>
                      </a:r>
                    </a:p>
                    <a:p>
                      <a:pPr fontAlgn="base">
                        <a:lnSpc>
                          <a:spcPct val="115000"/>
                        </a:lnSpc>
                        <a:spcAft>
                          <a:spcPts val="800"/>
                        </a:spcAft>
                        <a:buNone/>
                      </a:pPr>
                      <a:r>
                        <a:rPr lang="nl-BE" sz="1600" b="0" kern="0">
                          <a:effectLst/>
                          <a:latin typeface="Aptos"/>
                          <a:ea typeface="Aptos" panose="020B0004020202020204" pitchFamily="34" charset="0"/>
                          <a:cs typeface="Times New Roman"/>
                        </a:rPr>
                        <a:t>Tekstbegrip</a:t>
                      </a:r>
                    </a:p>
                    <a:p>
                      <a:pPr fontAlgn="base">
                        <a:lnSpc>
                          <a:spcPct val="115000"/>
                        </a:lnSpc>
                        <a:spcAft>
                          <a:spcPts val="800"/>
                        </a:spcAft>
                        <a:buNone/>
                      </a:pPr>
                      <a:r>
                        <a:rPr lang="nl-BE" sz="1600" b="0" kern="0">
                          <a:effectLst/>
                          <a:latin typeface="Aptos"/>
                          <a:ea typeface="Aptos" panose="020B0004020202020204" pitchFamily="34" charset="0"/>
                          <a:cs typeface="Times New Roman"/>
                        </a:rPr>
                        <a:t>Tekstsoorten en tekst-conventies</a:t>
                      </a:r>
                    </a:p>
                    <a:p>
                      <a:pPr fontAlgn="base">
                        <a:lnSpc>
                          <a:spcPct val="115000"/>
                        </a:lnSpc>
                        <a:spcAft>
                          <a:spcPts val="800"/>
                        </a:spcAft>
                        <a:buNone/>
                      </a:pPr>
                      <a:r>
                        <a:rPr lang="nl-BE" sz="1600" b="0" i="1" kern="0">
                          <a:effectLst/>
                          <a:latin typeface="Aptos"/>
                          <a:ea typeface="Aptos" panose="020B0004020202020204" pitchFamily="34" charset="0"/>
                          <a:cs typeface="Times New Roman"/>
                        </a:rPr>
                        <a:t>Globaal lezen</a:t>
                      </a:r>
                    </a:p>
                    <a:p>
                      <a:pPr lvl="0">
                        <a:lnSpc>
                          <a:spcPct val="114999"/>
                        </a:lnSpc>
                        <a:spcAft>
                          <a:spcPts val="800"/>
                        </a:spcAft>
                        <a:buNone/>
                      </a:pPr>
                      <a:r>
                        <a:rPr lang="nl-BE" sz="1600" b="0" i="1" kern="0">
                          <a:effectLst/>
                          <a:latin typeface="Aptos"/>
                          <a:ea typeface="Aptos" panose="020B0004020202020204" pitchFamily="34" charset="0"/>
                          <a:cs typeface="Times New Roman"/>
                        </a:rPr>
                        <a:t>Braille</a:t>
                      </a:r>
                    </a:p>
                  </a:txBody>
                  <a:tcPr marL="68580" marR="68580" marT="0" marB="0"/>
                </a:tc>
                <a:tc>
                  <a:txBody>
                    <a:bodyPr/>
                    <a:lstStyle/>
                    <a:p>
                      <a:pPr fontAlgn="base">
                        <a:lnSpc>
                          <a:spcPct val="115000"/>
                        </a:lnSpc>
                        <a:spcAft>
                          <a:spcPts val="800"/>
                        </a:spcAft>
                        <a:buNone/>
                      </a:pPr>
                      <a:r>
                        <a:rPr lang="nl-BE" sz="1600" b="0" kern="0">
                          <a:solidFill>
                            <a:schemeClr val="accent5"/>
                          </a:solidFill>
                          <a:effectLst/>
                          <a:latin typeface="Aptos"/>
                        </a:rPr>
                        <a:t>Handschrift en digitale vaardigheden</a:t>
                      </a:r>
                    </a:p>
                    <a:p>
                      <a:pPr fontAlgn="base">
                        <a:lnSpc>
                          <a:spcPct val="115000"/>
                        </a:lnSpc>
                        <a:spcAft>
                          <a:spcPts val="800"/>
                        </a:spcAft>
                        <a:buNone/>
                      </a:pPr>
                      <a:r>
                        <a:rPr lang="nl-BE" sz="1600" b="0" kern="0">
                          <a:solidFill>
                            <a:schemeClr val="tx1"/>
                          </a:solidFill>
                          <a:effectLst/>
                          <a:latin typeface="Aptos"/>
                          <a:ea typeface="Aptos" panose="020B0004020202020204" pitchFamily="34" charset="0"/>
                          <a:cs typeface="Times New Roman"/>
                        </a:rPr>
                        <a:t>Correct schrijven</a:t>
                      </a:r>
                    </a:p>
                    <a:p>
                      <a:pPr fontAlgn="base">
                        <a:lnSpc>
                          <a:spcPct val="115000"/>
                        </a:lnSpc>
                        <a:spcAft>
                          <a:spcPts val="800"/>
                        </a:spcAft>
                        <a:buNone/>
                      </a:pPr>
                      <a:r>
                        <a:rPr lang="nl-BE" sz="1600" b="0" kern="0">
                          <a:solidFill>
                            <a:schemeClr val="accent5"/>
                          </a:solidFill>
                          <a:effectLst/>
                          <a:latin typeface="Aptos"/>
                          <a:ea typeface="Aptos" panose="020B0004020202020204" pitchFamily="34" charset="0"/>
                          <a:cs typeface="Times New Roman"/>
                        </a:rPr>
                        <a:t>Schrijven om te leren</a:t>
                      </a:r>
                    </a:p>
                    <a:p>
                      <a:pPr fontAlgn="base">
                        <a:lnSpc>
                          <a:spcPct val="115000"/>
                        </a:lnSpc>
                        <a:spcAft>
                          <a:spcPts val="800"/>
                        </a:spcAft>
                        <a:buNone/>
                      </a:pPr>
                      <a:r>
                        <a:rPr lang="nl-BE" sz="1600" b="0" kern="0">
                          <a:solidFill>
                            <a:schemeClr val="tx1"/>
                          </a:solidFill>
                          <a:effectLst/>
                          <a:latin typeface="Aptos"/>
                          <a:ea typeface="Aptos" panose="020B0004020202020204" pitchFamily="34" charset="0"/>
                          <a:cs typeface="Times New Roman"/>
                        </a:rPr>
                        <a:t>Schrijven om te delen</a:t>
                      </a:r>
                    </a:p>
                    <a:p>
                      <a:pPr lvl="0">
                        <a:lnSpc>
                          <a:spcPct val="114999"/>
                        </a:lnSpc>
                        <a:spcAft>
                          <a:spcPts val="800"/>
                        </a:spcAft>
                        <a:buNone/>
                      </a:pPr>
                      <a:r>
                        <a:rPr lang="nl-BE" sz="1600" b="0" i="1" kern="0">
                          <a:solidFill>
                            <a:schemeClr val="tx1"/>
                          </a:solidFill>
                          <a:effectLst/>
                          <a:latin typeface="Aptos"/>
                          <a:ea typeface="Aptos" panose="020B0004020202020204" pitchFamily="34" charset="0"/>
                          <a:cs typeface="Times New Roman"/>
                        </a:rPr>
                        <a:t>Braille</a:t>
                      </a:r>
                    </a:p>
                  </a:txBody>
                  <a:tcPr marL="68580" marR="68580" marT="0" marB="0"/>
                </a:tc>
                <a:tc>
                  <a:txBody>
                    <a:bodyPr/>
                    <a:lstStyle/>
                    <a:p>
                      <a:pPr fontAlgn="base">
                        <a:lnSpc>
                          <a:spcPct val="115000"/>
                        </a:lnSpc>
                        <a:spcAft>
                          <a:spcPts val="800"/>
                        </a:spcAft>
                        <a:buNone/>
                      </a:pPr>
                      <a:r>
                        <a:rPr lang="nl-BE" sz="1600" b="0" kern="0">
                          <a:effectLst/>
                          <a:latin typeface="Aptos"/>
                        </a:rPr>
                        <a:t>Luisterbegrip</a:t>
                      </a:r>
                    </a:p>
                    <a:p>
                      <a:pPr fontAlgn="base">
                        <a:lnSpc>
                          <a:spcPct val="115000"/>
                        </a:lnSpc>
                        <a:spcAft>
                          <a:spcPts val="800"/>
                        </a:spcAft>
                        <a:buNone/>
                      </a:pPr>
                      <a:r>
                        <a:rPr lang="nl-BE" sz="1600" b="0" kern="0">
                          <a:effectLst/>
                          <a:latin typeface="Aptos"/>
                          <a:ea typeface="Aptos" panose="020B0004020202020204" pitchFamily="34" charset="0"/>
                          <a:cs typeface="Times New Roman"/>
                        </a:rPr>
                        <a:t>Spreken, </a:t>
                      </a:r>
                      <a:r>
                        <a:rPr lang="nl-BE" sz="1600" b="0" kern="0">
                          <a:solidFill>
                            <a:schemeClr val="accent5"/>
                          </a:solidFill>
                          <a:effectLst/>
                          <a:latin typeface="Aptos"/>
                          <a:ea typeface="Aptos" panose="020B0004020202020204" pitchFamily="34" charset="0"/>
                          <a:cs typeface="Times New Roman"/>
                        </a:rPr>
                        <a:t>presenteren</a:t>
                      </a:r>
                      <a:r>
                        <a:rPr lang="nl-BE" sz="1600" b="0" kern="0">
                          <a:effectLst/>
                          <a:latin typeface="Aptos"/>
                          <a:ea typeface="Aptos" panose="020B0004020202020204" pitchFamily="34" charset="0"/>
                          <a:cs typeface="Times New Roman"/>
                        </a:rPr>
                        <a:t> en </a:t>
                      </a:r>
                      <a:r>
                        <a:rPr lang="nl-BE" sz="1600" b="0" kern="0">
                          <a:solidFill>
                            <a:schemeClr val="accent5"/>
                          </a:solidFill>
                          <a:effectLst/>
                          <a:latin typeface="Aptos"/>
                          <a:ea typeface="Aptos" panose="020B0004020202020204" pitchFamily="34" charset="0"/>
                          <a:cs typeface="Times New Roman"/>
                        </a:rPr>
                        <a:t>vertellen</a:t>
                      </a:r>
                    </a:p>
                    <a:p>
                      <a:pPr fontAlgn="base">
                        <a:lnSpc>
                          <a:spcPct val="115000"/>
                        </a:lnSpc>
                        <a:spcAft>
                          <a:spcPts val="800"/>
                        </a:spcAft>
                        <a:buNone/>
                      </a:pPr>
                      <a:r>
                        <a:rPr lang="nl-BE" sz="1600" b="0" kern="0">
                          <a:solidFill>
                            <a:schemeClr val="tx1"/>
                          </a:solidFill>
                          <a:effectLst/>
                          <a:latin typeface="Aptos"/>
                          <a:ea typeface="Aptos" panose="020B0004020202020204" pitchFamily="34" charset="0"/>
                          <a:cs typeface="Times New Roman"/>
                        </a:rPr>
                        <a:t>Mondelinge interactievaar-</a:t>
                      </a:r>
                      <a:r>
                        <a:rPr lang="nl-BE" sz="1600" b="0" kern="0" err="1">
                          <a:solidFill>
                            <a:schemeClr val="tx1"/>
                          </a:solidFill>
                          <a:effectLst/>
                          <a:latin typeface="Aptos"/>
                          <a:ea typeface="Aptos" panose="020B0004020202020204" pitchFamily="34" charset="0"/>
                          <a:cs typeface="Times New Roman"/>
                        </a:rPr>
                        <a:t>digheden</a:t>
                      </a:r>
                      <a:endParaRPr lang="nl-BE" sz="1600" b="0" kern="0">
                        <a:solidFill>
                          <a:schemeClr val="tx1"/>
                        </a:solidFill>
                        <a:effectLst/>
                        <a:latin typeface="Aptos"/>
                        <a:ea typeface="Aptos" panose="020B0004020202020204" pitchFamily="34" charset="0"/>
                        <a:cs typeface="Times New Roman"/>
                      </a:endParaRPr>
                    </a:p>
                    <a:p>
                      <a:pPr lvl="0">
                        <a:lnSpc>
                          <a:spcPct val="114999"/>
                        </a:lnSpc>
                        <a:spcAft>
                          <a:spcPts val="800"/>
                        </a:spcAft>
                        <a:buNone/>
                      </a:pPr>
                      <a:endParaRPr lang="nl-BE" sz="1600" b="0" kern="0">
                        <a:solidFill>
                          <a:schemeClr val="tx1"/>
                        </a:solidFill>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b="0" kern="100">
                          <a:solidFill>
                            <a:schemeClr val="accent5"/>
                          </a:solidFill>
                          <a:effectLst/>
                          <a:latin typeface="Aptos"/>
                          <a:ea typeface="Aptos" panose="020B0004020202020204" pitchFamily="34" charset="0"/>
                          <a:cs typeface="Times New Roman"/>
                        </a:rPr>
                        <a:t>Woordenschat</a:t>
                      </a:r>
                    </a:p>
                    <a:p>
                      <a:pPr fontAlgn="base">
                        <a:lnSpc>
                          <a:spcPct val="115000"/>
                        </a:lnSpc>
                        <a:spcAft>
                          <a:spcPts val="800"/>
                        </a:spcAft>
                        <a:buNone/>
                      </a:pPr>
                      <a:r>
                        <a:rPr lang="nl-BE" sz="1600" b="0" kern="100">
                          <a:solidFill>
                            <a:schemeClr val="tx1"/>
                          </a:solidFill>
                          <a:effectLst/>
                          <a:latin typeface="Aptos"/>
                          <a:ea typeface="Aptos" panose="020B0004020202020204" pitchFamily="34" charset="0"/>
                          <a:cs typeface="Times New Roman"/>
                        </a:rPr>
                        <a:t>Taalsysteem (klanken, spelling, grammatica)</a:t>
                      </a:r>
                    </a:p>
                    <a:p>
                      <a:pPr fontAlgn="base">
                        <a:lnSpc>
                          <a:spcPct val="115000"/>
                        </a:lnSpc>
                        <a:spcAft>
                          <a:spcPts val="800"/>
                        </a:spcAft>
                        <a:buNone/>
                      </a:pPr>
                      <a:r>
                        <a:rPr lang="nl-BE" sz="1600" b="0" kern="100">
                          <a:solidFill>
                            <a:schemeClr val="tx1"/>
                          </a:solidFill>
                          <a:effectLst/>
                          <a:latin typeface="Aptos"/>
                          <a:ea typeface="Aptos" panose="020B0004020202020204" pitchFamily="34" charset="0"/>
                          <a:cs typeface="Times New Roman"/>
                        </a:rPr>
                        <a:t>Taalgebruik en </a:t>
                      </a:r>
                      <a:r>
                        <a:rPr lang="nl-BE" sz="1600" b="0" kern="100">
                          <a:solidFill>
                            <a:schemeClr val="accent5"/>
                          </a:solidFill>
                          <a:effectLst/>
                          <a:latin typeface="Aptos"/>
                          <a:ea typeface="Aptos" panose="020B0004020202020204" pitchFamily="34" charset="0"/>
                          <a:cs typeface="Times New Roman"/>
                        </a:rPr>
                        <a:t>taalweten-schap</a:t>
                      </a:r>
                    </a:p>
                    <a:p>
                      <a:pPr fontAlgn="base">
                        <a:lnSpc>
                          <a:spcPct val="115000"/>
                        </a:lnSpc>
                        <a:spcAft>
                          <a:spcPts val="800"/>
                        </a:spcAft>
                        <a:buNone/>
                      </a:pPr>
                      <a:endParaRPr lang="nl-BE" sz="1600" b="0" kern="100">
                        <a:solidFill>
                          <a:srgbClr val="FF0000"/>
                        </a:solidFill>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b="0" kern="0">
                          <a:solidFill>
                            <a:schemeClr val="accent5"/>
                          </a:solidFill>
                          <a:effectLst/>
                          <a:latin typeface="Aptos"/>
                        </a:rPr>
                        <a:t>Interactie met literatuur</a:t>
                      </a:r>
                      <a:endParaRPr lang="nl-BE" sz="1600" b="0" kern="0">
                        <a:effectLst/>
                        <a:latin typeface="Aptos"/>
                      </a:endParaRPr>
                    </a:p>
                    <a:p>
                      <a:pPr fontAlgn="base">
                        <a:lnSpc>
                          <a:spcPct val="115000"/>
                        </a:lnSpc>
                        <a:spcAft>
                          <a:spcPts val="800"/>
                        </a:spcAft>
                        <a:buNone/>
                      </a:pPr>
                      <a:r>
                        <a:rPr lang="nl-BE" sz="1600" b="0" kern="0">
                          <a:solidFill>
                            <a:schemeClr val="accent5"/>
                          </a:solidFill>
                          <a:effectLst/>
                          <a:latin typeface="Aptos"/>
                        </a:rPr>
                        <a:t>Creatieve expressie en taal</a:t>
                      </a:r>
                    </a:p>
                    <a:p>
                      <a:pPr fontAlgn="base">
                        <a:lnSpc>
                          <a:spcPct val="115000"/>
                        </a:lnSpc>
                        <a:spcAft>
                          <a:spcPts val="800"/>
                        </a:spcAft>
                        <a:buNone/>
                      </a:pPr>
                      <a:endParaRPr lang="nl-BE" sz="1600" b="0" kern="100">
                        <a:effectLst/>
                        <a:latin typeface="Aptos"/>
                        <a:ea typeface="Aptos" panose="020B0004020202020204" pitchFamily="34" charset="0"/>
                        <a:cs typeface="Times New Roman"/>
                      </a:endParaRPr>
                    </a:p>
                  </a:txBody>
                  <a:tcPr marL="68580" marR="68580" marT="0" marB="0"/>
                </a:tc>
                <a:tc>
                  <a:txBody>
                    <a:bodyPr/>
                    <a:lstStyle/>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Attitudes</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Lezen</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Taalgebruik</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Taalbe-schouwing</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Taalvorm</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Taalinhoud</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Hulpmiddelen</a:t>
                      </a:r>
                      <a:endParaRPr kumimoji="0" lang="nl-BE"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endParaRPr>
                    </a:p>
                  </a:txBody>
                  <a:tcPr marL="68580" marR="68580" marT="0" marB="0"/>
                </a:tc>
                <a:extLst>
                  <a:ext uri="{0D108BD9-81ED-4DB2-BD59-A6C34878D82A}">
                    <a16:rowId xmlns:a16="http://schemas.microsoft.com/office/drawing/2014/main" val="3885815535"/>
                  </a:ext>
                </a:extLst>
              </a:tr>
            </a:tbl>
          </a:graphicData>
        </a:graphic>
      </p:graphicFrame>
      <p:sp>
        <p:nvSpPr>
          <p:cNvPr id="6" name="Tekstvak 5">
            <a:extLst>
              <a:ext uri="{FF2B5EF4-FFF2-40B4-BE49-F238E27FC236}">
                <a16:creationId xmlns:a16="http://schemas.microsoft.com/office/drawing/2014/main" id="{0BEB807C-E789-51AC-8FBA-A8B92BEA295F}"/>
              </a:ext>
            </a:extLst>
          </p:cNvPr>
          <p:cNvSpPr txBox="1"/>
          <p:nvPr/>
        </p:nvSpPr>
        <p:spPr>
          <a:xfrm>
            <a:off x="422031" y="5531835"/>
            <a:ext cx="857124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800" b="1" i="0" u="none" strike="noStrike" kern="1200" cap="none" spc="0" normalizeH="0" baseline="0" noProof="0">
                <a:ln>
                  <a:noFill/>
                </a:ln>
                <a:solidFill>
                  <a:prstClr val="black"/>
                </a:solidFill>
                <a:effectLst/>
                <a:uLnTx/>
                <a:uFillTx/>
                <a:latin typeface="Trebuchet MS"/>
                <a:ea typeface="+mn-ea"/>
                <a:cs typeface="+mn-cs"/>
              </a:rPr>
              <a:t>Legende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800" b="0" i="0" u="none" strike="noStrike" kern="1200" cap="none" spc="0" normalizeH="0" baseline="0" noProof="0">
                <a:ln>
                  <a:noFill/>
                </a:ln>
                <a:solidFill>
                  <a:srgbClr val="0070C0"/>
                </a:solidFill>
                <a:effectLst/>
                <a:uLnTx/>
                <a:uFillTx/>
                <a:latin typeface="Trebuchet MS"/>
                <a:ea typeface="+mn-ea"/>
                <a:cs typeface="+mn-cs"/>
              </a:rPr>
              <a:t>Blauw</a:t>
            </a:r>
            <a:r>
              <a:rPr kumimoji="0" lang="nl-NL" sz="1800" b="0" i="0" u="none" strike="noStrike" kern="1200" cap="none" spc="0" normalizeH="0" baseline="0" noProof="0">
                <a:ln>
                  <a:noFill/>
                </a:ln>
                <a:solidFill>
                  <a:prstClr val="black"/>
                </a:solidFill>
                <a:effectLst/>
                <a:uLnTx/>
                <a:uFillTx/>
                <a:latin typeface="Trebuchet MS"/>
                <a:ea typeface="+mn-ea"/>
                <a:cs typeface="+mn-cs"/>
              </a:rPr>
              <a:t>: nu meer onder de aandacht of nieuw</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800" b="0" i="1" u="none" strike="noStrike" kern="1200" cap="none" spc="0" normalizeH="0" baseline="0" noProof="0">
                <a:ln>
                  <a:noFill/>
                </a:ln>
                <a:solidFill>
                  <a:prstClr val="black"/>
                </a:solidFill>
                <a:effectLst/>
                <a:uLnTx/>
                <a:uFillTx/>
                <a:latin typeface="Trebuchet MS"/>
                <a:ea typeface="+mn-ea"/>
                <a:cs typeface="+mn-cs"/>
              </a:rPr>
              <a:t>Cursief</a:t>
            </a:r>
            <a:r>
              <a:rPr kumimoji="0" lang="nl-NL" sz="1800" b="0" i="0" u="none" strike="noStrike" kern="1200" cap="none" spc="0" normalizeH="0" baseline="0" noProof="0">
                <a:ln>
                  <a:noFill/>
                </a:ln>
                <a:solidFill>
                  <a:prstClr val="black"/>
                </a:solidFill>
                <a:effectLst/>
                <a:uLnTx/>
                <a:uFillTx/>
                <a:latin typeface="Trebuchet MS"/>
                <a:ea typeface="+mn-ea"/>
                <a:cs typeface="+mn-cs"/>
              </a:rPr>
              <a:t>: geen gemeenschappelijke doelen (vanuit leerplan voor iedereen)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nl-BE" sz="1800" b="0" i="0" u="none" strike="noStrike" kern="1200" cap="none" spc="0" normalizeH="0" baseline="0" noProof="0">
              <a:ln>
                <a:noFill/>
              </a:ln>
              <a:solidFill>
                <a:prstClr val="black"/>
              </a:solidFill>
              <a:effectLst/>
              <a:uLnTx/>
              <a:uFillTx/>
              <a:latin typeface="Trebuchet MS"/>
              <a:ea typeface="+mn-ea"/>
              <a:cs typeface="+mn-cs"/>
            </a:endParaRPr>
          </a:p>
        </p:txBody>
      </p:sp>
      <p:sp>
        <p:nvSpPr>
          <p:cNvPr id="7" name="Rechthoek: afgeronde hoeken 6">
            <a:extLst>
              <a:ext uri="{FF2B5EF4-FFF2-40B4-BE49-F238E27FC236}">
                <a16:creationId xmlns:a16="http://schemas.microsoft.com/office/drawing/2014/main" id="{EF2AFEE0-FB55-C060-7CBC-D81C53CF31B7}"/>
              </a:ext>
            </a:extLst>
          </p:cNvPr>
          <p:cNvSpPr/>
          <p:nvPr/>
        </p:nvSpPr>
        <p:spPr>
          <a:xfrm>
            <a:off x="7378989" y="1360328"/>
            <a:ext cx="1595315" cy="4215009"/>
          </a:xfrm>
          <a:prstGeom prst="roundRect">
            <a:avLst/>
          </a:prstGeom>
          <a:noFill/>
          <a:ln w="5715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
        <p:nvSpPr>
          <p:cNvPr id="5" name="Pijl: rechts 4">
            <a:extLst>
              <a:ext uri="{FF2B5EF4-FFF2-40B4-BE49-F238E27FC236}">
                <a16:creationId xmlns:a16="http://schemas.microsoft.com/office/drawing/2014/main" id="{14F4F7E0-0A3E-A39F-5D59-D10BD7BB96DF}"/>
              </a:ext>
            </a:extLst>
          </p:cNvPr>
          <p:cNvSpPr/>
          <p:nvPr/>
        </p:nvSpPr>
        <p:spPr>
          <a:xfrm>
            <a:off x="6158027" y="2141007"/>
            <a:ext cx="1114096" cy="612228"/>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Tree>
    <p:extLst>
      <p:ext uri="{BB962C8B-B14F-4D97-AF65-F5344CB8AC3E}">
        <p14:creationId xmlns:p14="http://schemas.microsoft.com/office/powerpoint/2010/main" val="1701555617"/>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el 2">
            <a:extLst>
              <a:ext uri="{FF2B5EF4-FFF2-40B4-BE49-F238E27FC236}">
                <a16:creationId xmlns:a16="http://schemas.microsoft.com/office/drawing/2014/main" id="{19F6BED8-717C-10CB-37C0-194225761A8A}"/>
              </a:ext>
            </a:extLst>
          </p:cNvPr>
          <p:cNvGraphicFramePr>
            <a:graphicFrameLocks noGrp="1"/>
          </p:cNvGraphicFramePr>
          <p:nvPr>
            <p:extLst>
              <p:ext uri="{D42A27DB-BD31-4B8C-83A1-F6EECF244321}">
                <p14:modId xmlns:p14="http://schemas.microsoft.com/office/powerpoint/2010/main" val="1030929204"/>
              </p:ext>
            </p:extLst>
          </p:nvPr>
        </p:nvGraphicFramePr>
        <p:xfrm>
          <a:off x="778849" y="2222992"/>
          <a:ext cx="11084291" cy="1715279"/>
        </p:xfrm>
        <a:graphic>
          <a:graphicData uri="http://schemas.openxmlformats.org/drawingml/2006/table">
            <a:tbl>
              <a:tblPr firstRow="1" firstCol="1" bandRow="1"/>
              <a:tblGrid>
                <a:gridCol w="2495293">
                  <a:extLst>
                    <a:ext uri="{9D8B030D-6E8A-4147-A177-3AD203B41FA5}">
                      <a16:colId xmlns:a16="http://schemas.microsoft.com/office/drawing/2014/main" val="1862613204"/>
                    </a:ext>
                  </a:extLst>
                </a:gridCol>
                <a:gridCol w="2605548">
                  <a:extLst>
                    <a:ext uri="{9D8B030D-6E8A-4147-A177-3AD203B41FA5}">
                      <a16:colId xmlns:a16="http://schemas.microsoft.com/office/drawing/2014/main" val="2694873821"/>
                    </a:ext>
                  </a:extLst>
                </a:gridCol>
                <a:gridCol w="3731846">
                  <a:extLst>
                    <a:ext uri="{9D8B030D-6E8A-4147-A177-3AD203B41FA5}">
                      <a16:colId xmlns:a16="http://schemas.microsoft.com/office/drawing/2014/main" val="3747402569"/>
                    </a:ext>
                  </a:extLst>
                </a:gridCol>
                <a:gridCol w="333667">
                  <a:extLst>
                    <a:ext uri="{9D8B030D-6E8A-4147-A177-3AD203B41FA5}">
                      <a16:colId xmlns:a16="http://schemas.microsoft.com/office/drawing/2014/main" val="1918874244"/>
                    </a:ext>
                  </a:extLst>
                </a:gridCol>
                <a:gridCol w="312814">
                  <a:extLst>
                    <a:ext uri="{9D8B030D-6E8A-4147-A177-3AD203B41FA5}">
                      <a16:colId xmlns:a16="http://schemas.microsoft.com/office/drawing/2014/main" val="3647113416"/>
                    </a:ext>
                  </a:extLst>
                </a:gridCol>
                <a:gridCol w="178347">
                  <a:extLst>
                    <a:ext uri="{9D8B030D-6E8A-4147-A177-3AD203B41FA5}">
                      <a16:colId xmlns:a16="http://schemas.microsoft.com/office/drawing/2014/main" val="3651706965"/>
                    </a:ext>
                  </a:extLst>
                </a:gridCol>
                <a:gridCol w="178347">
                  <a:extLst>
                    <a:ext uri="{9D8B030D-6E8A-4147-A177-3AD203B41FA5}">
                      <a16:colId xmlns:a16="http://schemas.microsoft.com/office/drawing/2014/main" val="1803499150"/>
                    </a:ext>
                  </a:extLst>
                </a:gridCol>
                <a:gridCol w="178347">
                  <a:extLst>
                    <a:ext uri="{9D8B030D-6E8A-4147-A177-3AD203B41FA5}">
                      <a16:colId xmlns:a16="http://schemas.microsoft.com/office/drawing/2014/main" val="3679281609"/>
                    </a:ext>
                  </a:extLst>
                </a:gridCol>
                <a:gridCol w="178347">
                  <a:extLst>
                    <a:ext uri="{9D8B030D-6E8A-4147-A177-3AD203B41FA5}">
                      <a16:colId xmlns:a16="http://schemas.microsoft.com/office/drawing/2014/main" val="706276041"/>
                    </a:ext>
                  </a:extLst>
                </a:gridCol>
                <a:gridCol w="178347">
                  <a:extLst>
                    <a:ext uri="{9D8B030D-6E8A-4147-A177-3AD203B41FA5}">
                      <a16:colId xmlns:a16="http://schemas.microsoft.com/office/drawing/2014/main" val="880776401"/>
                    </a:ext>
                  </a:extLst>
                </a:gridCol>
                <a:gridCol w="178347">
                  <a:extLst>
                    <a:ext uri="{9D8B030D-6E8A-4147-A177-3AD203B41FA5}">
                      <a16:colId xmlns:a16="http://schemas.microsoft.com/office/drawing/2014/main" val="3222364498"/>
                    </a:ext>
                  </a:extLst>
                </a:gridCol>
                <a:gridCol w="178347">
                  <a:extLst>
                    <a:ext uri="{9D8B030D-6E8A-4147-A177-3AD203B41FA5}">
                      <a16:colId xmlns:a16="http://schemas.microsoft.com/office/drawing/2014/main" val="4263632805"/>
                    </a:ext>
                  </a:extLst>
                </a:gridCol>
                <a:gridCol w="178347">
                  <a:extLst>
                    <a:ext uri="{9D8B030D-6E8A-4147-A177-3AD203B41FA5}">
                      <a16:colId xmlns:a16="http://schemas.microsoft.com/office/drawing/2014/main" val="2616744284"/>
                    </a:ext>
                  </a:extLst>
                </a:gridCol>
                <a:gridCol w="178347">
                  <a:extLst>
                    <a:ext uri="{9D8B030D-6E8A-4147-A177-3AD203B41FA5}">
                      <a16:colId xmlns:a16="http://schemas.microsoft.com/office/drawing/2014/main" val="2160504353"/>
                    </a:ext>
                  </a:extLst>
                </a:gridCol>
              </a:tblGrid>
              <a:tr h="0">
                <a:tc rowSpan="2">
                  <a:txBody>
                    <a:bodyPr/>
                    <a:lstStyle/>
                    <a:p>
                      <a:pPr>
                        <a:lnSpc>
                          <a:spcPct val="130000"/>
                        </a:lnSpc>
                        <a:spcBef>
                          <a:spcPts val="300"/>
                        </a:spcBef>
                        <a:spcAft>
                          <a:spcPts val="300"/>
                        </a:spcAft>
                        <a:buNone/>
                      </a:pPr>
                      <a:r>
                        <a:rPr lang="nl-BE" sz="28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Domein</a:t>
                      </a:r>
                      <a:endParaRPr lang="nl-BE" sz="2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rowSpan="2">
                  <a:txBody>
                    <a:bodyPr/>
                    <a:lstStyle/>
                    <a:p>
                      <a:pPr>
                        <a:lnSpc>
                          <a:spcPct val="130000"/>
                        </a:lnSpc>
                        <a:spcBef>
                          <a:spcPts val="300"/>
                        </a:spcBef>
                        <a:spcAft>
                          <a:spcPts val="300"/>
                        </a:spcAft>
                        <a:buNone/>
                      </a:pPr>
                      <a:r>
                        <a:rPr lang="nl-BE" sz="28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Subdomein</a:t>
                      </a:r>
                      <a:endParaRPr lang="nl-BE" sz="2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rowSpan="2">
                  <a:txBody>
                    <a:bodyPr/>
                    <a:lstStyle/>
                    <a:p>
                      <a:pPr>
                        <a:lnSpc>
                          <a:spcPct val="130000"/>
                        </a:lnSpc>
                        <a:spcBef>
                          <a:spcPts val="300"/>
                        </a:spcBef>
                        <a:spcAft>
                          <a:spcPts val="300"/>
                        </a:spcAft>
                        <a:buNone/>
                      </a:pPr>
                      <a:r>
                        <a:rPr lang="nl-BE" sz="1600" b="1">
                          <a:solidFill>
                            <a:srgbClr val="000000"/>
                          </a:solidFill>
                          <a:effectLst/>
                          <a:latin typeface="Trebuchet MS" panose="020B0603020202020204" pitchFamily="34" charset="0"/>
                          <a:ea typeface="Trebuchet MS" panose="020B0603020202020204" pitchFamily="34" charset="0"/>
                          <a:cs typeface="Times New Roman" panose="02020603050405020304" pitchFamily="18" charset="0"/>
                        </a:rPr>
                        <a:t>Cluster</a:t>
                      </a:r>
                      <a:endPar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rowSpan="2">
                  <a:txBody>
                    <a:bodyPr/>
                    <a:lstStyle/>
                    <a:p>
                      <a:pPr algn="ctr">
                        <a:lnSpc>
                          <a:spcPct val="130000"/>
                        </a:lnSpc>
                        <a:spcBef>
                          <a:spcPts val="300"/>
                        </a:spcBef>
                        <a:spcAft>
                          <a:spcPts val="300"/>
                        </a:spcAft>
                        <a:buNone/>
                      </a:pPr>
                      <a:r>
                        <a:rPr lang="nl-BE" sz="1000" b="1">
                          <a:solidFill>
                            <a:srgbClr val="000000"/>
                          </a:solidFill>
                          <a:effectLst/>
                          <a:latin typeface="Trebuchet MS" panose="020B0603020202020204" pitchFamily="34" charset="0"/>
                          <a:ea typeface="Trebuchet MS" panose="020B0603020202020204" pitchFamily="34" charset="0"/>
                          <a:cs typeface="Times New Roman" panose="02020603050405020304" pitchFamily="18" charset="0"/>
                        </a:rPr>
                        <a:t>P</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gridSpan="9">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G</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rowSpan="2">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S</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extLst>
                  <a:ext uri="{0D108BD9-81ED-4DB2-BD59-A6C34878D82A}">
                    <a16:rowId xmlns:a16="http://schemas.microsoft.com/office/drawing/2014/main" val="1448574225"/>
                  </a:ext>
                </a:extLst>
              </a:tr>
              <a:tr h="635461">
                <a:tc vMerge="1">
                  <a:txBody>
                    <a:bodyPr/>
                    <a:lstStyle/>
                    <a:p>
                      <a:endParaRPr lang="nl-BE"/>
                    </a:p>
                  </a:txBody>
                  <a:tcPr/>
                </a:tc>
                <a:tc vMerge="1">
                  <a:txBody>
                    <a:bodyPr/>
                    <a:lstStyle/>
                    <a:p>
                      <a:endParaRPr lang="nl-BE"/>
                    </a:p>
                  </a:txBody>
                  <a:tcPr/>
                </a:tc>
                <a:tc vMerge="1">
                  <a:txBody>
                    <a:bodyPr/>
                    <a:lstStyle/>
                    <a:p>
                      <a:endParaRPr lang="nl-BE"/>
                    </a:p>
                  </a:txBody>
                  <a:tcPr/>
                </a:tc>
                <a:tc vMerge="1">
                  <a:txBody>
                    <a:bodyPr/>
                    <a:lstStyle/>
                    <a:p>
                      <a:endParaRPr lang="nl-BE"/>
                    </a:p>
                  </a:txBody>
                  <a:tcPr/>
                </a:tc>
                <a:tc>
                  <a:txBody>
                    <a:bodyPr/>
                    <a:lstStyle/>
                    <a:p>
                      <a:pPr algn="ctr">
                        <a:lnSpc>
                          <a:spcPct val="130000"/>
                        </a:lnSpc>
                        <a:spcBef>
                          <a:spcPts val="300"/>
                        </a:spcBef>
                        <a:spcAft>
                          <a:spcPts val="300"/>
                        </a:spcAft>
                        <a:buNone/>
                      </a:pPr>
                      <a:r>
                        <a:rPr lang="nl-BE" sz="1000" b="1">
                          <a:solidFill>
                            <a:srgbClr val="000000"/>
                          </a:solidFill>
                          <a:effectLst/>
                          <a:latin typeface="Trebuchet MS" panose="020B0603020202020204" pitchFamily="34" charset="0"/>
                          <a:ea typeface="Trebuchet MS" panose="020B0603020202020204" pitchFamily="34" charset="0"/>
                          <a:cs typeface="Times New Roman" panose="02020603050405020304" pitchFamily="18" charset="0"/>
                        </a:rPr>
                        <a:t>JK</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K2</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K3</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L1</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L2</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L3</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L4</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L5</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L6</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vMerge="1">
                  <a:txBody>
                    <a:bodyPr/>
                    <a:lstStyle/>
                    <a:p>
                      <a:endParaRPr lang="nl-BE"/>
                    </a:p>
                  </a:txBody>
                  <a:tcPr/>
                </a:tc>
                <a:extLst>
                  <a:ext uri="{0D108BD9-81ED-4DB2-BD59-A6C34878D82A}">
                    <a16:rowId xmlns:a16="http://schemas.microsoft.com/office/drawing/2014/main" val="3216578611"/>
                  </a:ext>
                </a:extLst>
              </a:tr>
              <a:tr h="270439">
                <a:tc>
                  <a:txBody>
                    <a:bodyPr/>
                    <a:lstStyle/>
                    <a:p>
                      <a:pPr>
                        <a:lnSpc>
                          <a:spcPct val="130000"/>
                        </a:lnSpc>
                        <a:spcAft>
                          <a:spcPts val="1000"/>
                        </a:spcAft>
                        <a:buNone/>
                      </a:pPr>
                      <a:r>
                        <a:rPr lang="nl-BE" sz="2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Taalsysteem en taalgebruik</a:t>
                      </a:r>
                      <a:endParaRPr lang="nl-BE" sz="2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30000"/>
                        </a:lnSpc>
                        <a:spcAft>
                          <a:spcPts val="1000"/>
                        </a:spcAft>
                        <a:buNone/>
                      </a:pPr>
                      <a:r>
                        <a:rPr lang="nl-BE" sz="2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Woordenschat</a:t>
                      </a:r>
                      <a:endParaRPr lang="nl-BE" sz="2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30000"/>
                        </a:lnSpc>
                        <a:spcAft>
                          <a:spcPts val="1000"/>
                        </a:spcAft>
                        <a:buNone/>
                      </a:pPr>
                      <a:r>
                        <a:rPr lang="nl-BE" sz="2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3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425728038"/>
                  </a:ext>
                </a:extLst>
              </a:tr>
            </a:tbl>
          </a:graphicData>
        </a:graphic>
      </p:graphicFrame>
      <p:sp>
        <p:nvSpPr>
          <p:cNvPr id="5" name="Titel 1">
            <a:extLst>
              <a:ext uri="{FF2B5EF4-FFF2-40B4-BE49-F238E27FC236}">
                <a16:creationId xmlns:a16="http://schemas.microsoft.com/office/drawing/2014/main" id="{27ECBB0B-3A0D-D830-180A-0CA35828E24B}"/>
              </a:ext>
            </a:extLst>
          </p:cNvPr>
          <p:cNvSpPr txBox="1">
            <a:spLocks/>
          </p:cNvSpPr>
          <p:nvPr/>
        </p:nvSpPr>
        <p:spPr>
          <a:xfrm>
            <a:off x="495639" y="492945"/>
            <a:ext cx="9799638" cy="648481"/>
          </a:xfrm>
          <a:prstGeom prst="rect">
            <a:avLst/>
          </a:prstGeom>
        </p:spPr>
        <p:txBody>
          <a:bodyPr/>
          <a:lstStyle>
            <a:lvl1pPr algn="l" defTabSz="685783" rtl="0" eaLnBrk="1" latinLnBrk="0" hangingPunct="1">
              <a:spcBef>
                <a:spcPct val="0"/>
              </a:spcBef>
              <a:buNone/>
              <a:defRPr kumimoji="0" lang="nl-BE" sz="2400" b="0" kern="1200" cap="none" baseline="0" dirty="0" smtClean="0">
                <a:solidFill>
                  <a:srgbClr val="2D3E4E"/>
                </a:solidFill>
                <a:effectLst/>
                <a:latin typeface="Poppins ExtraBold" panose="00000900000000000000" pitchFamily="2" charset="0"/>
                <a:ea typeface="Roboto" pitchFamily="2" charset="0"/>
                <a:cs typeface="Poppins ExtraBold" panose="00000900000000000000" pitchFamily="2" charset="0"/>
              </a:defRPr>
            </a:lvl1pPr>
          </a:lstStyle>
          <a:p>
            <a:r>
              <a:rPr lang="nl-NL" sz="3600" b="1">
                <a:solidFill>
                  <a:schemeClr val="tx1"/>
                </a:solidFill>
                <a:latin typeface="Poppins" panose="00000500000000000000" pitchFamily="2" charset="0"/>
                <a:cs typeface="Poppins" panose="00000500000000000000" pitchFamily="2" charset="0"/>
              </a:rPr>
              <a:t>Overzicht opbouw </a:t>
            </a:r>
            <a:br>
              <a:rPr lang="nl-NL" sz="3600" b="1">
                <a:solidFill>
                  <a:schemeClr val="tx1"/>
                </a:solidFill>
                <a:latin typeface="Poppins" panose="00000500000000000000" pitchFamily="2" charset="0"/>
                <a:cs typeface="Poppins" panose="00000500000000000000" pitchFamily="2" charset="0"/>
              </a:rPr>
            </a:br>
            <a:r>
              <a:rPr lang="nl-NL" sz="3600" b="1">
                <a:solidFill>
                  <a:schemeClr val="tx1"/>
                </a:solidFill>
                <a:latin typeface="Poppins" panose="00000500000000000000" pitchFamily="2" charset="0"/>
                <a:cs typeface="Poppins" panose="00000500000000000000" pitchFamily="2" charset="0"/>
              </a:rPr>
              <a:t>Woordenschat</a:t>
            </a:r>
            <a:endParaRPr lang="nl-NL" sz="3600"/>
          </a:p>
        </p:txBody>
      </p:sp>
    </p:spTree>
    <p:extLst>
      <p:ext uri="{BB962C8B-B14F-4D97-AF65-F5344CB8AC3E}">
        <p14:creationId xmlns:p14="http://schemas.microsoft.com/office/powerpoint/2010/main" val="3181724733"/>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8F46D3-4138-CAD8-C7F4-5EEE8929BC92}"/>
            </a:ext>
          </a:extLst>
        </p:cNvPr>
        <p:cNvGrpSpPr/>
        <p:nvPr/>
      </p:nvGrpSpPr>
      <p:grpSpPr>
        <a:xfrm>
          <a:off x="0" y="0"/>
          <a:ext cx="0" cy="0"/>
          <a:chOff x="0" y="0"/>
          <a:chExt cx="0" cy="0"/>
        </a:xfrm>
      </p:grpSpPr>
      <p:sp>
        <p:nvSpPr>
          <p:cNvPr id="2" name="Tijdelijke aanduiding voor tekst 1">
            <a:extLst>
              <a:ext uri="{FF2B5EF4-FFF2-40B4-BE49-F238E27FC236}">
                <a16:creationId xmlns:a16="http://schemas.microsoft.com/office/drawing/2014/main" id="{D0F3E90D-6F39-39C6-7098-F8C2FCD5B3FA}"/>
              </a:ext>
            </a:extLst>
          </p:cNvPr>
          <p:cNvSpPr>
            <a:spLocks noGrp="1"/>
          </p:cNvSpPr>
          <p:nvPr>
            <p:ph type="body" sz="quarter" idx="10"/>
          </p:nvPr>
        </p:nvSpPr>
        <p:spPr>
          <a:xfrm>
            <a:off x="458967" y="1522591"/>
            <a:ext cx="10534808" cy="4124076"/>
          </a:xfrm>
        </p:spPr>
        <p:txBody>
          <a:bodyPr>
            <a:normAutofit/>
          </a:bodyPr>
          <a:lstStyle/>
          <a:p>
            <a:pPr marL="0" indent="0">
              <a:buNone/>
            </a:pPr>
            <a:r>
              <a:rPr lang="nl-BE" b="1">
                <a:solidFill>
                  <a:schemeClr val="accent1"/>
                </a:solidFill>
              </a:rPr>
              <a:t>Welke begrippen moeten leerlingen kennen?</a:t>
            </a:r>
            <a:endParaRPr lang="nl-BE">
              <a:solidFill>
                <a:schemeClr val="accent1"/>
              </a:solidFill>
            </a:endParaRPr>
          </a:p>
          <a:p>
            <a:pPr marL="0" indent="0">
              <a:buNone/>
            </a:pPr>
            <a:r>
              <a:rPr lang="nl-BE"/>
              <a:t>Bij het </a:t>
            </a:r>
            <a:r>
              <a:rPr lang="nl-BE" b="1"/>
              <a:t>subdomein woordenschat</a:t>
            </a:r>
            <a:r>
              <a:rPr lang="nl-BE"/>
              <a:t> vind je niet terug welke begrippen de leerlingen allemaal moeten kennen.</a:t>
            </a:r>
          </a:p>
          <a:p>
            <a:pPr marL="0" indent="0">
              <a:buNone/>
            </a:pPr>
            <a:r>
              <a:rPr lang="nl-BE"/>
              <a:t>Deze woorden staan verspreid over de </a:t>
            </a:r>
            <a:r>
              <a:rPr lang="nl-BE" b="1"/>
              <a:t>‘kennen’-doelen</a:t>
            </a:r>
            <a:r>
              <a:rPr lang="nl-BE"/>
              <a:t> in het hele leerplan en in de verschillende disciplines.</a:t>
            </a:r>
          </a:p>
          <a:p>
            <a:pPr marL="0" indent="0">
              <a:buNone/>
            </a:pPr>
            <a:br>
              <a:rPr lang="nl-BE"/>
            </a:br>
            <a:endParaRPr lang="nl-BE"/>
          </a:p>
          <a:p>
            <a:pPr marL="0" indent="0">
              <a:buNone/>
            </a:pPr>
            <a:endParaRPr lang="nl-BE"/>
          </a:p>
          <a:p>
            <a:pPr marL="0" indent="0">
              <a:buNone/>
            </a:pPr>
            <a:endParaRPr lang="nl-BE"/>
          </a:p>
          <a:p>
            <a:pPr marL="0" indent="0">
              <a:buNone/>
            </a:pPr>
            <a:endParaRPr lang="nl-BE"/>
          </a:p>
        </p:txBody>
      </p:sp>
      <p:sp>
        <p:nvSpPr>
          <p:cNvPr id="3" name="Titel 2">
            <a:extLst>
              <a:ext uri="{FF2B5EF4-FFF2-40B4-BE49-F238E27FC236}">
                <a16:creationId xmlns:a16="http://schemas.microsoft.com/office/drawing/2014/main" id="{85F9244C-F9FC-C5D0-F810-5189EE2631D2}"/>
              </a:ext>
            </a:extLst>
          </p:cNvPr>
          <p:cNvSpPr>
            <a:spLocks noGrp="1"/>
          </p:cNvSpPr>
          <p:nvPr>
            <p:ph type="title"/>
          </p:nvPr>
        </p:nvSpPr>
        <p:spPr/>
        <p:txBody>
          <a:bodyPr/>
          <a:lstStyle/>
          <a:p>
            <a:r>
              <a:rPr lang="nl-NL"/>
              <a:t>Woordenschat in het leerplan</a:t>
            </a:r>
            <a:endParaRPr lang="nl-BE"/>
          </a:p>
        </p:txBody>
      </p:sp>
    </p:spTree>
    <p:extLst>
      <p:ext uri="{BB962C8B-B14F-4D97-AF65-F5344CB8AC3E}">
        <p14:creationId xmlns:p14="http://schemas.microsoft.com/office/powerpoint/2010/main" val="2929711073"/>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kstvak 3">
            <a:extLst>
              <a:ext uri="{FF2B5EF4-FFF2-40B4-BE49-F238E27FC236}">
                <a16:creationId xmlns:a16="http://schemas.microsoft.com/office/drawing/2014/main" id="{2E34882D-FA85-E6B3-88CC-04FE95871270}"/>
              </a:ext>
            </a:extLst>
          </p:cNvPr>
          <p:cNvSpPr txBox="1"/>
          <p:nvPr/>
        </p:nvSpPr>
        <p:spPr>
          <a:xfrm>
            <a:off x="778794" y="1450648"/>
            <a:ext cx="10678638" cy="3430042"/>
          </a:xfrm>
          <a:prstGeom prst="rect">
            <a:avLst/>
          </a:prstGeom>
          <a:noFill/>
        </p:spPr>
        <p:txBody>
          <a:bodyPr wrap="square">
            <a:spAutoFit/>
          </a:bodyPr>
          <a:lstStyle/>
          <a:p>
            <a:pPr marL="342900" marR="0" lvl="0" indent="-342900" algn="l" defTabSz="914400" rtl="0" eaLnBrk="1" fontAlgn="auto" latinLnBrk="0" hangingPunct="1">
              <a:lnSpc>
                <a:spcPct val="107000"/>
              </a:lnSpc>
              <a:spcBef>
                <a:spcPts val="0"/>
              </a:spcBef>
              <a:spcAft>
                <a:spcPts val="800"/>
              </a:spcAft>
              <a:buClrTx/>
              <a:buSzTx/>
              <a:buFont typeface="Symbol" panose="05050102010706020507" pitchFamily="18" charset="2"/>
              <a:buChar char=""/>
              <a:tabLst/>
              <a:defRPr/>
            </a:pPr>
            <a:r>
              <a:rPr kumimoji="0" lang="nl-BE" sz="3200" b="1" i="0" u="none" strike="noStrike" kern="1200" cap="none" spc="0" normalizeH="0" baseline="0" noProof="0">
                <a:ln>
                  <a:noFill/>
                </a:ln>
                <a:solidFill>
                  <a:srgbClr val="00BCD2"/>
                </a:solidFill>
                <a:effectLst/>
                <a:uLnTx/>
                <a:uFillTx/>
                <a:latin typeface="Roboto" panose="02000000000000000000" pitchFamily="2" charset="0"/>
                <a:ea typeface="Roboto" panose="02000000000000000000" pitchFamily="2" charset="0"/>
                <a:cs typeface="Roboto" panose="02000000000000000000" pitchFamily="2" charset="0"/>
              </a:rPr>
              <a:t>De leerlingen kennen</a:t>
            </a:r>
            <a:r>
              <a:rPr lang="nl-BE" sz="3200" b="1">
                <a:solidFill>
                  <a:srgbClr val="00BCD2"/>
                </a:solidFill>
                <a:latin typeface="Roboto" panose="02000000000000000000" pitchFamily="2" charset="0"/>
                <a:ea typeface="Roboto" panose="02000000000000000000" pitchFamily="2" charset="0"/>
                <a:cs typeface="Roboto" panose="02000000000000000000" pitchFamily="2" charset="0"/>
              </a:rPr>
              <a:t> </a:t>
            </a:r>
            <a:r>
              <a:rPr lang="nl-BE" sz="3200">
                <a:latin typeface="Roboto" panose="02000000000000000000" pitchFamily="2" charset="0"/>
                <a:ea typeface="Roboto" panose="02000000000000000000" pitchFamily="2" charset="0"/>
                <a:cs typeface="Roboto" panose="02000000000000000000" pitchFamily="2" charset="0"/>
              </a:rPr>
              <a:t>(</a:t>
            </a:r>
            <a:r>
              <a:rPr kumimoji="0" lang="nl-BE" sz="3200" b="0" i="0" u="none" strike="noStrike" kern="1200" cap="none" spc="0" normalizeH="0" baseline="0" noProof="0">
                <a:ln>
                  <a:noFill/>
                </a:ln>
                <a:solidFill>
                  <a:srgbClr val="262626"/>
                </a:solidFill>
                <a:effectLst/>
                <a:uLnTx/>
                <a:uFillTx/>
                <a:latin typeface="Roboto" panose="02000000000000000000" pitchFamily="2" charset="0"/>
                <a:ea typeface="Roboto" panose="02000000000000000000" pitchFamily="2" charset="0"/>
                <a:cs typeface="Roboto" panose="02000000000000000000" pitchFamily="2" charset="0"/>
              </a:rPr>
              <a:t>de begrippen)… = de leerling gebruikt deze begrippen actief</a:t>
            </a:r>
          </a:p>
          <a:p>
            <a:pPr marL="342900" marR="0" lvl="0" indent="-342900" algn="l" defTabSz="914400" rtl="0" eaLnBrk="1" fontAlgn="auto" latinLnBrk="0" hangingPunct="1">
              <a:lnSpc>
                <a:spcPct val="107000"/>
              </a:lnSpc>
              <a:spcBef>
                <a:spcPts val="0"/>
              </a:spcBef>
              <a:spcAft>
                <a:spcPts val="800"/>
              </a:spcAft>
              <a:buClrTx/>
              <a:buSzTx/>
              <a:buFont typeface="Symbol" panose="05050102010706020507" pitchFamily="18" charset="2"/>
              <a:buChar char=""/>
              <a:tabLst/>
              <a:defRPr/>
            </a:pPr>
            <a:r>
              <a:rPr kumimoji="0" lang="nl-BE" sz="3200" b="1" i="0" u="none" strike="noStrike" kern="1200" cap="none" spc="0" normalizeH="0" baseline="0" noProof="0">
                <a:ln>
                  <a:noFill/>
                </a:ln>
                <a:solidFill>
                  <a:srgbClr val="00BCD2"/>
                </a:solidFill>
                <a:effectLst/>
                <a:uLnTx/>
                <a:uFillTx/>
                <a:latin typeface="Roboto" panose="02000000000000000000" pitchFamily="2" charset="0"/>
                <a:ea typeface="Roboto" panose="02000000000000000000" pitchFamily="2" charset="0"/>
                <a:cs typeface="Roboto" panose="02000000000000000000" pitchFamily="2" charset="0"/>
              </a:rPr>
              <a:t>De leerlingen weten </a:t>
            </a:r>
            <a:r>
              <a:rPr kumimoji="0" lang="nl-BE" sz="3200" i="0" u="none" strike="noStrike" kern="1200" cap="none" spc="0" normalizeH="0" baseline="0" noProof="0">
                <a:ln>
                  <a:noFill/>
                </a:ln>
                <a:effectLst/>
                <a:uLnTx/>
                <a:uFillTx/>
                <a:latin typeface="Roboto" panose="02000000000000000000" pitchFamily="2" charset="0"/>
                <a:ea typeface="Roboto" panose="02000000000000000000" pitchFamily="2" charset="0"/>
                <a:cs typeface="Roboto" panose="02000000000000000000" pitchFamily="2" charset="0"/>
              </a:rPr>
              <a:t>… </a:t>
            </a:r>
            <a:r>
              <a:rPr kumimoji="0" lang="nl-BE" sz="3200" b="0" i="0" u="none" strike="noStrike" kern="1200" cap="none" spc="0" normalizeH="0" baseline="0" noProof="0">
                <a:ln>
                  <a:noFill/>
                </a:ln>
                <a:solidFill>
                  <a:srgbClr val="262626"/>
                </a:solidFill>
                <a:effectLst/>
                <a:uLnTx/>
                <a:uFillTx/>
                <a:latin typeface="Roboto" panose="02000000000000000000" pitchFamily="2" charset="0"/>
                <a:ea typeface="Roboto" panose="02000000000000000000" pitchFamily="2" charset="0"/>
                <a:cs typeface="Roboto" panose="02000000000000000000" pitchFamily="2" charset="0"/>
              </a:rPr>
              <a:t>= de leerling begrijpt het concept</a:t>
            </a:r>
          </a:p>
          <a:p>
            <a:pPr marL="342900" marR="0" lvl="0" indent="-342900" algn="l" defTabSz="914400" rtl="0" eaLnBrk="1" fontAlgn="auto" latinLnBrk="0" hangingPunct="1">
              <a:lnSpc>
                <a:spcPct val="107000"/>
              </a:lnSpc>
              <a:spcBef>
                <a:spcPts val="0"/>
              </a:spcBef>
              <a:spcAft>
                <a:spcPts val="800"/>
              </a:spcAft>
              <a:buClrTx/>
              <a:buSzTx/>
              <a:buFont typeface="Symbol" panose="05050102010706020507" pitchFamily="18" charset="2"/>
              <a:buChar char=""/>
              <a:tabLst/>
              <a:defRPr/>
            </a:pPr>
            <a:r>
              <a:rPr kumimoji="0" lang="nl-BE" sz="3200" b="1" i="0" u="none" strike="noStrike" kern="1200" cap="none" spc="0" normalizeH="0" baseline="0" noProof="0">
                <a:ln>
                  <a:noFill/>
                </a:ln>
                <a:solidFill>
                  <a:srgbClr val="00BCD2"/>
                </a:solidFill>
                <a:effectLst/>
                <a:uLnTx/>
                <a:uFillTx/>
                <a:latin typeface="Roboto" panose="02000000000000000000" pitchFamily="2" charset="0"/>
                <a:ea typeface="Roboto" panose="02000000000000000000" pitchFamily="2" charset="0"/>
                <a:cs typeface="Roboto" panose="02000000000000000000" pitchFamily="2" charset="0"/>
              </a:rPr>
              <a:t>De leerlingen kunnen</a:t>
            </a:r>
            <a:r>
              <a:rPr kumimoji="0" lang="nl-BE" sz="3200" b="0" i="0" u="none" strike="noStrike" kern="1200" cap="none" spc="0" normalizeH="0" baseline="0" noProof="0">
                <a:ln>
                  <a:noFill/>
                </a:ln>
                <a:solidFill>
                  <a:srgbClr val="262626"/>
                </a:solidFill>
                <a:effectLst/>
                <a:uLnTx/>
                <a:uFillTx/>
                <a:latin typeface="Roboto" panose="02000000000000000000" pitchFamily="2" charset="0"/>
                <a:ea typeface="Roboto" panose="02000000000000000000" pitchFamily="2" charset="0"/>
                <a:cs typeface="Roboto" panose="02000000000000000000" pitchFamily="2" charset="0"/>
              </a:rPr>
              <a:t> … = beheersing volgens het handelingswerkwoord zoals classificeren, verwoorden, tonen…</a:t>
            </a:r>
          </a:p>
        </p:txBody>
      </p:sp>
      <p:sp>
        <p:nvSpPr>
          <p:cNvPr id="9" name="Titel 2">
            <a:extLst>
              <a:ext uri="{FF2B5EF4-FFF2-40B4-BE49-F238E27FC236}">
                <a16:creationId xmlns:a16="http://schemas.microsoft.com/office/drawing/2014/main" id="{E52CBF4C-70C5-E297-2290-54FE1F9826DA}"/>
              </a:ext>
            </a:extLst>
          </p:cNvPr>
          <p:cNvSpPr txBox="1">
            <a:spLocks/>
          </p:cNvSpPr>
          <p:nvPr/>
        </p:nvSpPr>
        <p:spPr>
          <a:xfrm>
            <a:off x="319177" y="473076"/>
            <a:ext cx="9799638" cy="1070589"/>
          </a:xfrm>
          <a:prstGeom prst="rect">
            <a:avLst/>
          </a:prstGeom>
        </p:spPr>
        <p:txBody>
          <a:bodyPr/>
          <a:lstStyle>
            <a:lvl1pPr algn="l" defTabSz="685783" rtl="0" eaLnBrk="1" latinLnBrk="0" hangingPunct="1">
              <a:spcBef>
                <a:spcPct val="0"/>
              </a:spcBef>
              <a:buNone/>
              <a:defRPr kumimoji="0" lang="nl-BE" sz="2400" b="0" kern="1200" cap="none" baseline="0" dirty="0" smtClean="0">
                <a:solidFill>
                  <a:srgbClr val="2D3E4E"/>
                </a:solidFill>
                <a:effectLst/>
                <a:latin typeface="Poppins ExtraBold" panose="00000900000000000000" pitchFamily="2" charset="0"/>
                <a:ea typeface="Roboto" pitchFamily="2" charset="0"/>
                <a:cs typeface="Poppins ExtraBold" panose="00000900000000000000" pitchFamily="2" charset="0"/>
              </a:defRPr>
            </a:lvl1pPr>
          </a:lstStyle>
          <a:p>
            <a:pPr marL="0" marR="0" lvl="0" indent="0" algn="l" defTabSz="685783" rtl="0" eaLnBrk="1" fontAlgn="auto" latinLnBrk="0" hangingPunct="1">
              <a:lnSpc>
                <a:spcPct val="100000"/>
              </a:lnSpc>
              <a:spcBef>
                <a:spcPct val="0"/>
              </a:spcBef>
              <a:spcAft>
                <a:spcPts val="0"/>
              </a:spcAft>
              <a:buClrTx/>
              <a:buSzTx/>
              <a:buFontTx/>
              <a:buNone/>
              <a:tabLst/>
              <a:defRPr/>
            </a:pPr>
            <a:r>
              <a:rPr kumimoji="0" lang="nl-NL" sz="3600" b="0" i="0" u="none" strike="noStrike" kern="1200" cap="none" spc="0" normalizeH="0" baseline="0" noProof="0">
                <a:ln>
                  <a:noFill/>
                </a:ln>
                <a:solidFill>
                  <a:srgbClr val="2D3E4E"/>
                </a:solidFill>
                <a:effectLst/>
                <a:uLnTx/>
                <a:uFillTx/>
                <a:latin typeface="Poppins ExtraBold" panose="00000900000000000000" pitchFamily="2" charset="0"/>
                <a:ea typeface="Roboto" pitchFamily="2" charset="0"/>
                <a:cs typeface="Poppins ExtraBold" panose="00000900000000000000" pitchFamily="2" charset="0"/>
              </a:rPr>
              <a:t>Kennen-weten-kunnen</a:t>
            </a:r>
          </a:p>
        </p:txBody>
      </p:sp>
    </p:spTree>
    <p:extLst>
      <p:ext uri="{BB962C8B-B14F-4D97-AF65-F5344CB8AC3E}">
        <p14:creationId xmlns:p14="http://schemas.microsoft.com/office/powerpoint/2010/main" val="858629614"/>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Afbeelding 2">
            <a:extLst>
              <a:ext uri="{FF2B5EF4-FFF2-40B4-BE49-F238E27FC236}">
                <a16:creationId xmlns:a16="http://schemas.microsoft.com/office/drawing/2014/main" id="{9A51CFCE-C6C8-1C9A-D616-F4339354855C}"/>
              </a:ext>
            </a:extLst>
          </p:cNvPr>
          <p:cNvPicPr>
            <a:picLocks noChangeAspect="1"/>
          </p:cNvPicPr>
          <p:nvPr/>
        </p:nvPicPr>
        <p:blipFill>
          <a:blip r:embed="rId3"/>
          <a:stretch>
            <a:fillRect/>
          </a:stretch>
        </p:blipFill>
        <p:spPr>
          <a:xfrm>
            <a:off x="250805" y="1422617"/>
            <a:ext cx="4236905" cy="2955893"/>
          </a:xfrm>
          <a:prstGeom prst="rect">
            <a:avLst/>
          </a:prstGeom>
          <a:ln>
            <a:solidFill>
              <a:schemeClr val="tx1"/>
            </a:solidFill>
          </a:ln>
        </p:spPr>
      </p:pic>
      <p:sp>
        <p:nvSpPr>
          <p:cNvPr id="5" name="Titel 2">
            <a:extLst>
              <a:ext uri="{FF2B5EF4-FFF2-40B4-BE49-F238E27FC236}">
                <a16:creationId xmlns:a16="http://schemas.microsoft.com/office/drawing/2014/main" id="{8DDC183E-1F4A-CD7F-12D2-A9ACB23AB337}"/>
              </a:ext>
            </a:extLst>
          </p:cNvPr>
          <p:cNvSpPr txBox="1">
            <a:spLocks/>
          </p:cNvSpPr>
          <p:nvPr/>
        </p:nvSpPr>
        <p:spPr>
          <a:xfrm>
            <a:off x="319177" y="473076"/>
            <a:ext cx="11749916" cy="1070589"/>
          </a:xfrm>
          <a:prstGeom prst="rect">
            <a:avLst/>
          </a:prstGeom>
        </p:spPr>
        <p:txBody>
          <a:bodyPr/>
          <a:lstStyle>
            <a:lvl1pPr algn="l" defTabSz="685783" rtl="0" eaLnBrk="1" latinLnBrk="0" hangingPunct="1">
              <a:spcBef>
                <a:spcPct val="0"/>
              </a:spcBef>
              <a:buNone/>
              <a:defRPr kumimoji="0" lang="nl-BE" sz="2400" b="0" kern="1200" cap="none" baseline="0" dirty="0" smtClean="0">
                <a:solidFill>
                  <a:srgbClr val="2D3E4E"/>
                </a:solidFill>
                <a:effectLst/>
                <a:latin typeface="Poppins ExtraBold" panose="00000900000000000000" pitchFamily="2" charset="0"/>
                <a:ea typeface="Roboto" pitchFamily="2" charset="0"/>
                <a:cs typeface="Poppins ExtraBold" panose="00000900000000000000" pitchFamily="2" charset="0"/>
              </a:defRPr>
            </a:lvl1pPr>
          </a:lstStyle>
          <a:p>
            <a:pPr marL="0" marR="0" lvl="0" indent="0" algn="l" defTabSz="685783" rtl="0" eaLnBrk="1" fontAlgn="auto" latinLnBrk="0" hangingPunct="1">
              <a:lnSpc>
                <a:spcPct val="100000"/>
              </a:lnSpc>
              <a:spcBef>
                <a:spcPct val="0"/>
              </a:spcBef>
              <a:spcAft>
                <a:spcPts val="0"/>
              </a:spcAft>
              <a:buClrTx/>
              <a:buSzTx/>
              <a:buFontTx/>
              <a:buNone/>
              <a:tabLst/>
              <a:defRPr/>
            </a:pPr>
            <a:r>
              <a:rPr kumimoji="0" lang="nl-NL" sz="3600" b="0" i="0" u="none" strike="noStrike" kern="1200" cap="none" spc="0" normalizeH="0" baseline="0" noProof="0">
                <a:ln>
                  <a:noFill/>
                </a:ln>
                <a:solidFill>
                  <a:srgbClr val="2D3E4E"/>
                </a:solidFill>
                <a:effectLst/>
                <a:uLnTx/>
                <a:uFillTx/>
                <a:latin typeface="Poppins ExtraBold" panose="00000900000000000000" pitchFamily="2" charset="0"/>
                <a:ea typeface="Roboto" pitchFamily="2" charset="0"/>
                <a:cs typeface="Poppins ExtraBold" panose="00000900000000000000" pitchFamily="2" charset="0"/>
                <a:sym typeface="Wingdings" panose="05000000000000000000" pitchFamily="2" charset="2"/>
              </a:rPr>
              <a:t>Begrippenlijst bij de disciplines </a:t>
            </a:r>
            <a:r>
              <a:rPr kumimoji="0" lang="nl-NL" sz="2000" b="0" i="0" u="none" strike="noStrike" kern="1200" cap="none" spc="0" normalizeH="0" baseline="0" noProof="0">
                <a:ln>
                  <a:noFill/>
                </a:ln>
                <a:solidFill>
                  <a:srgbClr val="2D3E4E"/>
                </a:solidFill>
                <a:effectLst/>
                <a:uLnTx/>
                <a:uFillTx/>
                <a:latin typeface="Poppins ExtraBold" panose="00000900000000000000" pitchFamily="2" charset="0"/>
                <a:ea typeface="Roboto" pitchFamily="2" charset="0"/>
                <a:cs typeface="Poppins ExtraBold" panose="00000900000000000000" pitchFamily="2" charset="0"/>
                <a:sym typeface="Wingdings" panose="05000000000000000000" pitchFamily="2" charset="2"/>
              </a:rPr>
              <a:t>Nederlands en communicatie</a:t>
            </a:r>
            <a:endParaRPr kumimoji="0" lang="nl-NL" sz="3600" b="0" i="0" u="none" strike="noStrike" kern="1200" cap="none" spc="0" normalizeH="0" baseline="0" noProof="0">
              <a:ln>
                <a:noFill/>
              </a:ln>
              <a:solidFill>
                <a:srgbClr val="2D3E4E"/>
              </a:solidFill>
              <a:effectLst/>
              <a:uLnTx/>
              <a:uFillTx/>
              <a:latin typeface="Poppins ExtraBold" panose="00000900000000000000" pitchFamily="2" charset="0"/>
              <a:ea typeface="Roboto" pitchFamily="2" charset="0"/>
              <a:cs typeface="Poppins ExtraBold" panose="00000900000000000000" pitchFamily="2" charset="0"/>
            </a:endParaRPr>
          </a:p>
        </p:txBody>
      </p:sp>
      <p:pic>
        <p:nvPicPr>
          <p:cNvPr id="7" name="Afbeelding 6">
            <a:extLst>
              <a:ext uri="{FF2B5EF4-FFF2-40B4-BE49-F238E27FC236}">
                <a16:creationId xmlns:a16="http://schemas.microsoft.com/office/drawing/2014/main" id="{E343A3EF-D60B-62FE-5CC2-48356380B971}"/>
              </a:ext>
            </a:extLst>
          </p:cNvPr>
          <p:cNvPicPr>
            <a:picLocks noChangeAspect="1"/>
          </p:cNvPicPr>
          <p:nvPr/>
        </p:nvPicPr>
        <p:blipFill>
          <a:blip r:embed="rId4"/>
          <a:stretch>
            <a:fillRect/>
          </a:stretch>
        </p:blipFill>
        <p:spPr>
          <a:xfrm>
            <a:off x="3174839" y="1227195"/>
            <a:ext cx="4800373" cy="3346739"/>
          </a:xfrm>
          <a:prstGeom prst="rect">
            <a:avLst/>
          </a:prstGeom>
          <a:ln>
            <a:solidFill>
              <a:schemeClr val="tx1"/>
            </a:solidFill>
          </a:ln>
        </p:spPr>
      </p:pic>
      <p:pic>
        <p:nvPicPr>
          <p:cNvPr id="8" name="Afbeelding 7">
            <a:extLst>
              <a:ext uri="{FF2B5EF4-FFF2-40B4-BE49-F238E27FC236}">
                <a16:creationId xmlns:a16="http://schemas.microsoft.com/office/drawing/2014/main" id="{21D637EA-5239-4817-D9BD-9F7D45EC76C8}"/>
              </a:ext>
            </a:extLst>
          </p:cNvPr>
          <p:cNvPicPr>
            <a:picLocks noChangeAspect="1"/>
          </p:cNvPicPr>
          <p:nvPr/>
        </p:nvPicPr>
        <p:blipFill>
          <a:blip r:embed="rId5"/>
          <a:stretch>
            <a:fillRect/>
          </a:stretch>
        </p:blipFill>
        <p:spPr>
          <a:xfrm>
            <a:off x="6463139" y="2027055"/>
            <a:ext cx="5493108" cy="1672642"/>
          </a:xfrm>
          <a:prstGeom prst="rect">
            <a:avLst/>
          </a:prstGeom>
          <a:ln>
            <a:solidFill>
              <a:schemeClr val="tx1"/>
            </a:solidFill>
          </a:ln>
        </p:spPr>
      </p:pic>
      <p:sp>
        <p:nvSpPr>
          <p:cNvPr id="4" name="Tekstvak 3">
            <a:extLst>
              <a:ext uri="{FF2B5EF4-FFF2-40B4-BE49-F238E27FC236}">
                <a16:creationId xmlns:a16="http://schemas.microsoft.com/office/drawing/2014/main" id="{2B9B8A12-C7D3-3400-2D5B-F7222377C2EF}"/>
              </a:ext>
            </a:extLst>
          </p:cNvPr>
          <p:cNvSpPr txBox="1"/>
          <p:nvPr/>
        </p:nvSpPr>
        <p:spPr>
          <a:xfrm>
            <a:off x="713758" y="4666478"/>
            <a:ext cx="10960753" cy="2116157"/>
          </a:xfrm>
          <a:prstGeom prst="rect">
            <a:avLst/>
          </a:prstGeom>
          <a:solidFill>
            <a:schemeClr val="accent1"/>
          </a:solidFill>
          <a:ln>
            <a:solidFill>
              <a:schemeClr val="tx1"/>
            </a:solidFill>
          </a:ln>
        </p:spPr>
        <p:txBody>
          <a:bodyPr wrap="square">
            <a:spAutoFit/>
          </a:bodyPr>
          <a:lstStyle/>
          <a:p>
            <a:pPr marR="0" lvl="0" algn="l" defTabSz="914400" rtl="0" eaLnBrk="1" fontAlgn="auto" latinLnBrk="0" hangingPunct="1">
              <a:lnSpc>
                <a:spcPct val="107000"/>
              </a:lnSpc>
              <a:spcBef>
                <a:spcPts val="0"/>
              </a:spcBef>
              <a:spcAft>
                <a:spcPts val="800"/>
              </a:spcAft>
              <a:buClrTx/>
              <a:buSzTx/>
              <a:tabLst/>
              <a:defRPr/>
            </a:pPr>
            <a:r>
              <a:rPr kumimoji="0" lang="nl-BE" sz="2800" i="0" u="none" strike="noStrike" kern="1200" cap="none" spc="0" normalizeH="0" baseline="0" noProof="0">
                <a:ln>
                  <a:noFill/>
                </a:ln>
                <a:solidFill>
                  <a:schemeClr val="bg1"/>
                </a:solidFill>
                <a:effectLst/>
                <a:uLnTx/>
                <a:uFillTx/>
                <a:latin typeface="Roboto" panose="02000000000000000000" pitchFamily="2" charset="0"/>
                <a:ea typeface="Roboto" panose="02000000000000000000" pitchFamily="2" charset="0"/>
                <a:cs typeface="Roboto" panose="02000000000000000000" pitchFamily="2" charset="0"/>
              </a:rPr>
              <a:t>De begrippenlijst bevat enkel de </a:t>
            </a:r>
            <a:r>
              <a:rPr kumimoji="0" lang="nl-BE" sz="2800" i="0" u="none" strike="noStrike" kern="1200" cap="none" spc="0" normalizeH="0" baseline="0" noProof="0" err="1">
                <a:ln>
                  <a:noFill/>
                </a:ln>
                <a:solidFill>
                  <a:schemeClr val="bg1"/>
                </a:solidFill>
                <a:effectLst/>
                <a:uLnTx/>
                <a:uFillTx/>
                <a:latin typeface="Roboto" panose="02000000000000000000" pitchFamily="2" charset="0"/>
                <a:ea typeface="Roboto" panose="02000000000000000000" pitchFamily="2" charset="0"/>
                <a:cs typeface="Roboto" panose="02000000000000000000" pitchFamily="2" charset="0"/>
              </a:rPr>
              <a:t>begrippe</a:t>
            </a:r>
            <a:r>
              <a:rPr lang="nl-BE" sz="2800">
                <a:solidFill>
                  <a:schemeClr val="bg1"/>
                </a:solidFill>
                <a:latin typeface="Roboto" panose="02000000000000000000" pitchFamily="2" charset="0"/>
                <a:ea typeface="Roboto" panose="02000000000000000000" pitchFamily="2" charset="0"/>
                <a:cs typeface="Roboto" panose="02000000000000000000" pitchFamily="2" charset="0"/>
              </a:rPr>
              <a:t>n die horen bij de doelen: </a:t>
            </a:r>
            <a:r>
              <a:rPr kumimoji="0" lang="nl-BE" sz="2800" i="0" u="none" strike="noStrike" kern="1200" cap="none" spc="0" normalizeH="0" baseline="0" noProof="0">
                <a:ln>
                  <a:noFill/>
                </a:ln>
                <a:solidFill>
                  <a:schemeClr val="bg1"/>
                </a:solidFill>
                <a:effectLst/>
                <a:uLnTx/>
                <a:uFillTx/>
                <a:latin typeface="Roboto" panose="02000000000000000000" pitchFamily="2" charset="0"/>
                <a:ea typeface="Roboto" panose="02000000000000000000" pitchFamily="2" charset="0"/>
                <a:cs typeface="Roboto" panose="02000000000000000000" pitchFamily="2" charset="0"/>
              </a:rPr>
              <a:t>De leerlingen kennen</a:t>
            </a:r>
            <a:r>
              <a:rPr lang="nl-BE" sz="2800">
                <a:solidFill>
                  <a:schemeClr val="bg1"/>
                </a:solidFill>
                <a:latin typeface="Roboto" panose="02000000000000000000" pitchFamily="2" charset="0"/>
                <a:ea typeface="Roboto" panose="02000000000000000000" pitchFamily="2" charset="0"/>
                <a:cs typeface="Roboto" panose="02000000000000000000" pitchFamily="2" charset="0"/>
              </a:rPr>
              <a:t> (</a:t>
            </a:r>
            <a:r>
              <a:rPr kumimoji="0" lang="nl-BE" sz="2800" i="0" u="none" strike="noStrike" kern="1200" cap="none" spc="0" normalizeH="0" baseline="0" noProof="0">
                <a:ln>
                  <a:noFill/>
                </a:ln>
                <a:solidFill>
                  <a:schemeClr val="bg1"/>
                </a:solidFill>
                <a:effectLst/>
                <a:uLnTx/>
                <a:uFillTx/>
                <a:latin typeface="Roboto" panose="02000000000000000000" pitchFamily="2" charset="0"/>
                <a:ea typeface="Roboto" panose="02000000000000000000" pitchFamily="2" charset="0"/>
                <a:cs typeface="Roboto" panose="02000000000000000000" pitchFamily="2" charset="0"/>
              </a:rPr>
              <a:t>de begrippen)…</a:t>
            </a:r>
          </a:p>
          <a:p>
            <a:pPr marR="0" lvl="0" algn="l" defTabSz="914400" rtl="0" eaLnBrk="1" fontAlgn="auto" latinLnBrk="0" hangingPunct="1">
              <a:lnSpc>
                <a:spcPct val="107000"/>
              </a:lnSpc>
              <a:spcBef>
                <a:spcPts val="0"/>
              </a:spcBef>
              <a:spcAft>
                <a:spcPts val="800"/>
              </a:spcAft>
              <a:buClrTx/>
              <a:buSzTx/>
              <a:tabLst/>
              <a:defRPr/>
            </a:pPr>
            <a:r>
              <a:rPr kumimoji="0" lang="nl-BE" sz="2800" b="0" i="0" u="none" strike="noStrike" kern="1200" cap="none" spc="0" normalizeH="0" baseline="0" noProof="0">
                <a:ln>
                  <a:noFill/>
                </a:ln>
                <a:solidFill>
                  <a:schemeClr val="bg1"/>
                </a:solidFill>
                <a:effectLst/>
                <a:uLnTx/>
                <a:uFillTx/>
                <a:latin typeface="Roboto" panose="02000000000000000000" pitchFamily="2" charset="0"/>
                <a:ea typeface="Roboto" panose="02000000000000000000" pitchFamily="2" charset="0"/>
                <a:cs typeface="Roboto" panose="02000000000000000000" pitchFamily="2" charset="0"/>
              </a:rPr>
              <a:t>Woordenschat is meer dan deze begrippenlijsten:</a:t>
            </a:r>
          </a:p>
          <a:p>
            <a:pPr lvl="0">
              <a:lnSpc>
                <a:spcPct val="107000"/>
              </a:lnSpc>
              <a:spcAft>
                <a:spcPts val="800"/>
              </a:spcAft>
              <a:defRPr/>
            </a:pPr>
            <a:r>
              <a:rPr lang="nl-BE" sz="2800">
                <a:solidFill>
                  <a:schemeClr val="accent4"/>
                </a:solidFill>
                <a:latin typeface="Roboto" panose="02000000000000000000" pitchFamily="2" charset="0"/>
                <a:ea typeface="Roboto" panose="02000000000000000000" pitchFamily="2" charset="0"/>
                <a:cs typeface="Roboto" panose="02000000000000000000" pitchFamily="2" charset="0"/>
                <a:hlinkClick r:id="rId6">
                  <a:extLst>
                    <a:ext uri="{A12FA001-AC4F-418D-AE19-62706E023703}">
                      <ahyp:hlinkClr xmlns:ahyp="http://schemas.microsoft.com/office/drawing/2018/hyperlinkcolor" val="tx"/>
                    </a:ext>
                  </a:extLst>
                </a:hlinkClick>
              </a:rPr>
              <a:t>https://pro.katholiekonderwijs.vlaanderen/woordenschatdossier</a:t>
            </a:r>
            <a:r>
              <a:rPr lang="nl-BE" sz="2800">
                <a:solidFill>
                  <a:schemeClr val="accent4"/>
                </a:solidFill>
                <a:latin typeface="Roboto" panose="02000000000000000000" pitchFamily="2" charset="0"/>
                <a:ea typeface="Roboto" panose="02000000000000000000" pitchFamily="2" charset="0"/>
                <a:cs typeface="Roboto" panose="02000000000000000000" pitchFamily="2" charset="0"/>
              </a:rPr>
              <a:t> </a:t>
            </a:r>
            <a:endParaRPr kumimoji="0" lang="nl-BE" sz="2800" b="0" i="0" u="none" strike="noStrike" kern="1200" cap="none" spc="0" normalizeH="0" baseline="0" noProof="0">
              <a:ln>
                <a:noFill/>
              </a:ln>
              <a:solidFill>
                <a:schemeClr val="accent4"/>
              </a:solidFill>
              <a:effectLst/>
              <a:uLnTx/>
              <a:uFillTx/>
              <a:latin typeface="Roboto" panose="02000000000000000000" pitchFamily="2" charset="0"/>
              <a:ea typeface="Roboto" panose="02000000000000000000" pitchFamily="2" charset="0"/>
              <a:cs typeface="Roboto" panose="02000000000000000000" pitchFamily="2" charset="0"/>
            </a:endParaRPr>
          </a:p>
        </p:txBody>
      </p:sp>
    </p:spTree>
    <p:extLst>
      <p:ext uri="{BB962C8B-B14F-4D97-AF65-F5344CB8AC3E}">
        <p14:creationId xmlns:p14="http://schemas.microsoft.com/office/powerpoint/2010/main" val="1993825522"/>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Afbeelding 2">
            <a:extLst>
              <a:ext uri="{FF2B5EF4-FFF2-40B4-BE49-F238E27FC236}">
                <a16:creationId xmlns:a16="http://schemas.microsoft.com/office/drawing/2014/main" id="{0B22054A-6052-309C-4F1F-06C4D5B2CDE6}"/>
              </a:ext>
            </a:extLst>
          </p:cNvPr>
          <p:cNvPicPr>
            <a:picLocks noChangeAspect="1"/>
          </p:cNvPicPr>
          <p:nvPr/>
        </p:nvPicPr>
        <p:blipFill>
          <a:blip r:embed="rId3"/>
          <a:stretch>
            <a:fillRect/>
          </a:stretch>
        </p:blipFill>
        <p:spPr>
          <a:xfrm>
            <a:off x="991240" y="1852802"/>
            <a:ext cx="8416184" cy="1843214"/>
          </a:xfrm>
          <a:prstGeom prst="rect">
            <a:avLst/>
          </a:prstGeom>
          <a:ln>
            <a:solidFill>
              <a:schemeClr val="bg1">
                <a:lumMod val="65000"/>
              </a:schemeClr>
            </a:solidFill>
          </a:ln>
        </p:spPr>
      </p:pic>
      <p:sp>
        <p:nvSpPr>
          <p:cNvPr id="4" name="Titel 2">
            <a:extLst>
              <a:ext uri="{FF2B5EF4-FFF2-40B4-BE49-F238E27FC236}">
                <a16:creationId xmlns:a16="http://schemas.microsoft.com/office/drawing/2014/main" id="{B3FE684B-0E05-3172-3649-F6C9B17D77ED}"/>
              </a:ext>
            </a:extLst>
          </p:cNvPr>
          <p:cNvSpPr txBox="1">
            <a:spLocks/>
          </p:cNvSpPr>
          <p:nvPr/>
        </p:nvSpPr>
        <p:spPr>
          <a:xfrm>
            <a:off x="299513" y="335424"/>
            <a:ext cx="9799638" cy="648481"/>
          </a:xfrm>
          <a:prstGeom prst="rect">
            <a:avLst/>
          </a:prstGeom>
        </p:spPr>
        <p:txBody>
          <a:bodyPr/>
          <a:lstStyle>
            <a:lvl1pPr algn="l" defTabSz="685783" rtl="0" eaLnBrk="1" latinLnBrk="0" hangingPunct="1">
              <a:spcBef>
                <a:spcPct val="0"/>
              </a:spcBef>
              <a:buNone/>
              <a:defRPr kumimoji="0" lang="nl-BE" sz="2400" b="0" kern="1200" cap="none" baseline="0" dirty="0" smtClean="0">
                <a:solidFill>
                  <a:srgbClr val="2D3E4E"/>
                </a:solidFill>
                <a:effectLst/>
                <a:latin typeface="Poppins ExtraBold" panose="00000900000000000000" pitchFamily="2" charset="0"/>
                <a:ea typeface="Roboto" pitchFamily="2" charset="0"/>
                <a:cs typeface="Poppins ExtraBold" panose="00000900000000000000" pitchFamily="2" charset="0"/>
              </a:defRPr>
            </a:lvl1pPr>
          </a:lstStyle>
          <a:p>
            <a:r>
              <a:rPr lang="nl-NL" sz="3600"/>
              <a:t>Woordenschatdossier op </a:t>
            </a:r>
            <a:r>
              <a:rPr lang="nl-NL" sz="3600" err="1"/>
              <a:t>PRO.site</a:t>
            </a:r>
            <a:r>
              <a:rPr lang="nl-NL" sz="3600"/>
              <a:t>:</a:t>
            </a:r>
          </a:p>
          <a:p>
            <a:r>
              <a:rPr lang="nl-NL" sz="3600"/>
              <a:t>school- en instructietaal</a:t>
            </a:r>
          </a:p>
        </p:txBody>
      </p:sp>
      <p:pic>
        <p:nvPicPr>
          <p:cNvPr id="5" name="Afbeelding 4">
            <a:extLst>
              <a:ext uri="{FF2B5EF4-FFF2-40B4-BE49-F238E27FC236}">
                <a16:creationId xmlns:a16="http://schemas.microsoft.com/office/drawing/2014/main" id="{237A60BE-247B-01BD-B9C0-E07575AF9E1F}"/>
              </a:ext>
              <a:ext uri="{C183D7F6-B498-43B3-948B-1728B52AA6E4}">
                <adec:decorative xmlns:adec="http://schemas.microsoft.com/office/drawing/2017/decorative" val="1"/>
              </a:ext>
            </a:extLst>
          </p:cNvPr>
          <p:cNvPicPr>
            <a:picLocks noChangeAspect="1"/>
          </p:cNvPicPr>
          <p:nvPr/>
        </p:nvPicPr>
        <p:blipFill>
          <a:blip r:embed="rId4"/>
          <a:stretch>
            <a:fillRect/>
          </a:stretch>
        </p:blipFill>
        <p:spPr>
          <a:xfrm>
            <a:off x="3185651" y="3879655"/>
            <a:ext cx="7118556" cy="2642921"/>
          </a:xfrm>
          <a:prstGeom prst="rect">
            <a:avLst/>
          </a:prstGeom>
        </p:spPr>
      </p:pic>
      <p:sp>
        <p:nvSpPr>
          <p:cNvPr id="2" name="Tekstvak 1">
            <a:extLst>
              <a:ext uri="{FF2B5EF4-FFF2-40B4-BE49-F238E27FC236}">
                <a16:creationId xmlns:a16="http://schemas.microsoft.com/office/drawing/2014/main" id="{F714C053-3275-0C9D-915F-9F4FAFFDB955}"/>
              </a:ext>
            </a:extLst>
          </p:cNvPr>
          <p:cNvSpPr txBox="1"/>
          <p:nvPr/>
        </p:nvSpPr>
        <p:spPr>
          <a:xfrm rot="191567">
            <a:off x="9200670" y="438365"/>
            <a:ext cx="2790781" cy="2826306"/>
          </a:xfrm>
          <a:prstGeom prst="roundRect">
            <a:avLst/>
          </a:prstGeom>
          <a:solidFill>
            <a:schemeClr val="accent1"/>
          </a:solidFill>
        </p:spPr>
        <p:txBody>
          <a:bodyPr wrap="square" rtlCol="0">
            <a:spAutoFit/>
          </a:bodyPr>
          <a:lstStyle/>
          <a:p>
            <a:r>
              <a:rPr lang="nl-NL" sz="2000">
                <a:solidFill>
                  <a:schemeClr val="bg1"/>
                </a:solidFill>
              </a:rPr>
              <a:t>Structuuraanduiders vind je onder andere ook terug bij spreken, presenteren en vertellen, schrijven om te delen, tekstbegrip</a:t>
            </a:r>
            <a:endParaRPr lang="nl-BE" sz="2000">
              <a:solidFill>
                <a:schemeClr val="bg1"/>
              </a:solidFill>
            </a:endParaRPr>
          </a:p>
        </p:txBody>
      </p:sp>
      <p:sp>
        <p:nvSpPr>
          <p:cNvPr id="7" name="Rechthoek: afgeronde hoeken 6">
            <a:extLst>
              <a:ext uri="{FF2B5EF4-FFF2-40B4-BE49-F238E27FC236}">
                <a16:creationId xmlns:a16="http://schemas.microsoft.com/office/drawing/2014/main" id="{3BC9E8F1-9CBA-51D9-7485-9E62F11C9426}"/>
              </a:ext>
            </a:extLst>
          </p:cNvPr>
          <p:cNvSpPr/>
          <p:nvPr/>
        </p:nvSpPr>
        <p:spPr>
          <a:xfrm>
            <a:off x="4310743" y="1937657"/>
            <a:ext cx="1785257" cy="224392"/>
          </a:xfrm>
          <a:prstGeom prst="roundRect">
            <a:avLst/>
          </a:prstGeom>
          <a:noFill/>
          <a:ln w="2857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
        <p:nvSpPr>
          <p:cNvPr id="9" name="Tekstvak 8">
            <a:extLst>
              <a:ext uri="{FF2B5EF4-FFF2-40B4-BE49-F238E27FC236}">
                <a16:creationId xmlns:a16="http://schemas.microsoft.com/office/drawing/2014/main" id="{47AD0EFD-9F0C-A3C8-613A-D4098CDD78A5}"/>
              </a:ext>
            </a:extLst>
          </p:cNvPr>
          <p:cNvSpPr txBox="1"/>
          <p:nvPr/>
        </p:nvSpPr>
        <p:spPr>
          <a:xfrm>
            <a:off x="991240" y="6336883"/>
            <a:ext cx="8317352" cy="400110"/>
          </a:xfrm>
          <a:prstGeom prst="rect">
            <a:avLst/>
          </a:prstGeom>
          <a:noFill/>
        </p:spPr>
        <p:txBody>
          <a:bodyPr wrap="square">
            <a:spAutoFit/>
          </a:bodyPr>
          <a:lstStyle/>
          <a:p>
            <a:r>
              <a:rPr lang="nl-BE" sz="2000">
                <a:hlinkClick r:id="rId5"/>
              </a:rPr>
              <a:t>https://pro.katholiekonderwijs.vlaanderen/woordenschatdossier</a:t>
            </a:r>
            <a:r>
              <a:rPr lang="nl-BE" sz="2000"/>
              <a:t> </a:t>
            </a:r>
          </a:p>
        </p:txBody>
      </p:sp>
    </p:spTree>
    <p:extLst>
      <p:ext uri="{BB962C8B-B14F-4D97-AF65-F5344CB8AC3E}">
        <p14:creationId xmlns:p14="http://schemas.microsoft.com/office/powerpoint/2010/main" val="106918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7" grpId="0" animBg="1"/>
    </p:bldLst>
  </p:timing>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5BFB3E-F5A9-7DB9-75D0-67CF6C052AA1}"/>
            </a:ext>
          </a:extLst>
        </p:cNvPr>
        <p:cNvGrpSpPr/>
        <p:nvPr/>
      </p:nvGrpSpPr>
      <p:grpSpPr>
        <a:xfrm>
          <a:off x="0" y="0"/>
          <a:ext cx="0" cy="0"/>
          <a:chOff x="0" y="0"/>
          <a:chExt cx="0" cy="0"/>
        </a:xfrm>
      </p:grpSpPr>
      <p:sp>
        <p:nvSpPr>
          <p:cNvPr id="2" name="Tijdelijke aanduiding voor tekst 1">
            <a:extLst>
              <a:ext uri="{FF2B5EF4-FFF2-40B4-BE49-F238E27FC236}">
                <a16:creationId xmlns:a16="http://schemas.microsoft.com/office/drawing/2014/main" id="{B161BF8B-3AD2-EF82-1807-B38BAED39780}"/>
              </a:ext>
            </a:extLst>
          </p:cNvPr>
          <p:cNvSpPr>
            <a:spLocks noGrp="1"/>
          </p:cNvSpPr>
          <p:nvPr>
            <p:ph type="body" sz="quarter" idx="10"/>
          </p:nvPr>
        </p:nvSpPr>
        <p:spPr>
          <a:xfrm>
            <a:off x="458967" y="1522591"/>
            <a:ext cx="10534808" cy="4124076"/>
          </a:xfrm>
        </p:spPr>
        <p:txBody>
          <a:bodyPr>
            <a:normAutofit/>
          </a:bodyPr>
          <a:lstStyle/>
          <a:p>
            <a:pPr marL="0" indent="0">
              <a:buNone/>
            </a:pPr>
            <a:r>
              <a:rPr lang="nl-BE" b="1">
                <a:solidFill>
                  <a:schemeClr val="accent1"/>
                </a:solidFill>
              </a:rPr>
              <a:t>Wat vind je dan wél bij subdomein woordenschat?</a:t>
            </a:r>
            <a:endParaRPr lang="nl-BE">
              <a:solidFill>
                <a:schemeClr val="accent1"/>
              </a:solidFill>
            </a:endParaRPr>
          </a:p>
          <a:p>
            <a:pPr marL="0" indent="0">
              <a:buNone/>
            </a:pPr>
            <a:r>
              <a:rPr lang="nl-BE"/>
              <a:t>Je vindt er terug </a:t>
            </a:r>
            <a:r>
              <a:rPr lang="nl-BE" b="1"/>
              <a:t>hoe</a:t>
            </a:r>
            <a:r>
              <a:rPr lang="nl-BE"/>
              <a:t> de leerlingen met woordenschat moeten omgaan.</a:t>
            </a:r>
          </a:p>
          <a:p>
            <a:r>
              <a:rPr lang="nl-BE" b="1"/>
              <a:t>JK – K3</a:t>
            </a:r>
            <a:br>
              <a:rPr lang="nl-BE"/>
            </a:br>
            <a:r>
              <a:rPr lang="nl-BE"/>
              <a:t>allemaal </a:t>
            </a:r>
            <a:r>
              <a:rPr lang="nl-BE" b="1"/>
              <a:t>‘kunnen’-doelen</a:t>
            </a:r>
          </a:p>
          <a:p>
            <a:pPr lvl="1"/>
            <a:r>
              <a:rPr lang="nl-BE"/>
              <a:t>Basiswoordenschat inzetten</a:t>
            </a:r>
          </a:p>
          <a:p>
            <a:pPr lvl="1"/>
            <a:r>
              <a:rPr lang="nl-BE"/>
              <a:t>School- en instructietaal inzetten</a:t>
            </a:r>
          </a:p>
          <a:p>
            <a:pPr lvl="1"/>
            <a:r>
              <a:rPr lang="nl-BE"/>
              <a:t>Woordenschat uitbreiden</a:t>
            </a:r>
          </a:p>
          <a:p>
            <a:pPr lvl="1"/>
            <a:r>
              <a:rPr lang="nl-BE"/>
              <a:t>Woordleerstrategieën met ondersteuning toepassen</a:t>
            </a:r>
          </a:p>
          <a:p>
            <a:pPr marL="0" indent="0">
              <a:buNone/>
            </a:pPr>
            <a:endParaRPr lang="nl-BE"/>
          </a:p>
          <a:p>
            <a:pPr marL="0" indent="0">
              <a:buNone/>
            </a:pPr>
            <a:endParaRPr lang="nl-BE"/>
          </a:p>
          <a:p>
            <a:pPr marL="0" indent="0">
              <a:buNone/>
            </a:pPr>
            <a:endParaRPr lang="nl-BE"/>
          </a:p>
        </p:txBody>
      </p:sp>
      <p:sp>
        <p:nvSpPr>
          <p:cNvPr id="3" name="Titel 2">
            <a:extLst>
              <a:ext uri="{FF2B5EF4-FFF2-40B4-BE49-F238E27FC236}">
                <a16:creationId xmlns:a16="http://schemas.microsoft.com/office/drawing/2014/main" id="{7858C43D-ED44-7D99-C126-C5BCEF8B549B}"/>
              </a:ext>
            </a:extLst>
          </p:cNvPr>
          <p:cNvSpPr>
            <a:spLocks noGrp="1"/>
          </p:cNvSpPr>
          <p:nvPr>
            <p:ph type="title"/>
          </p:nvPr>
        </p:nvSpPr>
        <p:spPr/>
        <p:txBody>
          <a:bodyPr/>
          <a:lstStyle/>
          <a:p>
            <a:r>
              <a:rPr lang="nl-NL"/>
              <a:t>Woordenschat in het leerplan</a:t>
            </a:r>
            <a:endParaRPr lang="nl-BE"/>
          </a:p>
        </p:txBody>
      </p:sp>
    </p:spTree>
    <p:extLst>
      <p:ext uri="{BB962C8B-B14F-4D97-AF65-F5344CB8AC3E}">
        <p14:creationId xmlns:p14="http://schemas.microsoft.com/office/powerpoint/2010/main" val="1995426703"/>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D59F28-5DC8-9725-E83B-D9ECE5E39B3D}"/>
            </a:ext>
          </a:extLst>
        </p:cNvPr>
        <p:cNvGrpSpPr/>
        <p:nvPr/>
      </p:nvGrpSpPr>
      <p:grpSpPr>
        <a:xfrm>
          <a:off x="0" y="0"/>
          <a:ext cx="0" cy="0"/>
          <a:chOff x="0" y="0"/>
          <a:chExt cx="0" cy="0"/>
        </a:xfrm>
      </p:grpSpPr>
      <p:sp>
        <p:nvSpPr>
          <p:cNvPr id="2" name="Tijdelijke aanduiding voor tekst 1">
            <a:extLst>
              <a:ext uri="{FF2B5EF4-FFF2-40B4-BE49-F238E27FC236}">
                <a16:creationId xmlns:a16="http://schemas.microsoft.com/office/drawing/2014/main" id="{0F07D704-6E8F-6E4E-EFFE-07E0EA8016A4}"/>
              </a:ext>
            </a:extLst>
          </p:cNvPr>
          <p:cNvSpPr>
            <a:spLocks noGrp="1"/>
          </p:cNvSpPr>
          <p:nvPr>
            <p:ph type="body" sz="quarter" idx="10"/>
          </p:nvPr>
        </p:nvSpPr>
        <p:spPr>
          <a:xfrm>
            <a:off x="458967" y="1522591"/>
            <a:ext cx="10534808" cy="4124076"/>
          </a:xfrm>
        </p:spPr>
        <p:txBody>
          <a:bodyPr>
            <a:normAutofit lnSpcReduction="10000"/>
          </a:bodyPr>
          <a:lstStyle/>
          <a:p>
            <a:pPr marL="0" indent="0">
              <a:buNone/>
            </a:pPr>
            <a:r>
              <a:rPr lang="nl-BE" b="1">
                <a:solidFill>
                  <a:schemeClr val="accent1"/>
                </a:solidFill>
              </a:rPr>
              <a:t>Wat vind je dan wél bij subdomein woordenschat?</a:t>
            </a:r>
            <a:endParaRPr lang="nl-BE">
              <a:solidFill>
                <a:schemeClr val="accent1"/>
              </a:solidFill>
            </a:endParaRPr>
          </a:p>
          <a:p>
            <a:pPr marL="0" indent="0">
              <a:buNone/>
            </a:pPr>
            <a:r>
              <a:rPr lang="nl-BE"/>
              <a:t>Je vindt er terug </a:t>
            </a:r>
            <a:r>
              <a:rPr lang="nl-BE" b="1"/>
              <a:t>hoe</a:t>
            </a:r>
            <a:r>
              <a:rPr lang="nl-BE"/>
              <a:t> de leerlingen met woordenschat moeten omgaan.</a:t>
            </a:r>
          </a:p>
          <a:p>
            <a:r>
              <a:rPr lang="nl-BE" b="1"/>
              <a:t>L1 – L6</a:t>
            </a:r>
            <a:br>
              <a:rPr lang="nl-BE"/>
            </a:br>
            <a:r>
              <a:rPr lang="nl-BE" b="1"/>
              <a:t>‘kunnen’-doelen</a:t>
            </a:r>
          </a:p>
          <a:p>
            <a:pPr lvl="1"/>
            <a:r>
              <a:rPr lang="nl-BE"/>
              <a:t>Woorden steeds genuanceerder en gepaster inzetten</a:t>
            </a:r>
          </a:p>
          <a:p>
            <a:pPr lvl="1"/>
            <a:r>
              <a:rPr lang="nl-BE"/>
              <a:t>Aangeboden school- en instructietaal en vaktaal hanteren in de vakdisciplines</a:t>
            </a:r>
          </a:p>
          <a:p>
            <a:pPr lvl="1"/>
            <a:r>
              <a:rPr lang="nl-BE"/>
              <a:t>Woordleerstrategieën toepassen</a:t>
            </a:r>
          </a:p>
          <a:p>
            <a:pPr lvl="1"/>
            <a:r>
              <a:rPr lang="nl-BE"/>
              <a:t>Formeel en informeel taalgebruik inzetten conform de context</a:t>
            </a:r>
          </a:p>
          <a:p>
            <a:pPr lvl="1"/>
            <a:endParaRPr lang="nl-BE"/>
          </a:p>
          <a:p>
            <a:pPr marL="0" indent="0">
              <a:buNone/>
            </a:pPr>
            <a:r>
              <a:rPr lang="nl-BE" b="1"/>
              <a:t>   ‘kennen’-doelen</a:t>
            </a:r>
            <a:r>
              <a:rPr lang="nl-BE"/>
              <a:t>, zoals </a:t>
            </a:r>
            <a:r>
              <a:rPr lang="nl-BE" i="1"/>
              <a:t>synoniemen, antoniemen, trappen van vergelijking, …</a:t>
            </a:r>
            <a:br>
              <a:rPr lang="nl-BE"/>
            </a:br>
            <a:endParaRPr lang="nl-BE"/>
          </a:p>
          <a:p>
            <a:pPr marL="0" indent="0">
              <a:buNone/>
            </a:pPr>
            <a:endParaRPr lang="nl-BE"/>
          </a:p>
          <a:p>
            <a:pPr marL="0" indent="0">
              <a:buNone/>
            </a:pPr>
            <a:endParaRPr lang="nl-BE"/>
          </a:p>
          <a:p>
            <a:pPr marL="0" indent="0">
              <a:buNone/>
            </a:pPr>
            <a:endParaRPr lang="nl-BE"/>
          </a:p>
        </p:txBody>
      </p:sp>
      <p:sp>
        <p:nvSpPr>
          <p:cNvPr id="3" name="Titel 2">
            <a:extLst>
              <a:ext uri="{FF2B5EF4-FFF2-40B4-BE49-F238E27FC236}">
                <a16:creationId xmlns:a16="http://schemas.microsoft.com/office/drawing/2014/main" id="{581198DC-B825-4B06-1B7F-16C568D9ED77}"/>
              </a:ext>
            </a:extLst>
          </p:cNvPr>
          <p:cNvSpPr>
            <a:spLocks noGrp="1"/>
          </p:cNvSpPr>
          <p:nvPr>
            <p:ph type="title"/>
          </p:nvPr>
        </p:nvSpPr>
        <p:spPr/>
        <p:txBody>
          <a:bodyPr/>
          <a:lstStyle/>
          <a:p>
            <a:r>
              <a:rPr lang="nl-NL"/>
              <a:t>Woordenschat in het leerplan</a:t>
            </a:r>
            <a:endParaRPr lang="nl-BE"/>
          </a:p>
        </p:txBody>
      </p:sp>
    </p:spTree>
    <p:extLst>
      <p:ext uri="{BB962C8B-B14F-4D97-AF65-F5344CB8AC3E}">
        <p14:creationId xmlns:p14="http://schemas.microsoft.com/office/powerpoint/2010/main" val="1010407902"/>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FBDF6-EEC4-F869-7243-0E776A0028C1}"/>
            </a:ext>
          </a:extLst>
        </p:cNvPr>
        <p:cNvGrpSpPr/>
        <p:nvPr/>
      </p:nvGrpSpPr>
      <p:grpSpPr>
        <a:xfrm>
          <a:off x="0" y="0"/>
          <a:ext cx="0" cy="0"/>
          <a:chOff x="0" y="0"/>
          <a:chExt cx="0" cy="0"/>
        </a:xfrm>
      </p:grpSpPr>
      <p:sp>
        <p:nvSpPr>
          <p:cNvPr id="2" name="Tijdelijke aanduiding voor tekst 1">
            <a:extLst>
              <a:ext uri="{FF2B5EF4-FFF2-40B4-BE49-F238E27FC236}">
                <a16:creationId xmlns:a16="http://schemas.microsoft.com/office/drawing/2014/main" id="{B7CAE90E-CB2F-EAAF-8D4F-0FC46F74BB74}"/>
              </a:ext>
            </a:extLst>
          </p:cNvPr>
          <p:cNvSpPr>
            <a:spLocks noGrp="1"/>
          </p:cNvSpPr>
          <p:nvPr>
            <p:ph type="body" sz="quarter" idx="10"/>
          </p:nvPr>
        </p:nvSpPr>
        <p:spPr>
          <a:xfrm>
            <a:off x="302772" y="1237345"/>
            <a:ext cx="9799638" cy="4460976"/>
          </a:xfrm>
        </p:spPr>
        <p:txBody>
          <a:bodyPr/>
          <a:lstStyle/>
          <a:p>
            <a:pPr marL="0" indent="0">
              <a:buNone/>
            </a:pPr>
            <a:r>
              <a:rPr lang="nl-BE"/>
              <a:t>     </a:t>
            </a:r>
          </a:p>
        </p:txBody>
      </p:sp>
      <p:sp>
        <p:nvSpPr>
          <p:cNvPr id="3" name="Titel 2">
            <a:extLst>
              <a:ext uri="{FF2B5EF4-FFF2-40B4-BE49-F238E27FC236}">
                <a16:creationId xmlns:a16="http://schemas.microsoft.com/office/drawing/2014/main" id="{2B5FE952-834B-B688-9299-1CB46C48B509}"/>
              </a:ext>
            </a:extLst>
          </p:cNvPr>
          <p:cNvSpPr>
            <a:spLocks noGrp="1"/>
          </p:cNvSpPr>
          <p:nvPr>
            <p:ph type="title"/>
          </p:nvPr>
        </p:nvSpPr>
        <p:spPr>
          <a:xfrm>
            <a:off x="302772" y="588864"/>
            <a:ext cx="11698652" cy="648481"/>
          </a:xfrm>
        </p:spPr>
        <p:txBody>
          <a:bodyPr/>
          <a:lstStyle/>
          <a:p>
            <a:r>
              <a:rPr lang="nl-NL"/>
              <a:t>Overzicht domeinen en </a:t>
            </a:r>
            <a:r>
              <a:rPr lang="nl-NL" err="1"/>
              <a:t>subdomeinen</a:t>
            </a:r>
            <a:r>
              <a:rPr lang="nl-NL"/>
              <a:t>       </a:t>
            </a:r>
            <a:endParaRPr lang="nl-BE"/>
          </a:p>
        </p:txBody>
      </p:sp>
      <p:graphicFrame>
        <p:nvGraphicFramePr>
          <p:cNvPr id="4" name="Tabel 3">
            <a:extLst>
              <a:ext uri="{FF2B5EF4-FFF2-40B4-BE49-F238E27FC236}">
                <a16:creationId xmlns:a16="http://schemas.microsoft.com/office/drawing/2014/main" id="{E649174F-BFF6-94AE-3C33-5D06D5283EB8}"/>
              </a:ext>
            </a:extLst>
          </p:cNvPr>
          <p:cNvGraphicFramePr>
            <a:graphicFrameLocks noGrp="1"/>
          </p:cNvGraphicFramePr>
          <p:nvPr>
            <p:extLst>
              <p:ext uri="{D42A27DB-BD31-4B8C-83A1-F6EECF244321}">
                <p14:modId xmlns:p14="http://schemas.microsoft.com/office/powerpoint/2010/main" val="2025188278"/>
              </p:ext>
            </p:extLst>
          </p:nvPr>
        </p:nvGraphicFramePr>
        <p:xfrm>
          <a:off x="89040" y="1428104"/>
          <a:ext cx="11766646" cy="4024250"/>
        </p:xfrm>
        <a:graphic>
          <a:graphicData uri="http://schemas.openxmlformats.org/drawingml/2006/table">
            <a:tbl>
              <a:tblPr firstRow="1" firstCol="1" bandRow="1">
                <a:tableStyleId>{00A15C55-8517-42AA-B614-E9B94910E393}</a:tableStyleId>
              </a:tblPr>
              <a:tblGrid>
                <a:gridCol w="1281895">
                  <a:extLst>
                    <a:ext uri="{9D8B030D-6E8A-4147-A177-3AD203B41FA5}">
                      <a16:colId xmlns:a16="http://schemas.microsoft.com/office/drawing/2014/main" val="1508298942"/>
                    </a:ext>
                  </a:extLst>
                </a:gridCol>
                <a:gridCol w="1659765">
                  <a:extLst>
                    <a:ext uri="{9D8B030D-6E8A-4147-A177-3AD203B41FA5}">
                      <a16:colId xmlns:a16="http://schemas.microsoft.com/office/drawing/2014/main" val="2708386498"/>
                    </a:ext>
                  </a:extLst>
                </a:gridCol>
                <a:gridCol w="1470831">
                  <a:extLst>
                    <a:ext uri="{9D8B030D-6E8A-4147-A177-3AD203B41FA5}">
                      <a16:colId xmlns:a16="http://schemas.microsoft.com/office/drawing/2014/main" val="543731686"/>
                    </a:ext>
                  </a:extLst>
                </a:gridCol>
                <a:gridCol w="1470831">
                  <a:extLst>
                    <a:ext uri="{9D8B030D-6E8A-4147-A177-3AD203B41FA5}">
                      <a16:colId xmlns:a16="http://schemas.microsoft.com/office/drawing/2014/main" val="2080033550"/>
                    </a:ext>
                  </a:extLst>
                </a:gridCol>
                <a:gridCol w="1470831">
                  <a:extLst>
                    <a:ext uri="{9D8B030D-6E8A-4147-A177-3AD203B41FA5}">
                      <a16:colId xmlns:a16="http://schemas.microsoft.com/office/drawing/2014/main" val="753425132"/>
                    </a:ext>
                  </a:extLst>
                </a:gridCol>
                <a:gridCol w="1470831">
                  <a:extLst>
                    <a:ext uri="{9D8B030D-6E8A-4147-A177-3AD203B41FA5}">
                      <a16:colId xmlns:a16="http://schemas.microsoft.com/office/drawing/2014/main" val="3571891535"/>
                    </a:ext>
                  </a:extLst>
                </a:gridCol>
                <a:gridCol w="1470831">
                  <a:extLst>
                    <a:ext uri="{9D8B030D-6E8A-4147-A177-3AD203B41FA5}">
                      <a16:colId xmlns:a16="http://schemas.microsoft.com/office/drawing/2014/main" val="41892137"/>
                    </a:ext>
                  </a:extLst>
                </a:gridCol>
                <a:gridCol w="1470831">
                  <a:extLst>
                    <a:ext uri="{9D8B030D-6E8A-4147-A177-3AD203B41FA5}">
                      <a16:colId xmlns:a16="http://schemas.microsoft.com/office/drawing/2014/main" val="1951302478"/>
                    </a:ext>
                  </a:extLst>
                </a:gridCol>
              </a:tblGrid>
              <a:tr h="561531">
                <a:tc>
                  <a:txBody>
                    <a:bodyPr/>
                    <a:lstStyle/>
                    <a:p>
                      <a:pPr fontAlgn="base">
                        <a:lnSpc>
                          <a:spcPct val="115000"/>
                        </a:lnSpc>
                        <a:spcAft>
                          <a:spcPts val="800"/>
                        </a:spcAft>
                        <a:buNone/>
                      </a:pPr>
                      <a:r>
                        <a:rPr lang="nl-BE" sz="1600" kern="0">
                          <a:effectLst/>
                        </a:rPr>
                        <a:t>Domeinen           </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NL" sz="1600" i="1" kern="100">
                          <a:effectLst/>
                          <a:latin typeface="Aptos"/>
                          <a:ea typeface="Aptos" panose="020B0004020202020204" pitchFamily="34" charset="0"/>
                          <a:cs typeface="Times New Roman"/>
                        </a:rPr>
                        <a:t>Communi- catieve fundamenten</a:t>
                      </a:r>
                      <a:endParaRPr lang="nl-BE" sz="1600" i="1"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Lezen</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Schrijven</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Mondeling taalgebruik</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Taalsysteem en taalgebruik</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solidFill>
                            <a:schemeClr val="accent5"/>
                          </a:solidFill>
                          <a:effectLst/>
                        </a:rPr>
                        <a:t>Literatuur</a:t>
                      </a:r>
                      <a:endParaRPr lang="nl-BE" sz="1600" kern="100">
                        <a:solidFill>
                          <a:schemeClr val="accent5"/>
                        </a:solidFill>
                        <a:effectLst/>
                        <a:latin typeface="Aptos"/>
                        <a:ea typeface="Aptos" panose="020B0004020202020204" pitchFamily="34" charset="0"/>
                        <a:cs typeface="Times New Roman"/>
                      </a:endParaRPr>
                    </a:p>
                  </a:txBody>
                  <a:tcPr marL="68580" marR="68580" marT="0" marB="0"/>
                </a:tc>
                <a:tc>
                  <a:txBody>
                    <a:bodyPr/>
                    <a:lstStyle/>
                    <a:p>
                      <a:pPr lvl="0">
                        <a:lnSpc>
                          <a:spcPct val="114999"/>
                        </a:lnSpc>
                        <a:spcAft>
                          <a:spcPts val="800"/>
                        </a:spcAft>
                        <a:buNone/>
                      </a:pPr>
                      <a:r>
                        <a:rPr lang="nl-BE" sz="1600" i="1" kern="0">
                          <a:effectLst/>
                        </a:rPr>
                        <a:t>Vlaamse gebarentaal</a:t>
                      </a:r>
                    </a:p>
                  </a:txBody>
                  <a:tcPr marL="68580" marR="68580" marT="0" marB="0"/>
                </a:tc>
                <a:extLst>
                  <a:ext uri="{0D108BD9-81ED-4DB2-BD59-A6C34878D82A}">
                    <a16:rowId xmlns:a16="http://schemas.microsoft.com/office/drawing/2014/main" val="165710177"/>
                  </a:ext>
                </a:extLst>
              </a:tr>
              <a:tr h="2959014">
                <a:tc>
                  <a:txBody>
                    <a:bodyPr/>
                    <a:lstStyle/>
                    <a:p>
                      <a:pPr fontAlgn="base">
                        <a:lnSpc>
                          <a:spcPct val="115000"/>
                        </a:lnSpc>
                        <a:spcAft>
                          <a:spcPts val="800"/>
                        </a:spcAft>
                        <a:buNone/>
                      </a:pPr>
                      <a:r>
                        <a:rPr lang="nl-BE" sz="1800" kern="0">
                          <a:solidFill>
                            <a:schemeClr val="bg1"/>
                          </a:solidFill>
                          <a:effectLst/>
                        </a:rPr>
                        <a:t>Sub-                                          domeinen</a:t>
                      </a:r>
                      <a:endParaRPr lang="nl-BE" sz="1800" kern="10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fontAlgn="base">
                        <a:lnSpc>
                          <a:spcPct val="115000"/>
                        </a:lnSpc>
                        <a:spcAft>
                          <a:spcPts val="800"/>
                        </a:spcAft>
                        <a:buNone/>
                      </a:pPr>
                      <a:r>
                        <a:rPr lang="nl-BE" sz="1600" b="0" i="1" kern="100">
                          <a:effectLst/>
                          <a:latin typeface="Aptos"/>
                          <a:ea typeface="Aptos" panose="020B0004020202020204" pitchFamily="34" charset="0"/>
                          <a:cs typeface="Times New Roman"/>
                        </a:rPr>
                        <a:t>Sociale aandacht</a:t>
                      </a:r>
                    </a:p>
                    <a:p>
                      <a:pPr lvl="0">
                        <a:lnSpc>
                          <a:spcPct val="114999"/>
                        </a:lnSpc>
                        <a:spcAft>
                          <a:spcPts val="800"/>
                        </a:spcAft>
                        <a:buNone/>
                      </a:pPr>
                      <a:r>
                        <a:rPr lang="nl-BE" sz="1600" b="0" i="1" kern="100">
                          <a:effectLst/>
                          <a:latin typeface="Aptos"/>
                          <a:ea typeface="Aptos" panose="020B0004020202020204" pitchFamily="34" charset="0"/>
                          <a:cs typeface="Times New Roman"/>
                        </a:rPr>
                        <a:t>Betekenisver-lening</a:t>
                      </a:r>
                    </a:p>
                    <a:p>
                      <a:pPr lvl="0">
                        <a:lnSpc>
                          <a:spcPct val="114999"/>
                        </a:lnSpc>
                        <a:spcAft>
                          <a:spcPts val="800"/>
                        </a:spcAft>
                        <a:buNone/>
                      </a:pPr>
                      <a:r>
                        <a:rPr lang="nl-BE" sz="1600" b="0" i="1" kern="100">
                          <a:effectLst/>
                          <a:latin typeface="Aptos"/>
                          <a:ea typeface="Aptos" panose="020B0004020202020204" pitchFamily="34" charset="0"/>
                          <a:cs typeface="Times New Roman"/>
                        </a:rPr>
                        <a:t>Communicatie-vormen</a:t>
                      </a:r>
                    </a:p>
                  </a:txBody>
                  <a:tcPr marL="68580" marR="68580" marT="0" marB="0"/>
                </a:tc>
                <a:tc>
                  <a:txBody>
                    <a:bodyPr/>
                    <a:lstStyle/>
                    <a:p>
                      <a:pPr fontAlgn="base">
                        <a:lnSpc>
                          <a:spcPct val="115000"/>
                        </a:lnSpc>
                        <a:spcAft>
                          <a:spcPts val="800"/>
                        </a:spcAft>
                        <a:buNone/>
                      </a:pPr>
                      <a:r>
                        <a:rPr lang="nl-BE" sz="1600" b="0" kern="0">
                          <a:solidFill>
                            <a:schemeClr val="accent5"/>
                          </a:solidFill>
                          <a:effectLst/>
                          <a:latin typeface="Aptos"/>
                        </a:rPr>
                        <a:t>Vlot en vloeiend lezen</a:t>
                      </a:r>
                    </a:p>
                    <a:p>
                      <a:pPr fontAlgn="base">
                        <a:lnSpc>
                          <a:spcPct val="115000"/>
                        </a:lnSpc>
                        <a:spcAft>
                          <a:spcPts val="800"/>
                        </a:spcAft>
                        <a:buNone/>
                      </a:pPr>
                      <a:r>
                        <a:rPr lang="nl-BE" sz="1600" b="0" kern="0">
                          <a:effectLst/>
                          <a:latin typeface="Aptos"/>
                          <a:ea typeface="Aptos" panose="020B0004020202020204" pitchFamily="34" charset="0"/>
                          <a:cs typeface="Times New Roman"/>
                        </a:rPr>
                        <a:t>Tekstbegrip</a:t>
                      </a:r>
                    </a:p>
                    <a:p>
                      <a:pPr fontAlgn="base">
                        <a:lnSpc>
                          <a:spcPct val="115000"/>
                        </a:lnSpc>
                        <a:spcAft>
                          <a:spcPts val="800"/>
                        </a:spcAft>
                        <a:buNone/>
                      </a:pPr>
                      <a:r>
                        <a:rPr lang="nl-BE" sz="1600" b="0" kern="0">
                          <a:effectLst/>
                          <a:latin typeface="Aptos"/>
                          <a:ea typeface="Aptos" panose="020B0004020202020204" pitchFamily="34" charset="0"/>
                          <a:cs typeface="Times New Roman"/>
                        </a:rPr>
                        <a:t>Tekstsoorten en tekst-conventies</a:t>
                      </a:r>
                    </a:p>
                    <a:p>
                      <a:pPr fontAlgn="base">
                        <a:lnSpc>
                          <a:spcPct val="115000"/>
                        </a:lnSpc>
                        <a:spcAft>
                          <a:spcPts val="800"/>
                        </a:spcAft>
                        <a:buNone/>
                      </a:pPr>
                      <a:r>
                        <a:rPr lang="nl-BE" sz="1600" b="0" i="1" kern="0">
                          <a:effectLst/>
                          <a:latin typeface="Aptos"/>
                          <a:ea typeface="Aptos" panose="020B0004020202020204" pitchFamily="34" charset="0"/>
                          <a:cs typeface="Times New Roman"/>
                        </a:rPr>
                        <a:t>Globaal lezen</a:t>
                      </a:r>
                    </a:p>
                    <a:p>
                      <a:pPr lvl="0">
                        <a:lnSpc>
                          <a:spcPct val="114999"/>
                        </a:lnSpc>
                        <a:spcAft>
                          <a:spcPts val="800"/>
                        </a:spcAft>
                        <a:buNone/>
                      </a:pPr>
                      <a:r>
                        <a:rPr lang="nl-BE" sz="1600" b="0" i="1" kern="0">
                          <a:effectLst/>
                          <a:latin typeface="Aptos"/>
                          <a:ea typeface="Aptos" panose="020B0004020202020204" pitchFamily="34" charset="0"/>
                          <a:cs typeface="Times New Roman"/>
                        </a:rPr>
                        <a:t>Braille</a:t>
                      </a:r>
                    </a:p>
                  </a:txBody>
                  <a:tcPr marL="68580" marR="68580" marT="0" marB="0"/>
                </a:tc>
                <a:tc>
                  <a:txBody>
                    <a:bodyPr/>
                    <a:lstStyle/>
                    <a:p>
                      <a:pPr fontAlgn="base">
                        <a:lnSpc>
                          <a:spcPct val="115000"/>
                        </a:lnSpc>
                        <a:spcAft>
                          <a:spcPts val="800"/>
                        </a:spcAft>
                        <a:buNone/>
                      </a:pPr>
                      <a:r>
                        <a:rPr lang="nl-BE" sz="1600" b="0" kern="0">
                          <a:solidFill>
                            <a:schemeClr val="accent5"/>
                          </a:solidFill>
                          <a:effectLst/>
                          <a:latin typeface="Aptos"/>
                        </a:rPr>
                        <a:t>Handschrift en digitale vaardigheden</a:t>
                      </a:r>
                    </a:p>
                    <a:p>
                      <a:pPr fontAlgn="base">
                        <a:lnSpc>
                          <a:spcPct val="115000"/>
                        </a:lnSpc>
                        <a:spcAft>
                          <a:spcPts val="800"/>
                        </a:spcAft>
                        <a:buNone/>
                      </a:pPr>
                      <a:r>
                        <a:rPr lang="nl-BE" sz="1600" b="0" kern="0">
                          <a:solidFill>
                            <a:schemeClr val="tx1"/>
                          </a:solidFill>
                          <a:effectLst/>
                          <a:latin typeface="Aptos"/>
                          <a:ea typeface="Aptos" panose="020B0004020202020204" pitchFamily="34" charset="0"/>
                          <a:cs typeface="Times New Roman"/>
                        </a:rPr>
                        <a:t>Correct schrijven</a:t>
                      </a:r>
                    </a:p>
                    <a:p>
                      <a:pPr fontAlgn="base">
                        <a:lnSpc>
                          <a:spcPct val="115000"/>
                        </a:lnSpc>
                        <a:spcAft>
                          <a:spcPts val="800"/>
                        </a:spcAft>
                        <a:buNone/>
                      </a:pPr>
                      <a:r>
                        <a:rPr lang="nl-BE" sz="1600" b="0" kern="0">
                          <a:solidFill>
                            <a:schemeClr val="accent5"/>
                          </a:solidFill>
                          <a:effectLst/>
                          <a:latin typeface="Aptos"/>
                          <a:ea typeface="Aptos" panose="020B0004020202020204" pitchFamily="34" charset="0"/>
                          <a:cs typeface="Times New Roman"/>
                        </a:rPr>
                        <a:t>Schrijven om te leren</a:t>
                      </a:r>
                    </a:p>
                    <a:p>
                      <a:pPr fontAlgn="base">
                        <a:lnSpc>
                          <a:spcPct val="115000"/>
                        </a:lnSpc>
                        <a:spcAft>
                          <a:spcPts val="800"/>
                        </a:spcAft>
                        <a:buNone/>
                      </a:pPr>
                      <a:r>
                        <a:rPr lang="nl-BE" sz="1600" b="0" kern="0">
                          <a:solidFill>
                            <a:schemeClr val="tx1"/>
                          </a:solidFill>
                          <a:effectLst/>
                          <a:latin typeface="Aptos"/>
                          <a:ea typeface="Aptos" panose="020B0004020202020204" pitchFamily="34" charset="0"/>
                          <a:cs typeface="Times New Roman"/>
                        </a:rPr>
                        <a:t>Schrijven om te delen</a:t>
                      </a:r>
                    </a:p>
                    <a:p>
                      <a:pPr lvl="0">
                        <a:lnSpc>
                          <a:spcPct val="114999"/>
                        </a:lnSpc>
                        <a:spcAft>
                          <a:spcPts val="800"/>
                        </a:spcAft>
                        <a:buNone/>
                      </a:pPr>
                      <a:r>
                        <a:rPr lang="nl-BE" sz="1600" b="0" i="1" kern="0">
                          <a:solidFill>
                            <a:schemeClr val="tx1"/>
                          </a:solidFill>
                          <a:effectLst/>
                          <a:latin typeface="Aptos"/>
                          <a:ea typeface="Aptos" panose="020B0004020202020204" pitchFamily="34" charset="0"/>
                          <a:cs typeface="Times New Roman"/>
                        </a:rPr>
                        <a:t>Braille</a:t>
                      </a:r>
                    </a:p>
                  </a:txBody>
                  <a:tcPr marL="68580" marR="68580" marT="0" marB="0"/>
                </a:tc>
                <a:tc>
                  <a:txBody>
                    <a:bodyPr/>
                    <a:lstStyle/>
                    <a:p>
                      <a:pPr fontAlgn="base">
                        <a:lnSpc>
                          <a:spcPct val="115000"/>
                        </a:lnSpc>
                        <a:spcAft>
                          <a:spcPts val="800"/>
                        </a:spcAft>
                        <a:buNone/>
                      </a:pPr>
                      <a:r>
                        <a:rPr lang="nl-BE" sz="1600" b="0" kern="0">
                          <a:effectLst/>
                          <a:latin typeface="Aptos"/>
                        </a:rPr>
                        <a:t>Luisterbegrip</a:t>
                      </a:r>
                    </a:p>
                    <a:p>
                      <a:pPr fontAlgn="base">
                        <a:lnSpc>
                          <a:spcPct val="115000"/>
                        </a:lnSpc>
                        <a:spcAft>
                          <a:spcPts val="800"/>
                        </a:spcAft>
                        <a:buNone/>
                      </a:pPr>
                      <a:r>
                        <a:rPr lang="nl-BE" sz="1600" b="0" kern="0">
                          <a:effectLst/>
                          <a:latin typeface="Aptos"/>
                          <a:ea typeface="Aptos" panose="020B0004020202020204" pitchFamily="34" charset="0"/>
                          <a:cs typeface="Times New Roman"/>
                        </a:rPr>
                        <a:t>Spreken, </a:t>
                      </a:r>
                      <a:r>
                        <a:rPr lang="nl-BE" sz="1600" b="0" kern="0">
                          <a:solidFill>
                            <a:schemeClr val="accent5"/>
                          </a:solidFill>
                          <a:effectLst/>
                          <a:latin typeface="Aptos"/>
                          <a:ea typeface="Aptos" panose="020B0004020202020204" pitchFamily="34" charset="0"/>
                          <a:cs typeface="Times New Roman"/>
                        </a:rPr>
                        <a:t>presenteren</a:t>
                      </a:r>
                      <a:r>
                        <a:rPr lang="nl-BE" sz="1600" b="0" kern="0">
                          <a:effectLst/>
                          <a:latin typeface="Aptos"/>
                          <a:ea typeface="Aptos" panose="020B0004020202020204" pitchFamily="34" charset="0"/>
                          <a:cs typeface="Times New Roman"/>
                        </a:rPr>
                        <a:t> en </a:t>
                      </a:r>
                      <a:r>
                        <a:rPr lang="nl-BE" sz="1600" b="0" kern="0">
                          <a:solidFill>
                            <a:schemeClr val="accent5"/>
                          </a:solidFill>
                          <a:effectLst/>
                          <a:latin typeface="Aptos"/>
                          <a:ea typeface="Aptos" panose="020B0004020202020204" pitchFamily="34" charset="0"/>
                          <a:cs typeface="Times New Roman"/>
                        </a:rPr>
                        <a:t>vertellen</a:t>
                      </a:r>
                    </a:p>
                    <a:p>
                      <a:pPr fontAlgn="base">
                        <a:lnSpc>
                          <a:spcPct val="115000"/>
                        </a:lnSpc>
                        <a:spcAft>
                          <a:spcPts val="800"/>
                        </a:spcAft>
                        <a:buNone/>
                      </a:pPr>
                      <a:r>
                        <a:rPr lang="nl-BE" sz="1600" b="0" kern="0">
                          <a:solidFill>
                            <a:schemeClr val="tx1"/>
                          </a:solidFill>
                          <a:effectLst/>
                          <a:latin typeface="Aptos"/>
                          <a:ea typeface="Aptos" panose="020B0004020202020204" pitchFamily="34" charset="0"/>
                          <a:cs typeface="Times New Roman"/>
                        </a:rPr>
                        <a:t>Mondelinge interactievaar-</a:t>
                      </a:r>
                      <a:r>
                        <a:rPr lang="nl-BE" sz="1600" b="0" kern="0" err="1">
                          <a:solidFill>
                            <a:schemeClr val="tx1"/>
                          </a:solidFill>
                          <a:effectLst/>
                          <a:latin typeface="Aptos"/>
                          <a:ea typeface="Aptos" panose="020B0004020202020204" pitchFamily="34" charset="0"/>
                          <a:cs typeface="Times New Roman"/>
                        </a:rPr>
                        <a:t>digheden</a:t>
                      </a:r>
                      <a:endParaRPr lang="nl-BE" sz="1600" b="0" kern="0">
                        <a:solidFill>
                          <a:schemeClr val="tx1"/>
                        </a:solidFill>
                        <a:effectLst/>
                        <a:latin typeface="Aptos"/>
                        <a:ea typeface="Aptos" panose="020B0004020202020204" pitchFamily="34" charset="0"/>
                        <a:cs typeface="Times New Roman"/>
                      </a:endParaRPr>
                    </a:p>
                    <a:p>
                      <a:pPr lvl="0">
                        <a:lnSpc>
                          <a:spcPct val="114999"/>
                        </a:lnSpc>
                        <a:spcAft>
                          <a:spcPts val="800"/>
                        </a:spcAft>
                        <a:buNone/>
                      </a:pPr>
                      <a:endParaRPr lang="nl-BE" sz="1600" b="0" kern="0">
                        <a:solidFill>
                          <a:schemeClr val="tx1"/>
                        </a:solidFill>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b="0" kern="100">
                          <a:solidFill>
                            <a:schemeClr val="accent5"/>
                          </a:solidFill>
                          <a:effectLst/>
                          <a:latin typeface="Aptos"/>
                          <a:ea typeface="Aptos" panose="020B0004020202020204" pitchFamily="34" charset="0"/>
                          <a:cs typeface="Times New Roman"/>
                        </a:rPr>
                        <a:t>Woordenschat</a:t>
                      </a:r>
                    </a:p>
                    <a:p>
                      <a:pPr fontAlgn="base">
                        <a:lnSpc>
                          <a:spcPct val="115000"/>
                        </a:lnSpc>
                        <a:spcAft>
                          <a:spcPts val="800"/>
                        </a:spcAft>
                        <a:buNone/>
                      </a:pPr>
                      <a:r>
                        <a:rPr lang="nl-BE" sz="1600" b="0" kern="100">
                          <a:solidFill>
                            <a:schemeClr val="tx1"/>
                          </a:solidFill>
                          <a:effectLst/>
                          <a:latin typeface="Aptos"/>
                          <a:ea typeface="Aptos" panose="020B0004020202020204" pitchFamily="34" charset="0"/>
                          <a:cs typeface="Times New Roman"/>
                        </a:rPr>
                        <a:t>Taalsysteem (klanken, spelling, grammatica)</a:t>
                      </a:r>
                    </a:p>
                    <a:p>
                      <a:pPr fontAlgn="base">
                        <a:lnSpc>
                          <a:spcPct val="115000"/>
                        </a:lnSpc>
                        <a:spcAft>
                          <a:spcPts val="800"/>
                        </a:spcAft>
                        <a:buNone/>
                      </a:pPr>
                      <a:r>
                        <a:rPr lang="nl-BE" sz="1600" b="0" kern="100">
                          <a:solidFill>
                            <a:schemeClr val="tx1"/>
                          </a:solidFill>
                          <a:effectLst/>
                          <a:latin typeface="Aptos"/>
                          <a:ea typeface="Aptos" panose="020B0004020202020204" pitchFamily="34" charset="0"/>
                          <a:cs typeface="Times New Roman"/>
                        </a:rPr>
                        <a:t>Taalgebruik en </a:t>
                      </a:r>
                      <a:r>
                        <a:rPr lang="nl-BE" sz="1600" b="0" kern="100">
                          <a:solidFill>
                            <a:schemeClr val="accent5"/>
                          </a:solidFill>
                          <a:effectLst/>
                          <a:latin typeface="Aptos"/>
                          <a:ea typeface="Aptos" panose="020B0004020202020204" pitchFamily="34" charset="0"/>
                          <a:cs typeface="Times New Roman"/>
                        </a:rPr>
                        <a:t>taalweten-schap</a:t>
                      </a:r>
                    </a:p>
                    <a:p>
                      <a:pPr fontAlgn="base">
                        <a:lnSpc>
                          <a:spcPct val="115000"/>
                        </a:lnSpc>
                        <a:spcAft>
                          <a:spcPts val="800"/>
                        </a:spcAft>
                        <a:buNone/>
                      </a:pPr>
                      <a:endParaRPr lang="nl-BE" sz="1600" b="0" kern="100">
                        <a:solidFill>
                          <a:srgbClr val="FF0000"/>
                        </a:solidFill>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b="0" kern="0">
                          <a:solidFill>
                            <a:schemeClr val="accent5"/>
                          </a:solidFill>
                          <a:effectLst/>
                          <a:latin typeface="Aptos"/>
                        </a:rPr>
                        <a:t>Interactie met literatuur</a:t>
                      </a:r>
                      <a:endParaRPr lang="nl-BE" sz="1600" b="0" kern="0">
                        <a:effectLst/>
                        <a:latin typeface="Aptos"/>
                      </a:endParaRPr>
                    </a:p>
                    <a:p>
                      <a:pPr fontAlgn="base">
                        <a:lnSpc>
                          <a:spcPct val="115000"/>
                        </a:lnSpc>
                        <a:spcAft>
                          <a:spcPts val="800"/>
                        </a:spcAft>
                        <a:buNone/>
                      </a:pPr>
                      <a:r>
                        <a:rPr lang="nl-BE" sz="1600" b="0" kern="0">
                          <a:solidFill>
                            <a:schemeClr val="accent5"/>
                          </a:solidFill>
                          <a:effectLst/>
                          <a:latin typeface="Aptos"/>
                        </a:rPr>
                        <a:t>Creatieve expressie en taal</a:t>
                      </a:r>
                    </a:p>
                    <a:p>
                      <a:pPr fontAlgn="base">
                        <a:lnSpc>
                          <a:spcPct val="115000"/>
                        </a:lnSpc>
                        <a:spcAft>
                          <a:spcPts val="800"/>
                        </a:spcAft>
                        <a:buNone/>
                      </a:pPr>
                      <a:endParaRPr lang="nl-BE" sz="1600" b="0" kern="100">
                        <a:effectLst/>
                        <a:latin typeface="Aptos"/>
                        <a:ea typeface="Aptos" panose="020B0004020202020204" pitchFamily="34" charset="0"/>
                        <a:cs typeface="Times New Roman"/>
                      </a:endParaRPr>
                    </a:p>
                  </a:txBody>
                  <a:tcPr marL="68580" marR="68580" marT="0" marB="0"/>
                </a:tc>
                <a:tc>
                  <a:txBody>
                    <a:bodyPr/>
                    <a:lstStyle/>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Attitudes</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Lezen</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Taalgebruik</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Taalbe-schouwing</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Taalvorm</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Taalinhoud</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Hulpmiddelen</a:t>
                      </a:r>
                      <a:endParaRPr kumimoji="0" lang="nl-BE"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endParaRPr>
                    </a:p>
                  </a:txBody>
                  <a:tcPr marL="68580" marR="68580" marT="0" marB="0"/>
                </a:tc>
                <a:extLst>
                  <a:ext uri="{0D108BD9-81ED-4DB2-BD59-A6C34878D82A}">
                    <a16:rowId xmlns:a16="http://schemas.microsoft.com/office/drawing/2014/main" val="3885815535"/>
                  </a:ext>
                </a:extLst>
              </a:tr>
            </a:tbl>
          </a:graphicData>
        </a:graphic>
      </p:graphicFrame>
      <p:sp>
        <p:nvSpPr>
          <p:cNvPr id="6" name="Tekstvak 5">
            <a:extLst>
              <a:ext uri="{FF2B5EF4-FFF2-40B4-BE49-F238E27FC236}">
                <a16:creationId xmlns:a16="http://schemas.microsoft.com/office/drawing/2014/main" id="{8E6F2D24-F572-A390-8EF8-294D1CA12CE6}"/>
              </a:ext>
            </a:extLst>
          </p:cNvPr>
          <p:cNvSpPr txBox="1"/>
          <p:nvPr/>
        </p:nvSpPr>
        <p:spPr>
          <a:xfrm>
            <a:off x="422031" y="5531835"/>
            <a:ext cx="857124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800" b="1" i="0" u="none" strike="noStrike" kern="1200" cap="none" spc="0" normalizeH="0" baseline="0" noProof="0">
                <a:ln>
                  <a:noFill/>
                </a:ln>
                <a:solidFill>
                  <a:prstClr val="black"/>
                </a:solidFill>
                <a:effectLst/>
                <a:uLnTx/>
                <a:uFillTx/>
                <a:latin typeface="Trebuchet MS"/>
                <a:ea typeface="+mn-ea"/>
                <a:cs typeface="+mn-cs"/>
              </a:rPr>
              <a:t>Legende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800" b="0" i="0" u="none" strike="noStrike" kern="1200" cap="none" spc="0" normalizeH="0" baseline="0" noProof="0">
                <a:ln>
                  <a:noFill/>
                </a:ln>
                <a:solidFill>
                  <a:srgbClr val="0070C0"/>
                </a:solidFill>
                <a:effectLst/>
                <a:uLnTx/>
                <a:uFillTx/>
                <a:latin typeface="Trebuchet MS"/>
                <a:ea typeface="+mn-ea"/>
                <a:cs typeface="+mn-cs"/>
              </a:rPr>
              <a:t>Blauw</a:t>
            </a:r>
            <a:r>
              <a:rPr kumimoji="0" lang="nl-NL" sz="1800" b="0" i="0" u="none" strike="noStrike" kern="1200" cap="none" spc="0" normalizeH="0" baseline="0" noProof="0">
                <a:ln>
                  <a:noFill/>
                </a:ln>
                <a:solidFill>
                  <a:prstClr val="black"/>
                </a:solidFill>
                <a:effectLst/>
                <a:uLnTx/>
                <a:uFillTx/>
                <a:latin typeface="Trebuchet MS"/>
                <a:ea typeface="+mn-ea"/>
                <a:cs typeface="+mn-cs"/>
              </a:rPr>
              <a:t>: nu meer onder de aandacht of nieuw</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800" b="0" i="1" u="none" strike="noStrike" kern="1200" cap="none" spc="0" normalizeH="0" baseline="0" noProof="0">
                <a:ln>
                  <a:noFill/>
                </a:ln>
                <a:solidFill>
                  <a:prstClr val="black"/>
                </a:solidFill>
                <a:effectLst/>
                <a:uLnTx/>
                <a:uFillTx/>
                <a:latin typeface="Trebuchet MS"/>
                <a:ea typeface="+mn-ea"/>
                <a:cs typeface="+mn-cs"/>
              </a:rPr>
              <a:t>Cursief</a:t>
            </a:r>
            <a:r>
              <a:rPr kumimoji="0" lang="nl-NL" sz="1800" b="0" i="0" u="none" strike="noStrike" kern="1200" cap="none" spc="0" normalizeH="0" baseline="0" noProof="0">
                <a:ln>
                  <a:noFill/>
                </a:ln>
                <a:solidFill>
                  <a:prstClr val="black"/>
                </a:solidFill>
                <a:effectLst/>
                <a:uLnTx/>
                <a:uFillTx/>
                <a:latin typeface="Trebuchet MS"/>
                <a:ea typeface="+mn-ea"/>
                <a:cs typeface="+mn-cs"/>
              </a:rPr>
              <a:t>: geen gemeenschappelijke doelen (vanuit leerplan voor iedereen)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nl-BE" sz="1800" b="0" i="0" u="none" strike="noStrike" kern="1200" cap="none" spc="0" normalizeH="0" baseline="0" noProof="0">
              <a:ln>
                <a:noFill/>
              </a:ln>
              <a:solidFill>
                <a:prstClr val="black"/>
              </a:solidFill>
              <a:effectLst/>
              <a:uLnTx/>
              <a:uFillTx/>
              <a:latin typeface="Trebuchet MS"/>
              <a:ea typeface="+mn-ea"/>
              <a:cs typeface="+mn-cs"/>
            </a:endParaRPr>
          </a:p>
        </p:txBody>
      </p:sp>
      <p:sp>
        <p:nvSpPr>
          <p:cNvPr id="7" name="Rechthoek: afgeronde hoeken 6">
            <a:extLst>
              <a:ext uri="{FF2B5EF4-FFF2-40B4-BE49-F238E27FC236}">
                <a16:creationId xmlns:a16="http://schemas.microsoft.com/office/drawing/2014/main" id="{A71C9B0F-758F-5DA2-FCD5-8B5B5198F3F6}"/>
              </a:ext>
            </a:extLst>
          </p:cNvPr>
          <p:cNvSpPr/>
          <p:nvPr/>
        </p:nvSpPr>
        <p:spPr>
          <a:xfrm>
            <a:off x="7378989" y="1360328"/>
            <a:ext cx="1595315" cy="4215009"/>
          </a:xfrm>
          <a:prstGeom prst="roundRect">
            <a:avLst/>
          </a:prstGeom>
          <a:noFill/>
          <a:ln w="5715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
        <p:nvSpPr>
          <p:cNvPr id="5" name="Pijl: rechts 4">
            <a:extLst>
              <a:ext uri="{FF2B5EF4-FFF2-40B4-BE49-F238E27FC236}">
                <a16:creationId xmlns:a16="http://schemas.microsoft.com/office/drawing/2014/main" id="{47F1DA0B-318B-CF48-6112-AEE2BCCE2BDD}"/>
              </a:ext>
            </a:extLst>
          </p:cNvPr>
          <p:cNvSpPr/>
          <p:nvPr/>
        </p:nvSpPr>
        <p:spPr>
          <a:xfrm>
            <a:off x="6158027" y="2800237"/>
            <a:ext cx="1114096" cy="612228"/>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Tree>
    <p:extLst>
      <p:ext uri="{BB962C8B-B14F-4D97-AF65-F5344CB8AC3E}">
        <p14:creationId xmlns:p14="http://schemas.microsoft.com/office/powerpoint/2010/main" val="213507031"/>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CAF048-2433-2C55-454B-0E7C5F99BC02}"/>
            </a:ext>
          </a:extLst>
        </p:cNvPr>
        <p:cNvGrpSpPr/>
        <p:nvPr/>
      </p:nvGrpSpPr>
      <p:grpSpPr>
        <a:xfrm>
          <a:off x="0" y="0"/>
          <a:ext cx="0" cy="0"/>
          <a:chOff x="0" y="0"/>
          <a:chExt cx="0" cy="0"/>
        </a:xfrm>
      </p:grpSpPr>
      <p:graphicFrame>
        <p:nvGraphicFramePr>
          <p:cNvPr id="3" name="Tabel 2">
            <a:extLst>
              <a:ext uri="{FF2B5EF4-FFF2-40B4-BE49-F238E27FC236}">
                <a16:creationId xmlns:a16="http://schemas.microsoft.com/office/drawing/2014/main" id="{01B03904-E609-9164-AA12-E0E4A73327B3}"/>
              </a:ext>
            </a:extLst>
          </p:cNvPr>
          <p:cNvGraphicFramePr>
            <a:graphicFrameLocks noGrp="1"/>
          </p:cNvGraphicFramePr>
          <p:nvPr>
            <p:extLst>
              <p:ext uri="{D42A27DB-BD31-4B8C-83A1-F6EECF244321}">
                <p14:modId xmlns:p14="http://schemas.microsoft.com/office/powerpoint/2010/main" val="1406780155"/>
              </p:ext>
            </p:extLst>
          </p:nvPr>
        </p:nvGraphicFramePr>
        <p:xfrm>
          <a:off x="778849" y="1947892"/>
          <a:ext cx="11084291" cy="3780258"/>
        </p:xfrm>
        <a:graphic>
          <a:graphicData uri="http://schemas.openxmlformats.org/drawingml/2006/table">
            <a:tbl>
              <a:tblPr firstRow="1" firstCol="1" bandRow="1"/>
              <a:tblGrid>
                <a:gridCol w="1620222">
                  <a:extLst>
                    <a:ext uri="{9D8B030D-6E8A-4147-A177-3AD203B41FA5}">
                      <a16:colId xmlns:a16="http://schemas.microsoft.com/office/drawing/2014/main" val="1862613204"/>
                    </a:ext>
                  </a:extLst>
                </a:gridCol>
                <a:gridCol w="2413561">
                  <a:extLst>
                    <a:ext uri="{9D8B030D-6E8A-4147-A177-3AD203B41FA5}">
                      <a16:colId xmlns:a16="http://schemas.microsoft.com/office/drawing/2014/main" val="2694873821"/>
                    </a:ext>
                  </a:extLst>
                </a:gridCol>
                <a:gridCol w="4798904">
                  <a:extLst>
                    <a:ext uri="{9D8B030D-6E8A-4147-A177-3AD203B41FA5}">
                      <a16:colId xmlns:a16="http://schemas.microsoft.com/office/drawing/2014/main" val="3747402569"/>
                    </a:ext>
                  </a:extLst>
                </a:gridCol>
                <a:gridCol w="333667">
                  <a:extLst>
                    <a:ext uri="{9D8B030D-6E8A-4147-A177-3AD203B41FA5}">
                      <a16:colId xmlns:a16="http://schemas.microsoft.com/office/drawing/2014/main" val="1918874244"/>
                    </a:ext>
                  </a:extLst>
                </a:gridCol>
                <a:gridCol w="312814">
                  <a:extLst>
                    <a:ext uri="{9D8B030D-6E8A-4147-A177-3AD203B41FA5}">
                      <a16:colId xmlns:a16="http://schemas.microsoft.com/office/drawing/2014/main" val="3647113416"/>
                    </a:ext>
                  </a:extLst>
                </a:gridCol>
                <a:gridCol w="178347">
                  <a:extLst>
                    <a:ext uri="{9D8B030D-6E8A-4147-A177-3AD203B41FA5}">
                      <a16:colId xmlns:a16="http://schemas.microsoft.com/office/drawing/2014/main" val="3651706965"/>
                    </a:ext>
                  </a:extLst>
                </a:gridCol>
                <a:gridCol w="178347">
                  <a:extLst>
                    <a:ext uri="{9D8B030D-6E8A-4147-A177-3AD203B41FA5}">
                      <a16:colId xmlns:a16="http://schemas.microsoft.com/office/drawing/2014/main" val="1803499150"/>
                    </a:ext>
                  </a:extLst>
                </a:gridCol>
                <a:gridCol w="178347">
                  <a:extLst>
                    <a:ext uri="{9D8B030D-6E8A-4147-A177-3AD203B41FA5}">
                      <a16:colId xmlns:a16="http://schemas.microsoft.com/office/drawing/2014/main" val="3679281609"/>
                    </a:ext>
                  </a:extLst>
                </a:gridCol>
                <a:gridCol w="178347">
                  <a:extLst>
                    <a:ext uri="{9D8B030D-6E8A-4147-A177-3AD203B41FA5}">
                      <a16:colId xmlns:a16="http://schemas.microsoft.com/office/drawing/2014/main" val="706276041"/>
                    </a:ext>
                  </a:extLst>
                </a:gridCol>
                <a:gridCol w="178347">
                  <a:extLst>
                    <a:ext uri="{9D8B030D-6E8A-4147-A177-3AD203B41FA5}">
                      <a16:colId xmlns:a16="http://schemas.microsoft.com/office/drawing/2014/main" val="880776401"/>
                    </a:ext>
                  </a:extLst>
                </a:gridCol>
                <a:gridCol w="178347">
                  <a:extLst>
                    <a:ext uri="{9D8B030D-6E8A-4147-A177-3AD203B41FA5}">
                      <a16:colId xmlns:a16="http://schemas.microsoft.com/office/drawing/2014/main" val="3222364498"/>
                    </a:ext>
                  </a:extLst>
                </a:gridCol>
                <a:gridCol w="178347">
                  <a:extLst>
                    <a:ext uri="{9D8B030D-6E8A-4147-A177-3AD203B41FA5}">
                      <a16:colId xmlns:a16="http://schemas.microsoft.com/office/drawing/2014/main" val="4263632805"/>
                    </a:ext>
                  </a:extLst>
                </a:gridCol>
                <a:gridCol w="178347">
                  <a:extLst>
                    <a:ext uri="{9D8B030D-6E8A-4147-A177-3AD203B41FA5}">
                      <a16:colId xmlns:a16="http://schemas.microsoft.com/office/drawing/2014/main" val="2616744284"/>
                    </a:ext>
                  </a:extLst>
                </a:gridCol>
                <a:gridCol w="178347">
                  <a:extLst>
                    <a:ext uri="{9D8B030D-6E8A-4147-A177-3AD203B41FA5}">
                      <a16:colId xmlns:a16="http://schemas.microsoft.com/office/drawing/2014/main" val="2160504353"/>
                    </a:ext>
                  </a:extLst>
                </a:gridCol>
              </a:tblGrid>
              <a:tr h="300500">
                <a:tc rowSpan="2">
                  <a:txBody>
                    <a:bodyPr/>
                    <a:lstStyle/>
                    <a:p>
                      <a:pPr>
                        <a:lnSpc>
                          <a:spcPct val="130000"/>
                        </a:lnSpc>
                        <a:spcBef>
                          <a:spcPts val="300"/>
                        </a:spcBef>
                        <a:spcAft>
                          <a:spcPts val="300"/>
                        </a:spcAft>
                        <a:buNone/>
                      </a:pPr>
                      <a:r>
                        <a:rPr lang="nl-BE" sz="2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Domein</a:t>
                      </a:r>
                      <a:endPar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rowSpan="2">
                  <a:txBody>
                    <a:bodyPr/>
                    <a:lstStyle/>
                    <a:p>
                      <a:pPr>
                        <a:lnSpc>
                          <a:spcPct val="130000"/>
                        </a:lnSpc>
                        <a:spcBef>
                          <a:spcPts val="300"/>
                        </a:spcBef>
                        <a:spcAft>
                          <a:spcPts val="300"/>
                        </a:spcAft>
                        <a:buNone/>
                      </a:pPr>
                      <a:r>
                        <a:rPr lang="nl-BE" sz="2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Subdomein</a:t>
                      </a:r>
                      <a:endPar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rowSpan="2">
                  <a:txBody>
                    <a:bodyPr/>
                    <a:lstStyle/>
                    <a:p>
                      <a:pPr>
                        <a:lnSpc>
                          <a:spcPct val="130000"/>
                        </a:lnSpc>
                        <a:spcBef>
                          <a:spcPts val="300"/>
                        </a:spcBef>
                        <a:spcAft>
                          <a:spcPts val="300"/>
                        </a:spcAft>
                        <a:buNone/>
                      </a:pPr>
                      <a:r>
                        <a:rPr lang="nl-BE" sz="1800" b="1">
                          <a:solidFill>
                            <a:srgbClr val="000000"/>
                          </a:solidFill>
                          <a:effectLst/>
                          <a:latin typeface="Trebuchet MS" panose="020B0603020202020204" pitchFamily="34" charset="0"/>
                          <a:ea typeface="Trebuchet MS" panose="020B0603020202020204" pitchFamily="34" charset="0"/>
                          <a:cs typeface="Times New Roman" panose="02020603050405020304" pitchFamily="18" charset="0"/>
                        </a:rPr>
                        <a:t>Cluster</a:t>
                      </a:r>
                      <a:endParaRPr lang="nl-BE" sz="1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rowSpan="2">
                  <a:txBody>
                    <a:bodyPr/>
                    <a:lstStyle/>
                    <a:p>
                      <a:pPr algn="ctr">
                        <a:lnSpc>
                          <a:spcPct val="130000"/>
                        </a:lnSpc>
                        <a:spcBef>
                          <a:spcPts val="300"/>
                        </a:spcBef>
                        <a:spcAft>
                          <a:spcPts val="300"/>
                        </a:spcAft>
                        <a:buNone/>
                      </a:pPr>
                      <a:r>
                        <a:rPr lang="nl-BE" sz="1000" b="1">
                          <a:solidFill>
                            <a:srgbClr val="000000"/>
                          </a:solidFill>
                          <a:effectLst/>
                          <a:latin typeface="Trebuchet MS" panose="020B0603020202020204" pitchFamily="34" charset="0"/>
                          <a:ea typeface="Trebuchet MS" panose="020B0603020202020204" pitchFamily="34" charset="0"/>
                          <a:cs typeface="Times New Roman" panose="02020603050405020304" pitchFamily="18" charset="0"/>
                        </a:rPr>
                        <a:t>P</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gridSpan="9">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G</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rowSpan="2">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S</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extLst>
                  <a:ext uri="{0D108BD9-81ED-4DB2-BD59-A6C34878D82A}">
                    <a16:rowId xmlns:a16="http://schemas.microsoft.com/office/drawing/2014/main" val="1448574225"/>
                  </a:ext>
                </a:extLst>
              </a:tr>
              <a:tr h="635461">
                <a:tc vMerge="1">
                  <a:txBody>
                    <a:bodyPr/>
                    <a:lstStyle/>
                    <a:p>
                      <a:endParaRPr lang="nl-BE"/>
                    </a:p>
                  </a:txBody>
                  <a:tcPr/>
                </a:tc>
                <a:tc vMerge="1">
                  <a:txBody>
                    <a:bodyPr/>
                    <a:lstStyle/>
                    <a:p>
                      <a:endParaRPr lang="nl-BE"/>
                    </a:p>
                  </a:txBody>
                  <a:tcPr/>
                </a:tc>
                <a:tc vMerge="1">
                  <a:txBody>
                    <a:bodyPr/>
                    <a:lstStyle/>
                    <a:p>
                      <a:endParaRPr lang="nl-BE"/>
                    </a:p>
                  </a:txBody>
                  <a:tcPr/>
                </a:tc>
                <a:tc vMerge="1">
                  <a:txBody>
                    <a:bodyPr/>
                    <a:lstStyle/>
                    <a:p>
                      <a:endParaRPr lang="nl-BE"/>
                    </a:p>
                  </a:txBody>
                  <a:tcPr/>
                </a:tc>
                <a:tc>
                  <a:txBody>
                    <a:bodyPr/>
                    <a:lstStyle/>
                    <a:p>
                      <a:pPr algn="ctr">
                        <a:lnSpc>
                          <a:spcPct val="130000"/>
                        </a:lnSpc>
                        <a:spcBef>
                          <a:spcPts val="300"/>
                        </a:spcBef>
                        <a:spcAft>
                          <a:spcPts val="300"/>
                        </a:spcAft>
                        <a:buNone/>
                      </a:pPr>
                      <a:r>
                        <a:rPr lang="nl-BE" sz="1000" b="1">
                          <a:solidFill>
                            <a:srgbClr val="000000"/>
                          </a:solidFill>
                          <a:effectLst/>
                          <a:latin typeface="Trebuchet MS" panose="020B0603020202020204" pitchFamily="34" charset="0"/>
                          <a:ea typeface="Trebuchet MS" panose="020B0603020202020204" pitchFamily="34" charset="0"/>
                          <a:cs typeface="Times New Roman" panose="02020603050405020304" pitchFamily="18" charset="0"/>
                        </a:rPr>
                        <a:t>JK</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K2</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K3</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L1</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L2</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L3</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L4</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L5</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L6</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vMerge="1">
                  <a:txBody>
                    <a:bodyPr/>
                    <a:lstStyle/>
                    <a:p>
                      <a:endParaRPr lang="nl-BE"/>
                    </a:p>
                  </a:txBody>
                  <a:tcPr/>
                </a:tc>
                <a:extLst>
                  <a:ext uri="{0D108BD9-81ED-4DB2-BD59-A6C34878D82A}">
                    <a16:rowId xmlns:a16="http://schemas.microsoft.com/office/drawing/2014/main" val="3216578611"/>
                  </a:ext>
                </a:extLst>
              </a:tr>
              <a:tr h="270439">
                <a:tc rowSpan="8">
                  <a:txBody>
                    <a:bodyPr/>
                    <a:lstStyle/>
                    <a:p>
                      <a:pPr marL="0" marR="0" lvl="0" indent="0" algn="l" defTabSz="685783" rtl="0" eaLnBrk="1" fontAlgn="auto" latinLnBrk="0" hangingPunct="1">
                        <a:lnSpc>
                          <a:spcPct val="130000"/>
                        </a:lnSpc>
                        <a:spcBef>
                          <a:spcPts val="0"/>
                        </a:spcBef>
                        <a:spcAft>
                          <a:spcPts val="1000"/>
                        </a:spcAft>
                        <a:buClrTx/>
                        <a:buSzTx/>
                        <a:buFontTx/>
                        <a:buNone/>
                        <a:tabLst/>
                        <a:defRPr/>
                      </a:pPr>
                      <a:r>
                        <a:rPr lang="nl-BE" sz="2000">
                          <a:solidFill>
                            <a:srgbClr val="262626"/>
                          </a:solidFill>
                          <a:effectLst/>
                          <a:latin typeface="Trebuchet MS" panose="020B0603020202020204" pitchFamily="34" charset="0"/>
                          <a:cs typeface="Times New Roman" panose="02020603050405020304" pitchFamily="18" charset="0"/>
                        </a:rPr>
                        <a:t>Taalsysteem en taalgebruik</a:t>
                      </a:r>
                      <a:endParaRPr lang="nl-BE" sz="2400">
                        <a:solidFill>
                          <a:srgbClr val="262626"/>
                        </a:solidFill>
                        <a:effectLst/>
                        <a:latin typeface="Trebuchet MS" panose="020B0603020202020204" pitchFamily="34" charset="0"/>
                        <a:cs typeface="Times New Roman" panose="02020603050405020304" pitchFamily="18" charset="0"/>
                      </a:endParaRPr>
                    </a:p>
                    <a:p>
                      <a:pPr>
                        <a:lnSpc>
                          <a:spcPct val="130000"/>
                        </a:lnSpc>
                        <a:spcAft>
                          <a:spcPts val="1000"/>
                        </a:spcAft>
                        <a:buNone/>
                      </a:pPr>
                      <a:endParaRPr lang="nl-BE" sz="2000">
                        <a:solidFill>
                          <a:srgbClr val="262626"/>
                        </a:solidFill>
                        <a:effectLst/>
                        <a:latin typeface="Trebuchet MS" panose="020B0603020202020204" pitchFamily="34" charset="0"/>
                        <a:cs typeface="Times New Roman" panose="02020603050405020304" pitchFamily="18" charset="0"/>
                      </a:endParaRPr>
                    </a:p>
                  </a:txBody>
                  <a:tcPr>
                    <a:lnT w="12700" cap="flat" cmpd="sng" algn="ctr">
                      <a:solidFill>
                        <a:srgbClr val="000000"/>
                      </a:solidFill>
                      <a:prstDash val="solid"/>
                      <a:round/>
                      <a:headEnd type="none" w="med" len="med"/>
                      <a:tailEnd type="none" w="med" len="med"/>
                    </a:lnT>
                  </a:tcPr>
                </a:tc>
                <a:tc rowSpan="8">
                  <a:txBody>
                    <a:bodyPr/>
                    <a:lstStyle/>
                    <a:p>
                      <a:pPr>
                        <a:lnSpc>
                          <a:spcPct val="130000"/>
                        </a:lnSpc>
                        <a:spcAft>
                          <a:spcPts val="1000"/>
                        </a:spcAft>
                        <a:buNone/>
                      </a:pPr>
                      <a:r>
                        <a:rPr lang="nl-BE" sz="1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Taalsysteem (klanken, spelling, grammatica)</a:t>
                      </a:r>
                      <a:endPar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30000"/>
                        </a:lnSpc>
                        <a:spcAft>
                          <a:spcPts val="1000"/>
                        </a:spcAft>
                        <a:buNone/>
                      </a:pPr>
                      <a:r>
                        <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2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526424522"/>
                  </a:ext>
                </a:extLst>
              </a:tr>
              <a:tr h="270439">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Klanken</a:t>
                      </a:r>
                      <a:endParaRPr lang="nl-BE" sz="2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856433528"/>
                  </a:ext>
                </a:extLst>
              </a:tr>
              <a:tr h="270439">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Spelling</a:t>
                      </a:r>
                      <a:endParaRPr lang="nl-BE" sz="2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579807789"/>
                  </a:ext>
                </a:extLst>
              </a:tr>
              <a:tr h="355538">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Woordvorming</a:t>
                      </a:r>
                      <a:endParaRPr lang="nl-BE" sz="2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808233017"/>
                  </a:ext>
                </a:extLst>
              </a:tr>
              <a:tr h="270439">
                <a:tc vMerge="1">
                  <a:txBody>
                    <a:bodyPr/>
                    <a:lstStyle/>
                    <a:p>
                      <a:endParaRPr lang="nl-BE"/>
                    </a:p>
                  </a:txBody>
                  <a:tcPr/>
                </a:tc>
                <a:tc vMerge="1">
                  <a:txBody>
                    <a:bodyPr/>
                    <a:lstStyle/>
                    <a:p>
                      <a:endParaRPr lang="nl-BE"/>
                    </a:p>
                  </a:txBody>
                  <a:tcPr>
                    <a:lnT w="12700" cap="flat" cmpd="sng" algn="ctr">
                      <a:solidFill>
                        <a:srgbClr val="000000"/>
                      </a:solidFill>
                      <a:prstDash val="solid"/>
                      <a:round/>
                      <a:headEnd type="none" w="med" len="med"/>
                      <a:tailEnd type="none" w="med" len="med"/>
                    </a:lnT>
                  </a:tcPr>
                </a:tc>
                <a:tc>
                  <a:txBody>
                    <a:bodyPr/>
                    <a:lstStyle/>
                    <a:p>
                      <a:pPr>
                        <a:lnSpc>
                          <a:spcPct val="130000"/>
                        </a:lnSpc>
                        <a:spcAft>
                          <a:spcPts val="1000"/>
                        </a:spcAft>
                        <a:buNone/>
                      </a:pPr>
                      <a:r>
                        <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Woordsoorten</a:t>
                      </a:r>
                      <a:endParaRPr lang="nl-BE" sz="2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752667322"/>
                  </a:ext>
                </a:extLst>
              </a:tr>
              <a:tr h="270439">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Werkwoorden en werkwoordstijden</a:t>
                      </a:r>
                      <a:endParaRPr lang="nl-BE" sz="2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363765609"/>
                  </a:ext>
                </a:extLst>
              </a:tr>
              <a:tr h="270439">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Zinnen en zinsdelen</a:t>
                      </a:r>
                      <a:endParaRPr lang="nl-BE" sz="2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858734885"/>
                  </a:ext>
                </a:extLst>
              </a:tr>
              <a:tr h="270439">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Inzichten taalsysteem</a:t>
                      </a:r>
                      <a:endParaRPr lang="nl-BE" sz="2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949073026"/>
                  </a:ext>
                </a:extLst>
              </a:tr>
            </a:tbl>
          </a:graphicData>
        </a:graphic>
      </p:graphicFrame>
      <p:sp>
        <p:nvSpPr>
          <p:cNvPr id="5" name="Titel 1">
            <a:extLst>
              <a:ext uri="{FF2B5EF4-FFF2-40B4-BE49-F238E27FC236}">
                <a16:creationId xmlns:a16="http://schemas.microsoft.com/office/drawing/2014/main" id="{DEA79E1C-512E-9E7C-F9EE-5FF77740D62D}"/>
              </a:ext>
            </a:extLst>
          </p:cNvPr>
          <p:cNvSpPr txBox="1">
            <a:spLocks/>
          </p:cNvSpPr>
          <p:nvPr/>
        </p:nvSpPr>
        <p:spPr>
          <a:xfrm>
            <a:off x="495639" y="492945"/>
            <a:ext cx="9799638" cy="648481"/>
          </a:xfrm>
          <a:prstGeom prst="rect">
            <a:avLst/>
          </a:prstGeom>
        </p:spPr>
        <p:txBody>
          <a:bodyPr/>
          <a:lstStyle>
            <a:lvl1pPr algn="l" defTabSz="685783" rtl="0" eaLnBrk="1" latinLnBrk="0" hangingPunct="1">
              <a:spcBef>
                <a:spcPct val="0"/>
              </a:spcBef>
              <a:buNone/>
              <a:defRPr kumimoji="0" lang="nl-BE" sz="2400" b="0" kern="1200" cap="none" baseline="0" dirty="0" smtClean="0">
                <a:solidFill>
                  <a:srgbClr val="2D3E4E"/>
                </a:solidFill>
                <a:effectLst/>
                <a:latin typeface="Poppins ExtraBold" panose="00000900000000000000" pitchFamily="2" charset="0"/>
                <a:ea typeface="Roboto" pitchFamily="2" charset="0"/>
                <a:cs typeface="Poppins ExtraBold" panose="00000900000000000000" pitchFamily="2" charset="0"/>
              </a:defRPr>
            </a:lvl1pPr>
          </a:lstStyle>
          <a:p>
            <a:r>
              <a:rPr lang="nl-NL" sz="3600" b="1">
                <a:solidFill>
                  <a:schemeClr val="tx1"/>
                </a:solidFill>
                <a:latin typeface="Poppins" panose="00000500000000000000" pitchFamily="2" charset="0"/>
                <a:cs typeface="Poppins" panose="00000500000000000000" pitchFamily="2" charset="0"/>
              </a:rPr>
              <a:t>Overzicht opbouw </a:t>
            </a:r>
            <a:br>
              <a:rPr lang="nl-NL" sz="3600" b="1">
                <a:solidFill>
                  <a:schemeClr val="tx1"/>
                </a:solidFill>
                <a:latin typeface="Poppins" panose="00000500000000000000" pitchFamily="2" charset="0"/>
                <a:cs typeface="Poppins" panose="00000500000000000000" pitchFamily="2" charset="0"/>
              </a:rPr>
            </a:br>
            <a:r>
              <a:rPr lang="nl-NL" sz="3600" b="1">
                <a:solidFill>
                  <a:schemeClr val="tx1"/>
                </a:solidFill>
                <a:latin typeface="Poppins" panose="00000500000000000000" pitchFamily="2" charset="0"/>
                <a:cs typeface="Poppins" panose="00000500000000000000" pitchFamily="2" charset="0"/>
              </a:rPr>
              <a:t>Taalsysteem </a:t>
            </a:r>
            <a:r>
              <a:rPr lang="nl-NL" sz="2000" b="1">
                <a:solidFill>
                  <a:schemeClr val="tx1"/>
                </a:solidFill>
                <a:latin typeface="Poppins" panose="00000500000000000000" pitchFamily="2" charset="0"/>
                <a:cs typeface="Poppins" panose="00000500000000000000" pitchFamily="2" charset="0"/>
              </a:rPr>
              <a:t>(klanken, spelling, grammatica)</a:t>
            </a:r>
            <a:endParaRPr lang="nl-NL" sz="3600"/>
          </a:p>
        </p:txBody>
      </p:sp>
    </p:spTree>
    <p:extLst>
      <p:ext uri="{BB962C8B-B14F-4D97-AF65-F5344CB8AC3E}">
        <p14:creationId xmlns:p14="http://schemas.microsoft.com/office/powerpoint/2010/main" val="3173029444"/>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A2F16D-19FB-5EE3-D44E-EE2F5844BFC6}"/>
            </a:ext>
          </a:extLst>
        </p:cNvPr>
        <p:cNvGrpSpPr/>
        <p:nvPr/>
      </p:nvGrpSpPr>
      <p:grpSpPr>
        <a:xfrm>
          <a:off x="0" y="0"/>
          <a:ext cx="0" cy="0"/>
          <a:chOff x="0" y="0"/>
          <a:chExt cx="0" cy="0"/>
        </a:xfrm>
      </p:grpSpPr>
      <p:sp>
        <p:nvSpPr>
          <p:cNvPr id="3" name="Titel 2">
            <a:extLst>
              <a:ext uri="{FF2B5EF4-FFF2-40B4-BE49-F238E27FC236}">
                <a16:creationId xmlns:a16="http://schemas.microsoft.com/office/drawing/2014/main" id="{92CB624B-9C58-7ABC-A3F9-158435DE9DF9}"/>
              </a:ext>
            </a:extLst>
          </p:cNvPr>
          <p:cNvSpPr>
            <a:spLocks noGrp="1"/>
          </p:cNvSpPr>
          <p:nvPr>
            <p:ph type="title" idx="4294967295"/>
          </p:nvPr>
        </p:nvSpPr>
        <p:spPr>
          <a:xfrm>
            <a:off x="204716" y="391331"/>
            <a:ext cx="11450472" cy="647700"/>
          </a:xfrm>
        </p:spPr>
        <p:txBody>
          <a:bodyPr>
            <a:normAutofit fontScale="90000"/>
          </a:bodyPr>
          <a:lstStyle/>
          <a:p>
            <a:r>
              <a:rPr lang="nl-BE" sz="4000"/>
              <a:t>JK – K3: Taalsysteem </a:t>
            </a:r>
            <a:r>
              <a:rPr kumimoji="0" lang="nl-BE" sz="3100" b="0" i="0" u="none" strike="noStrike" kern="1200" cap="none" spc="0" normalizeH="0" baseline="0" noProof="0">
                <a:ln>
                  <a:noFill/>
                </a:ln>
                <a:solidFill>
                  <a:srgbClr val="2D3E4E"/>
                </a:solidFill>
                <a:effectLst/>
                <a:uLnTx/>
                <a:uFillTx/>
                <a:latin typeface="Poppins ExtraBold" panose="00000900000000000000" pitchFamily="2" charset="0"/>
                <a:ea typeface="Roboto" pitchFamily="2" charset="0"/>
                <a:cs typeface="Poppins ExtraBold" panose="00000900000000000000" pitchFamily="2" charset="0"/>
              </a:rPr>
              <a:t>(klanken, spelling, grammatica)</a:t>
            </a:r>
            <a:r>
              <a:rPr lang="nl-BE" sz="4000"/>
              <a:t> </a:t>
            </a:r>
          </a:p>
        </p:txBody>
      </p:sp>
      <p:graphicFrame>
        <p:nvGraphicFramePr>
          <p:cNvPr id="5" name="Tabel 4">
            <a:extLst>
              <a:ext uri="{FF2B5EF4-FFF2-40B4-BE49-F238E27FC236}">
                <a16:creationId xmlns:a16="http://schemas.microsoft.com/office/drawing/2014/main" id="{1A1C1B7D-A1D5-3028-6CFA-95887F491DA2}"/>
              </a:ext>
            </a:extLst>
          </p:cNvPr>
          <p:cNvGraphicFramePr>
            <a:graphicFrameLocks noGrp="1"/>
          </p:cNvGraphicFramePr>
          <p:nvPr>
            <p:extLst>
              <p:ext uri="{D42A27DB-BD31-4B8C-83A1-F6EECF244321}">
                <p14:modId xmlns:p14="http://schemas.microsoft.com/office/powerpoint/2010/main" val="1403386727"/>
              </p:ext>
            </p:extLst>
          </p:nvPr>
        </p:nvGraphicFramePr>
        <p:xfrm>
          <a:off x="370763" y="1228602"/>
          <a:ext cx="11450473" cy="4739640"/>
        </p:xfrm>
        <a:graphic>
          <a:graphicData uri="http://schemas.openxmlformats.org/drawingml/2006/table">
            <a:tbl>
              <a:tblPr>
                <a:tableStyleId>{5C22544A-7EE6-4342-B048-85BDC9FD1C3A}</a:tableStyleId>
              </a:tblPr>
              <a:tblGrid>
                <a:gridCol w="2372437">
                  <a:extLst>
                    <a:ext uri="{9D8B030D-6E8A-4147-A177-3AD203B41FA5}">
                      <a16:colId xmlns:a16="http://schemas.microsoft.com/office/drawing/2014/main" val="285455075"/>
                    </a:ext>
                  </a:extLst>
                </a:gridCol>
                <a:gridCol w="9078036">
                  <a:extLst>
                    <a:ext uri="{9D8B030D-6E8A-4147-A177-3AD203B41FA5}">
                      <a16:colId xmlns:a16="http://schemas.microsoft.com/office/drawing/2014/main" val="4101606114"/>
                    </a:ext>
                  </a:extLst>
                </a:gridCol>
              </a:tblGrid>
              <a:tr h="0">
                <a:tc gridSpan="2">
                  <a:txBody>
                    <a:bodyPr/>
                    <a:lstStyle/>
                    <a:p>
                      <a:pPr marL="0" marR="0" lvl="0" indent="0" algn="ctr" defTabSz="685783" rtl="0" eaLnBrk="1" fontAlgn="auto" latinLnBrk="0" hangingPunct="1">
                        <a:lnSpc>
                          <a:spcPct val="100000"/>
                        </a:lnSpc>
                        <a:spcBef>
                          <a:spcPts val="0"/>
                        </a:spcBef>
                        <a:spcAft>
                          <a:spcPts val="0"/>
                        </a:spcAft>
                        <a:buClrTx/>
                        <a:buSzTx/>
                        <a:buFontTx/>
                        <a:buNone/>
                        <a:tabLst/>
                        <a:defRPr/>
                      </a:pPr>
                      <a:r>
                        <a:rPr lang="nl-NL" sz="2000" b="1">
                          <a:solidFill>
                            <a:schemeClr val="bg1"/>
                          </a:solidFill>
                        </a:rPr>
                        <a:t>Via taal en taalspel ontdekken kleuters hoe gesproken en geschreven taal is opgebouwd.</a:t>
                      </a:r>
                    </a:p>
                    <a:p>
                      <a:pPr marL="0" marR="0" lvl="0" indent="0" algn="ctr" defTabSz="685783" rtl="0" eaLnBrk="1" fontAlgn="auto" latinLnBrk="0" hangingPunct="1">
                        <a:lnSpc>
                          <a:spcPct val="100000"/>
                        </a:lnSpc>
                        <a:spcBef>
                          <a:spcPts val="0"/>
                        </a:spcBef>
                        <a:spcAft>
                          <a:spcPts val="0"/>
                        </a:spcAft>
                        <a:buClrTx/>
                        <a:buSzTx/>
                        <a:buFontTx/>
                        <a:buNone/>
                        <a:tabLst/>
                        <a:defRPr/>
                      </a:pPr>
                      <a:endParaRPr lang="nl-NL" sz="2000" b="1">
                        <a:solidFill>
                          <a:schemeClr val="bg1"/>
                        </a:solidFill>
                      </a:endParaRPr>
                    </a:p>
                    <a:p>
                      <a:pPr marL="0" marR="0" lvl="0" indent="0" algn="ctr" defTabSz="685783" rtl="0" eaLnBrk="1" fontAlgn="auto" latinLnBrk="0" hangingPunct="1">
                        <a:lnSpc>
                          <a:spcPct val="100000"/>
                        </a:lnSpc>
                        <a:spcBef>
                          <a:spcPts val="0"/>
                        </a:spcBef>
                        <a:spcAft>
                          <a:spcPts val="0"/>
                        </a:spcAft>
                        <a:buClrTx/>
                        <a:buSzTx/>
                        <a:buFontTx/>
                        <a:buNone/>
                        <a:tabLst/>
                        <a:defRPr/>
                      </a:pPr>
                      <a:r>
                        <a:rPr lang="nl-NL" sz="2000" b="1">
                          <a:solidFill>
                            <a:schemeClr val="bg1"/>
                          </a:solidFill>
                        </a:rPr>
                        <a:t>In taalspel spelen kleuters met taal. </a:t>
                      </a:r>
                    </a:p>
                    <a:p>
                      <a:pPr marL="0" marR="0" lvl="0" indent="0" algn="ctr" defTabSz="685783" rtl="0" eaLnBrk="1" fontAlgn="auto" latinLnBrk="0" hangingPunct="1">
                        <a:lnSpc>
                          <a:spcPct val="100000"/>
                        </a:lnSpc>
                        <a:spcBef>
                          <a:spcPts val="0"/>
                        </a:spcBef>
                        <a:spcAft>
                          <a:spcPts val="0"/>
                        </a:spcAft>
                        <a:buClrTx/>
                        <a:buSzTx/>
                        <a:buFontTx/>
                        <a:buNone/>
                        <a:tabLst/>
                        <a:defRPr/>
                      </a:pPr>
                      <a:r>
                        <a:rPr lang="nl-NL" sz="2000" b="1">
                          <a:solidFill>
                            <a:schemeClr val="bg1"/>
                          </a:solidFill>
                        </a:rPr>
                        <a:t>De leraar richt daarbij doelgericht de aandacht op de taal zelf.</a:t>
                      </a:r>
                    </a:p>
                    <a:p>
                      <a:pPr marL="0" marR="0" lvl="0" indent="0" algn="ctr" defTabSz="685783" rtl="0" eaLnBrk="1" fontAlgn="auto" latinLnBrk="0" hangingPunct="1">
                        <a:lnSpc>
                          <a:spcPct val="100000"/>
                        </a:lnSpc>
                        <a:spcBef>
                          <a:spcPts val="0"/>
                        </a:spcBef>
                        <a:spcAft>
                          <a:spcPts val="0"/>
                        </a:spcAft>
                        <a:buClrTx/>
                        <a:buSzTx/>
                        <a:buFontTx/>
                        <a:buNone/>
                        <a:tabLst/>
                        <a:defRPr/>
                      </a:pPr>
                      <a:endParaRPr lang="nl-BE" sz="2000" b="1">
                        <a:solidFill>
                          <a:schemeClr val="bg1"/>
                        </a:solidFill>
                      </a:endParaRPr>
                    </a:p>
                  </a:txBody>
                  <a:tcPr anchor="ctr">
                    <a:solidFill>
                      <a:schemeClr val="accent6">
                        <a:lumMod val="75000"/>
                      </a:schemeClr>
                    </a:solidFill>
                  </a:tcPr>
                </a:tc>
                <a:tc hMerge="1">
                  <a:txBody>
                    <a:bodyPr/>
                    <a:lstStyle/>
                    <a:p>
                      <a:pPr>
                        <a:buNone/>
                      </a:pPr>
                      <a:endParaRPr lang="nl-BE" sz="2000">
                        <a:solidFill>
                          <a:schemeClr val="bg1"/>
                        </a:solidFill>
                      </a:endParaRPr>
                    </a:p>
                  </a:txBody>
                  <a:tcPr anchor="ctr">
                    <a:solidFill>
                      <a:schemeClr val="accent6">
                        <a:lumMod val="75000"/>
                      </a:schemeClr>
                    </a:solidFill>
                  </a:tcPr>
                </a:tc>
                <a:extLst>
                  <a:ext uri="{0D108BD9-81ED-4DB2-BD59-A6C34878D82A}">
                    <a16:rowId xmlns:a16="http://schemas.microsoft.com/office/drawing/2014/main" val="2338900162"/>
                  </a:ext>
                </a:extLst>
              </a:tr>
              <a:tr h="0">
                <a:tc>
                  <a:txBody>
                    <a:bodyPr/>
                    <a:lstStyle/>
                    <a:p>
                      <a:pPr>
                        <a:buNone/>
                      </a:pPr>
                      <a:r>
                        <a:rPr lang="nl-BE" sz="2000">
                          <a:solidFill>
                            <a:schemeClr val="bg1"/>
                          </a:solidFill>
                        </a:rPr>
                        <a:t>Taal en taalspel</a:t>
                      </a:r>
                    </a:p>
                    <a:p>
                      <a:pPr>
                        <a:buNone/>
                      </a:pPr>
                      <a:endParaRPr lang="nl-BE" sz="2000">
                        <a:solidFill>
                          <a:schemeClr val="bg1"/>
                        </a:solidFill>
                      </a:endParaRPr>
                    </a:p>
                  </a:txBody>
                  <a:tcPr anchor="ctr">
                    <a:solidFill>
                      <a:schemeClr val="accent6">
                        <a:lumMod val="75000"/>
                      </a:schemeClr>
                    </a:solidFill>
                  </a:tcPr>
                </a:tc>
                <a:tc>
                  <a:txBody>
                    <a:bodyPr/>
                    <a:lstStyle/>
                    <a:p>
                      <a:pPr>
                        <a:buNone/>
                      </a:pPr>
                      <a:r>
                        <a:rPr lang="nl-BE" sz="2000">
                          <a:solidFill>
                            <a:schemeClr val="bg1"/>
                          </a:solidFill>
                        </a:rPr>
                        <a:t>Welke kennis en inzichten worden opgebouwd?</a:t>
                      </a:r>
                    </a:p>
                    <a:p>
                      <a:pPr>
                        <a:buNone/>
                      </a:pPr>
                      <a:endParaRPr lang="nl-BE" sz="2000">
                        <a:solidFill>
                          <a:schemeClr val="bg1"/>
                        </a:solidFill>
                      </a:endParaRPr>
                    </a:p>
                  </a:txBody>
                  <a:tcPr anchor="ctr">
                    <a:solidFill>
                      <a:schemeClr val="accent6">
                        <a:lumMod val="75000"/>
                      </a:schemeClr>
                    </a:solidFill>
                  </a:tcPr>
                </a:tc>
                <a:extLst>
                  <a:ext uri="{0D108BD9-81ED-4DB2-BD59-A6C34878D82A}">
                    <a16:rowId xmlns:a16="http://schemas.microsoft.com/office/drawing/2014/main" val="1810950794"/>
                  </a:ext>
                </a:extLst>
              </a:tr>
              <a:tr h="708660">
                <a:tc>
                  <a:txBody>
                    <a:bodyPr/>
                    <a:lstStyle/>
                    <a:p>
                      <a:pPr>
                        <a:buNone/>
                      </a:pPr>
                      <a:r>
                        <a:rPr lang="nl-NL" sz="1800">
                          <a:solidFill>
                            <a:schemeClr val="bg1"/>
                          </a:solidFill>
                        </a:rPr>
                        <a:t>Z</a:t>
                      </a:r>
                      <a:r>
                        <a:rPr lang="nl-BE" sz="1800">
                          <a:solidFill>
                            <a:schemeClr val="bg1"/>
                          </a:solidFill>
                        </a:rPr>
                        <a:t>innen en woorden</a:t>
                      </a:r>
                    </a:p>
                  </a:txBody>
                  <a:tcPr anchor="ctr">
                    <a:solidFill>
                      <a:schemeClr val="accent6">
                        <a:lumMod val="75000"/>
                      </a:schemeClr>
                    </a:solidFill>
                  </a:tcPr>
                </a:tc>
                <a:tc>
                  <a:txBody>
                    <a:bodyPr/>
                    <a:lstStyle/>
                    <a:p>
                      <a:pPr>
                        <a:buNone/>
                      </a:pPr>
                      <a:r>
                        <a:rPr lang="nl-BE" sz="1800"/>
                        <a:t>zinnen herhalen, woorden in een zin onderscheiden, woorden in volgorde onthouden</a:t>
                      </a:r>
                    </a:p>
                  </a:txBody>
                  <a:tcPr anchor="ctr">
                    <a:solidFill>
                      <a:schemeClr val="accent6">
                        <a:lumMod val="40000"/>
                        <a:lumOff val="60000"/>
                      </a:schemeClr>
                    </a:solidFill>
                  </a:tcPr>
                </a:tc>
                <a:extLst>
                  <a:ext uri="{0D108BD9-81ED-4DB2-BD59-A6C34878D82A}">
                    <a16:rowId xmlns:a16="http://schemas.microsoft.com/office/drawing/2014/main" val="1526375431"/>
                  </a:ext>
                </a:extLst>
              </a:tr>
              <a:tr h="708660">
                <a:tc>
                  <a:txBody>
                    <a:bodyPr/>
                    <a:lstStyle/>
                    <a:p>
                      <a:pPr>
                        <a:buNone/>
                      </a:pPr>
                      <a:r>
                        <a:rPr lang="nl-NL" sz="1800">
                          <a:solidFill>
                            <a:schemeClr val="bg1"/>
                          </a:solidFill>
                        </a:rPr>
                        <a:t>W</a:t>
                      </a:r>
                      <a:r>
                        <a:rPr lang="nl-BE" sz="1800">
                          <a:solidFill>
                            <a:schemeClr val="bg1"/>
                          </a:solidFill>
                        </a:rPr>
                        <a:t>oorden en woorddelen</a:t>
                      </a:r>
                    </a:p>
                  </a:txBody>
                  <a:tcPr anchor="ctr">
                    <a:solidFill>
                      <a:schemeClr val="accent6">
                        <a:lumMod val="75000"/>
                      </a:schemeClr>
                    </a:solidFill>
                  </a:tcPr>
                </a:tc>
                <a:tc>
                  <a:txBody>
                    <a:bodyPr/>
                    <a:lstStyle/>
                    <a:p>
                      <a:pPr>
                        <a:buNone/>
                      </a:pPr>
                      <a:r>
                        <a:rPr lang="nl-BE" sz="1800"/>
                        <a:t>lange en korte woorden herkennen, woorddelen in woorden herkennen</a:t>
                      </a:r>
                    </a:p>
                  </a:txBody>
                  <a:tcPr anchor="ctr">
                    <a:solidFill>
                      <a:schemeClr val="accent6">
                        <a:lumMod val="40000"/>
                        <a:lumOff val="60000"/>
                      </a:schemeClr>
                    </a:solidFill>
                  </a:tcPr>
                </a:tc>
                <a:extLst>
                  <a:ext uri="{0D108BD9-81ED-4DB2-BD59-A6C34878D82A}">
                    <a16:rowId xmlns:a16="http://schemas.microsoft.com/office/drawing/2014/main" val="1571961724"/>
                  </a:ext>
                </a:extLst>
              </a:tr>
              <a:tr h="502920">
                <a:tc>
                  <a:txBody>
                    <a:bodyPr/>
                    <a:lstStyle/>
                    <a:p>
                      <a:pPr>
                        <a:buNone/>
                      </a:pPr>
                      <a:r>
                        <a:rPr lang="nl-BE" sz="1800">
                          <a:solidFill>
                            <a:schemeClr val="bg1"/>
                          </a:solidFill>
                        </a:rPr>
                        <a:t>Klanken</a:t>
                      </a:r>
                    </a:p>
                  </a:txBody>
                  <a:tcPr anchor="ctr">
                    <a:solidFill>
                      <a:schemeClr val="accent6">
                        <a:lumMod val="75000"/>
                      </a:schemeClr>
                    </a:solidFill>
                  </a:tcPr>
                </a:tc>
                <a:tc>
                  <a:txBody>
                    <a:bodyPr/>
                    <a:lstStyle/>
                    <a:p>
                      <a:pPr>
                        <a:buNone/>
                      </a:pPr>
                      <a:r>
                        <a:rPr lang="nl-BE" sz="1800"/>
                        <a:t>klanken horen en onthouden, woorden in klanken opdelen en klanken samenvoegen</a:t>
                      </a:r>
                    </a:p>
                  </a:txBody>
                  <a:tcPr anchor="ctr">
                    <a:solidFill>
                      <a:schemeClr val="accent6">
                        <a:lumMod val="40000"/>
                        <a:lumOff val="60000"/>
                      </a:schemeClr>
                    </a:solidFill>
                  </a:tcPr>
                </a:tc>
                <a:extLst>
                  <a:ext uri="{0D108BD9-81ED-4DB2-BD59-A6C34878D82A}">
                    <a16:rowId xmlns:a16="http://schemas.microsoft.com/office/drawing/2014/main" val="1871452552"/>
                  </a:ext>
                </a:extLst>
              </a:tr>
              <a:tr h="502920">
                <a:tc>
                  <a:txBody>
                    <a:bodyPr/>
                    <a:lstStyle/>
                    <a:p>
                      <a:pPr>
                        <a:buNone/>
                      </a:pPr>
                      <a:r>
                        <a:rPr lang="nl-BE" sz="1800">
                          <a:solidFill>
                            <a:schemeClr val="bg1"/>
                          </a:solidFill>
                        </a:rPr>
                        <a:t>Letters en tekens</a:t>
                      </a:r>
                    </a:p>
                  </a:txBody>
                  <a:tcPr anchor="ctr">
                    <a:solidFill>
                      <a:schemeClr val="accent6">
                        <a:lumMod val="75000"/>
                      </a:schemeClr>
                    </a:solidFill>
                  </a:tcPr>
                </a:tc>
                <a:tc>
                  <a:txBody>
                    <a:bodyPr/>
                    <a:lstStyle/>
                    <a:p>
                      <a:pPr>
                        <a:buNone/>
                      </a:pPr>
                      <a:r>
                        <a:rPr lang="nl-BE" sz="1800"/>
                        <a:t>letters en cijfersymbolen herkennen en gebruiken, klanken aan letters koppelen</a:t>
                      </a:r>
                    </a:p>
                  </a:txBody>
                  <a:tcPr anchor="ctr">
                    <a:solidFill>
                      <a:schemeClr val="accent6">
                        <a:lumMod val="40000"/>
                        <a:lumOff val="60000"/>
                      </a:schemeClr>
                    </a:solidFill>
                  </a:tcPr>
                </a:tc>
                <a:extLst>
                  <a:ext uri="{0D108BD9-81ED-4DB2-BD59-A6C34878D82A}">
                    <a16:rowId xmlns:a16="http://schemas.microsoft.com/office/drawing/2014/main" val="1666662491"/>
                  </a:ext>
                </a:extLst>
              </a:tr>
            </a:tbl>
          </a:graphicData>
        </a:graphic>
      </p:graphicFrame>
    </p:spTree>
    <p:extLst>
      <p:ext uri="{BB962C8B-B14F-4D97-AF65-F5344CB8AC3E}">
        <p14:creationId xmlns:p14="http://schemas.microsoft.com/office/powerpoint/2010/main" val="645082145"/>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F76A23-1AC7-3E5A-B00A-75779E5F77C1}"/>
            </a:ext>
          </a:extLst>
        </p:cNvPr>
        <p:cNvGrpSpPr/>
        <p:nvPr/>
      </p:nvGrpSpPr>
      <p:grpSpPr>
        <a:xfrm>
          <a:off x="0" y="0"/>
          <a:ext cx="0" cy="0"/>
          <a:chOff x="0" y="0"/>
          <a:chExt cx="0" cy="0"/>
        </a:xfrm>
      </p:grpSpPr>
      <p:sp>
        <p:nvSpPr>
          <p:cNvPr id="3" name="Titel 2">
            <a:extLst>
              <a:ext uri="{FF2B5EF4-FFF2-40B4-BE49-F238E27FC236}">
                <a16:creationId xmlns:a16="http://schemas.microsoft.com/office/drawing/2014/main" id="{84A674CD-4317-7AAE-500C-B3A8D1845D8B}"/>
              </a:ext>
            </a:extLst>
          </p:cNvPr>
          <p:cNvSpPr>
            <a:spLocks noGrp="1"/>
          </p:cNvSpPr>
          <p:nvPr>
            <p:ph type="title" idx="4294967295"/>
          </p:nvPr>
        </p:nvSpPr>
        <p:spPr>
          <a:xfrm>
            <a:off x="204716" y="391331"/>
            <a:ext cx="11450472" cy="647700"/>
          </a:xfrm>
        </p:spPr>
        <p:txBody>
          <a:bodyPr>
            <a:normAutofit fontScale="90000"/>
          </a:bodyPr>
          <a:lstStyle/>
          <a:p>
            <a:r>
              <a:rPr lang="nl-BE" sz="4000"/>
              <a:t>JK – K3: Taalspel krijgt concreet vorm vanuit de samenhang tussen de doelen</a:t>
            </a:r>
          </a:p>
        </p:txBody>
      </p:sp>
      <p:pic>
        <p:nvPicPr>
          <p:cNvPr id="4" name="Afbeelding 3">
            <a:extLst>
              <a:ext uri="{FF2B5EF4-FFF2-40B4-BE49-F238E27FC236}">
                <a16:creationId xmlns:a16="http://schemas.microsoft.com/office/drawing/2014/main" id="{B75D1C19-0AD2-290D-E436-B638F42FE9DB}"/>
              </a:ext>
            </a:extLst>
          </p:cNvPr>
          <p:cNvPicPr>
            <a:picLocks noChangeAspect="1"/>
          </p:cNvPicPr>
          <p:nvPr/>
        </p:nvPicPr>
        <p:blipFill>
          <a:blip r:embed="rId3"/>
          <a:stretch>
            <a:fillRect/>
          </a:stretch>
        </p:blipFill>
        <p:spPr>
          <a:xfrm>
            <a:off x="370764" y="1334686"/>
            <a:ext cx="11450472" cy="5324531"/>
          </a:xfrm>
          <a:prstGeom prst="rect">
            <a:avLst/>
          </a:prstGeom>
        </p:spPr>
      </p:pic>
    </p:spTree>
    <p:extLst>
      <p:ext uri="{BB962C8B-B14F-4D97-AF65-F5344CB8AC3E}">
        <p14:creationId xmlns:p14="http://schemas.microsoft.com/office/powerpoint/2010/main" val="3978101529"/>
      </p:ext>
    </p:extLst>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395929-A9CE-ED65-7E33-97EA2A3EDA8D}"/>
            </a:ext>
          </a:extLst>
        </p:cNvPr>
        <p:cNvGrpSpPr/>
        <p:nvPr/>
      </p:nvGrpSpPr>
      <p:grpSpPr>
        <a:xfrm>
          <a:off x="0" y="0"/>
          <a:ext cx="0" cy="0"/>
          <a:chOff x="0" y="0"/>
          <a:chExt cx="0" cy="0"/>
        </a:xfrm>
      </p:grpSpPr>
      <p:sp>
        <p:nvSpPr>
          <p:cNvPr id="3" name="Titel 2">
            <a:extLst>
              <a:ext uri="{FF2B5EF4-FFF2-40B4-BE49-F238E27FC236}">
                <a16:creationId xmlns:a16="http://schemas.microsoft.com/office/drawing/2014/main" id="{9E7B72E3-8E1C-F6F2-EC9B-0A313591919C}"/>
              </a:ext>
            </a:extLst>
          </p:cNvPr>
          <p:cNvSpPr>
            <a:spLocks noGrp="1"/>
          </p:cNvSpPr>
          <p:nvPr>
            <p:ph type="title" idx="4294967295"/>
          </p:nvPr>
        </p:nvSpPr>
        <p:spPr>
          <a:xfrm>
            <a:off x="204716" y="391331"/>
            <a:ext cx="11202988" cy="647700"/>
          </a:xfrm>
        </p:spPr>
        <p:txBody>
          <a:bodyPr>
            <a:normAutofit fontScale="90000"/>
          </a:bodyPr>
          <a:lstStyle/>
          <a:p>
            <a:r>
              <a:rPr lang="nl-BE" sz="4000"/>
              <a:t>L1 – L6: Taalsysteem </a:t>
            </a:r>
            <a:r>
              <a:rPr lang="nl-BE" sz="3100"/>
              <a:t>(klanken, spelling, grammatica)</a:t>
            </a:r>
            <a:endParaRPr lang="nl-BE" sz="4000"/>
          </a:p>
        </p:txBody>
      </p:sp>
      <p:graphicFrame>
        <p:nvGraphicFramePr>
          <p:cNvPr id="5" name="Tabel 4">
            <a:extLst>
              <a:ext uri="{FF2B5EF4-FFF2-40B4-BE49-F238E27FC236}">
                <a16:creationId xmlns:a16="http://schemas.microsoft.com/office/drawing/2014/main" id="{884EA3BB-6AFE-DBBD-956F-71E0DFB8303B}"/>
              </a:ext>
            </a:extLst>
          </p:cNvPr>
          <p:cNvGraphicFramePr>
            <a:graphicFrameLocks noGrp="1"/>
          </p:cNvGraphicFramePr>
          <p:nvPr>
            <p:extLst>
              <p:ext uri="{D42A27DB-BD31-4B8C-83A1-F6EECF244321}">
                <p14:modId xmlns:p14="http://schemas.microsoft.com/office/powerpoint/2010/main" val="4002699660"/>
              </p:ext>
            </p:extLst>
          </p:nvPr>
        </p:nvGraphicFramePr>
        <p:xfrm>
          <a:off x="370763" y="1039031"/>
          <a:ext cx="11450473" cy="5212080"/>
        </p:xfrm>
        <a:graphic>
          <a:graphicData uri="http://schemas.openxmlformats.org/drawingml/2006/table">
            <a:tbl>
              <a:tblPr>
                <a:tableStyleId>{5C22544A-7EE6-4342-B048-85BDC9FD1C3A}</a:tableStyleId>
              </a:tblPr>
              <a:tblGrid>
                <a:gridCol w="2372437">
                  <a:extLst>
                    <a:ext uri="{9D8B030D-6E8A-4147-A177-3AD203B41FA5}">
                      <a16:colId xmlns:a16="http://schemas.microsoft.com/office/drawing/2014/main" val="285455075"/>
                    </a:ext>
                  </a:extLst>
                </a:gridCol>
                <a:gridCol w="9078036">
                  <a:extLst>
                    <a:ext uri="{9D8B030D-6E8A-4147-A177-3AD203B41FA5}">
                      <a16:colId xmlns:a16="http://schemas.microsoft.com/office/drawing/2014/main" val="4101606114"/>
                    </a:ext>
                  </a:extLst>
                </a:gridCol>
              </a:tblGrid>
              <a:tr h="0">
                <a:tc gridSpan="2">
                  <a:txBody>
                    <a:bodyPr/>
                    <a:lstStyle/>
                    <a:p>
                      <a:pPr marL="0" marR="0" lvl="0" indent="0" algn="ctr" defTabSz="685783" rtl="0" eaLnBrk="1" fontAlgn="auto" latinLnBrk="0" hangingPunct="1">
                        <a:lnSpc>
                          <a:spcPct val="100000"/>
                        </a:lnSpc>
                        <a:spcBef>
                          <a:spcPts val="0"/>
                        </a:spcBef>
                        <a:spcAft>
                          <a:spcPts val="0"/>
                        </a:spcAft>
                        <a:buClrTx/>
                        <a:buSzTx/>
                        <a:buFontTx/>
                        <a:buNone/>
                        <a:tabLst/>
                        <a:defRPr/>
                      </a:pPr>
                      <a:r>
                        <a:rPr lang="nl-BE" sz="2000">
                          <a:solidFill>
                            <a:schemeClr val="bg1"/>
                          </a:solidFill>
                        </a:rPr>
                        <a:t>Kennis van en inzicht in het taalsysteem helpen leerlingen om Nederlands beter te begrijpen en te gebruiken in alle onderdelen van de discipline Nederlands en communicatie.</a:t>
                      </a:r>
                      <a:endParaRPr lang="nl-BE" sz="2000" b="1">
                        <a:solidFill>
                          <a:schemeClr val="bg1"/>
                        </a:solidFill>
                      </a:endParaRPr>
                    </a:p>
                  </a:txBody>
                  <a:tcPr anchor="ctr">
                    <a:solidFill>
                      <a:schemeClr val="accent6">
                        <a:lumMod val="75000"/>
                      </a:schemeClr>
                    </a:solidFill>
                  </a:tcPr>
                </a:tc>
                <a:tc hMerge="1">
                  <a:txBody>
                    <a:bodyPr/>
                    <a:lstStyle/>
                    <a:p>
                      <a:pPr>
                        <a:buNone/>
                      </a:pPr>
                      <a:endParaRPr lang="nl-BE" sz="2000">
                        <a:solidFill>
                          <a:schemeClr val="bg1"/>
                        </a:solidFill>
                      </a:endParaRPr>
                    </a:p>
                  </a:txBody>
                  <a:tcPr anchor="ctr">
                    <a:solidFill>
                      <a:schemeClr val="accent6">
                        <a:lumMod val="75000"/>
                      </a:schemeClr>
                    </a:solidFill>
                  </a:tcPr>
                </a:tc>
                <a:extLst>
                  <a:ext uri="{0D108BD9-81ED-4DB2-BD59-A6C34878D82A}">
                    <a16:rowId xmlns:a16="http://schemas.microsoft.com/office/drawing/2014/main" val="2338900162"/>
                  </a:ext>
                </a:extLst>
              </a:tr>
              <a:tr h="0">
                <a:tc>
                  <a:txBody>
                    <a:bodyPr/>
                    <a:lstStyle/>
                    <a:p>
                      <a:pPr>
                        <a:buNone/>
                      </a:pPr>
                      <a:r>
                        <a:rPr lang="nl-BE" sz="2000">
                          <a:solidFill>
                            <a:schemeClr val="bg1"/>
                          </a:solidFill>
                        </a:rPr>
                        <a:t>Cluster</a:t>
                      </a:r>
                    </a:p>
                  </a:txBody>
                  <a:tcPr anchor="ctr">
                    <a:solidFill>
                      <a:schemeClr val="accent6">
                        <a:lumMod val="75000"/>
                      </a:schemeClr>
                    </a:solidFill>
                  </a:tcPr>
                </a:tc>
                <a:tc>
                  <a:txBody>
                    <a:bodyPr/>
                    <a:lstStyle/>
                    <a:p>
                      <a:pPr>
                        <a:buNone/>
                      </a:pPr>
                      <a:r>
                        <a:rPr lang="nl-BE" sz="2000">
                          <a:solidFill>
                            <a:schemeClr val="bg1"/>
                          </a:solidFill>
                        </a:rPr>
                        <a:t>Welke kennis en inzichten worden opgebouwd?</a:t>
                      </a:r>
                    </a:p>
                  </a:txBody>
                  <a:tcPr anchor="ctr">
                    <a:solidFill>
                      <a:schemeClr val="accent6">
                        <a:lumMod val="75000"/>
                      </a:schemeClr>
                    </a:solidFill>
                  </a:tcPr>
                </a:tc>
                <a:extLst>
                  <a:ext uri="{0D108BD9-81ED-4DB2-BD59-A6C34878D82A}">
                    <a16:rowId xmlns:a16="http://schemas.microsoft.com/office/drawing/2014/main" val="1810950794"/>
                  </a:ext>
                </a:extLst>
              </a:tr>
              <a:tr h="708660">
                <a:tc>
                  <a:txBody>
                    <a:bodyPr/>
                    <a:lstStyle/>
                    <a:p>
                      <a:pPr>
                        <a:buNone/>
                      </a:pPr>
                      <a:r>
                        <a:rPr lang="nl-BE" sz="1800">
                          <a:solidFill>
                            <a:schemeClr val="bg1"/>
                          </a:solidFill>
                        </a:rPr>
                        <a:t>Klanken</a:t>
                      </a:r>
                    </a:p>
                  </a:txBody>
                  <a:tcPr anchor="ctr">
                    <a:solidFill>
                      <a:schemeClr val="accent6">
                        <a:lumMod val="75000"/>
                      </a:schemeClr>
                    </a:solidFill>
                  </a:tcPr>
                </a:tc>
                <a:tc>
                  <a:txBody>
                    <a:bodyPr/>
                    <a:lstStyle/>
                    <a:p>
                      <a:pPr>
                        <a:buNone/>
                      </a:pPr>
                      <a:r>
                        <a:rPr lang="nl-BE" sz="1800"/>
                        <a:t>klinkers en medeklinkers onderscheiden en herkennen</a:t>
                      </a:r>
                    </a:p>
                  </a:txBody>
                  <a:tcPr anchor="ctr">
                    <a:solidFill>
                      <a:schemeClr val="accent6">
                        <a:lumMod val="40000"/>
                        <a:lumOff val="60000"/>
                      </a:schemeClr>
                    </a:solidFill>
                  </a:tcPr>
                </a:tc>
                <a:extLst>
                  <a:ext uri="{0D108BD9-81ED-4DB2-BD59-A6C34878D82A}">
                    <a16:rowId xmlns:a16="http://schemas.microsoft.com/office/drawing/2014/main" val="1526375431"/>
                  </a:ext>
                </a:extLst>
              </a:tr>
              <a:tr h="708660">
                <a:tc>
                  <a:txBody>
                    <a:bodyPr/>
                    <a:lstStyle/>
                    <a:p>
                      <a:pPr>
                        <a:buNone/>
                      </a:pPr>
                      <a:r>
                        <a:rPr lang="nl-BE" sz="1800">
                          <a:solidFill>
                            <a:schemeClr val="bg1"/>
                          </a:solidFill>
                        </a:rPr>
                        <a:t>Spelling</a:t>
                      </a:r>
                    </a:p>
                  </a:txBody>
                  <a:tcPr anchor="ctr">
                    <a:solidFill>
                      <a:schemeClr val="accent6">
                        <a:lumMod val="75000"/>
                      </a:schemeClr>
                    </a:solidFill>
                  </a:tcPr>
                </a:tc>
                <a:tc>
                  <a:txBody>
                    <a:bodyPr/>
                    <a:lstStyle/>
                    <a:p>
                      <a:pPr>
                        <a:buNone/>
                      </a:pPr>
                      <a:r>
                        <a:rPr lang="nl-BE" sz="1800"/>
                        <a:t>klank-tekenkoppeling, alfabet, interpunctietekens, woordtekens</a:t>
                      </a:r>
                    </a:p>
                  </a:txBody>
                  <a:tcPr anchor="ctr">
                    <a:solidFill>
                      <a:schemeClr val="accent6">
                        <a:lumMod val="40000"/>
                        <a:lumOff val="60000"/>
                      </a:schemeClr>
                    </a:solidFill>
                  </a:tcPr>
                </a:tc>
                <a:extLst>
                  <a:ext uri="{0D108BD9-81ED-4DB2-BD59-A6C34878D82A}">
                    <a16:rowId xmlns:a16="http://schemas.microsoft.com/office/drawing/2014/main" val="1571961724"/>
                  </a:ext>
                </a:extLst>
              </a:tr>
              <a:tr h="502920">
                <a:tc>
                  <a:txBody>
                    <a:bodyPr/>
                    <a:lstStyle/>
                    <a:p>
                      <a:pPr>
                        <a:buNone/>
                      </a:pPr>
                      <a:r>
                        <a:rPr lang="nl-BE" sz="1800">
                          <a:solidFill>
                            <a:schemeClr val="bg1"/>
                          </a:solidFill>
                        </a:rPr>
                        <a:t>Woordvorming</a:t>
                      </a:r>
                    </a:p>
                  </a:txBody>
                  <a:tcPr anchor="ctr">
                    <a:solidFill>
                      <a:schemeClr val="accent6">
                        <a:lumMod val="75000"/>
                      </a:schemeClr>
                    </a:solidFill>
                  </a:tcPr>
                </a:tc>
                <a:tc>
                  <a:txBody>
                    <a:bodyPr/>
                    <a:lstStyle/>
                    <a:p>
                      <a:pPr>
                        <a:buNone/>
                      </a:pPr>
                      <a:r>
                        <a:rPr lang="nl-BE" sz="1800"/>
                        <a:t>woordopbouw inzetten om woorden te begrijpen, lezen en spellen: samenstellingen, afleidingen,  grondwoord, voorvoegsel en achtervoegsel, …</a:t>
                      </a:r>
                    </a:p>
                  </a:txBody>
                  <a:tcPr anchor="ctr">
                    <a:solidFill>
                      <a:schemeClr val="accent6">
                        <a:lumMod val="40000"/>
                        <a:lumOff val="60000"/>
                      </a:schemeClr>
                    </a:solidFill>
                  </a:tcPr>
                </a:tc>
                <a:extLst>
                  <a:ext uri="{0D108BD9-81ED-4DB2-BD59-A6C34878D82A}">
                    <a16:rowId xmlns:a16="http://schemas.microsoft.com/office/drawing/2014/main" val="1871452552"/>
                  </a:ext>
                </a:extLst>
              </a:tr>
              <a:tr h="502920">
                <a:tc>
                  <a:txBody>
                    <a:bodyPr/>
                    <a:lstStyle/>
                    <a:p>
                      <a:pPr>
                        <a:buNone/>
                      </a:pPr>
                      <a:r>
                        <a:rPr lang="nl-BE" sz="1800">
                          <a:solidFill>
                            <a:schemeClr val="bg1"/>
                          </a:solidFill>
                        </a:rPr>
                        <a:t>Woordsoorten</a:t>
                      </a:r>
                    </a:p>
                  </a:txBody>
                  <a:tcPr anchor="ctr">
                    <a:solidFill>
                      <a:schemeClr val="accent6">
                        <a:lumMod val="75000"/>
                      </a:schemeClr>
                    </a:solidFill>
                  </a:tcPr>
                </a:tc>
                <a:tc>
                  <a:txBody>
                    <a:bodyPr/>
                    <a:lstStyle/>
                    <a:p>
                      <a:pPr>
                        <a:buNone/>
                      </a:pPr>
                      <a:r>
                        <a:rPr lang="nl-BE" sz="1800"/>
                        <a:t>herkennen en inzicht opbouwen in hun functie en gebruik: zelfstandig naamwoord, lidwoord, eigennaam, werkwoord, …</a:t>
                      </a:r>
                    </a:p>
                  </a:txBody>
                  <a:tcPr anchor="ctr">
                    <a:solidFill>
                      <a:schemeClr val="accent6">
                        <a:lumMod val="40000"/>
                        <a:lumOff val="60000"/>
                      </a:schemeClr>
                    </a:solidFill>
                  </a:tcPr>
                </a:tc>
                <a:extLst>
                  <a:ext uri="{0D108BD9-81ED-4DB2-BD59-A6C34878D82A}">
                    <a16:rowId xmlns:a16="http://schemas.microsoft.com/office/drawing/2014/main" val="1666662491"/>
                  </a:ext>
                </a:extLst>
              </a:tr>
              <a:tr h="708660">
                <a:tc>
                  <a:txBody>
                    <a:bodyPr/>
                    <a:lstStyle/>
                    <a:p>
                      <a:pPr>
                        <a:buNone/>
                      </a:pPr>
                      <a:r>
                        <a:rPr lang="nl-BE" sz="1800">
                          <a:solidFill>
                            <a:schemeClr val="bg1"/>
                          </a:solidFill>
                        </a:rPr>
                        <a:t>Werkwoorden en werkwoordstijden</a:t>
                      </a:r>
                    </a:p>
                  </a:txBody>
                  <a:tcPr anchor="ctr">
                    <a:solidFill>
                      <a:schemeClr val="accent6">
                        <a:lumMod val="75000"/>
                      </a:schemeClr>
                    </a:solidFill>
                  </a:tcPr>
                </a:tc>
                <a:tc>
                  <a:txBody>
                    <a:bodyPr/>
                    <a:lstStyle/>
                    <a:p>
                      <a:pPr>
                        <a:buNone/>
                      </a:pPr>
                      <a:r>
                        <a:rPr lang="nl-BE" sz="1800"/>
                        <a:t>werkwoorden vormen en vervoegen: infinitief, stam en uitgang, werkwoordstijden</a:t>
                      </a:r>
                    </a:p>
                  </a:txBody>
                  <a:tcPr anchor="ctr">
                    <a:solidFill>
                      <a:schemeClr val="accent6">
                        <a:lumMod val="40000"/>
                        <a:lumOff val="60000"/>
                      </a:schemeClr>
                    </a:solidFill>
                  </a:tcPr>
                </a:tc>
                <a:extLst>
                  <a:ext uri="{0D108BD9-81ED-4DB2-BD59-A6C34878D82A}">
                    <a16:rowId xmlns:a16="http://schemas.microsoft.com/office/drawing/2014/main" val="546576405"/>
                  </a:ext>
                </a:extLst>
              </a:tr>
              <a:tr h="708660">
                <a:tc>
                  <a:txBody>
                    <a:bodyPr/>
                    <a:lstStyle/>
                    <a:p>
                      <a:pPr>
                        <a:buNone/>
                      </a:pPr>
                      <a:r>
                        <a:rPr lang="nl-BE" sz="1800">
                          <a:solidFill>
                            <a:schemeClr val="bg1"/>
                          </a:solidFill>
                        </a:rPr>
                        <a:t>Zinnen en zinsdelen</a:t>
                      </a:r>
                    </a:p>
                  </a:txBody>
                  <a:tcPr anchor="ctr">
                    <a:solidFill>
                      <a:schemeClr val="accent6">
                        <a:lumMod val="75000"/>
                      </a:schemeClr>
                    </a:solidFill>
                  </a:tcPr>
                </a:tc>
                <a:tc>
                  <a:txBody>
                    <a:bodyPr/>
                    <a:lstStyle/>
                    <a:p>
                      <a:pPr>
                        <a:buNone/>
                      </a:pPr>
                      <a:r>
                        <a:rPr lang="nl-BE" sz="1800"/>
                        <a:t>zinnen opbouwen en onderzoeken: zinsdelen, onderwerp, persoonsvorm, gezegde …</a:t>
                      </a:r>
                    </a:p>
                  </a:txBody>
                  <a:tcPr anchor="ctr">
                    <a:solidFill>
                      <a:schemeClr val="accent6">
                        <a:lumMod val="40000"/>
                        <a:lumOff val="60000"/>
                      </a:schemeClr>
                    </a:solidFill>
                  </a:tcPr>
                </a:tc>
                <a:extLst>
                  <a:ext uri="{0D108BD9-81ED-4DB2-BD59-A6C34878D82A}">
                    <a16:rowId xmlns:a16="http://schemas.microsoft.com/office/drawing/2014/main" val="255104928"/>
                  </a:ext>
                </a:extLst>
              </a:tr>
            </a:tbl>
          </a:graphicData>
        </a:graphic>
      </p:graphicFrame>
    </p:spTree>
    <p:extLst>
      <p:ext uri="{BB962C8B-B14F-4D97-AF65-F5344CB8AC3E}">
        <p14:creationId xmlns:p14="http://schemas.microsoft.com/office/powerpoint/2010/main" val="1288511825"/>
      </p:ext>
    </p:extLst>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25EA91-81F0-2446-5B8F-5685836C637E}"/>
            </a:ext>
          </a:extLst>
        </p:cNvPr>
        <p:cNvGrpSpPr/>
        <p:nvPr/>
      </p:nvGrpSpPr>
      <p:grpSpPr>
        <a:xfrm>
          <a:off x="0" y="0"/>
          <a:ext cx="0" cy="0"/>
          <a:chOff x="0" y="0"/>
          <a:chExt cx="0" cy="0"/>
        </a:xfrm>
      </p:grpSpPr>
      <p:sp>
        <p:nvSpPr>
          <p:cNvPr id="3" name="Titel 2">
            <a:extLst>
              <a:ext uri="{FF2B5EF4-FFF2-40B4-BE49-F238E27FC236}">
                <a16:creationId xmlns:a16="http://schemas.microsoft.com/office/drawing/2014/main" id="{C1DA95E7-A0E6-8017-4B4E-AF7AB7A82381}"/>
              </a:ext>
            </a:extLst>
          </p:cNvPr>
          <p:cNvSpPr>
            <a:spLocks noGrp="1"/>
          </p:cNvSpPr>
          <p:nvPr>
            <p:ph type="title" idx="4294967295"/>
          </p:nvPr>
        </p:nvSpPr>
        <p:spPr>
          <a:xfrm>
            <a:off x="478836" y="391331"/>
            <a:ext cx="11202988" cy="647700"/>
          </a:xfrm>
        </p:spPr>
        <p:txBody>
          <a:bodyPr>
            <a:normAutofit fontScale="90000"/>
          </a:bodyPr>
          <a:lstStyle/>
          <a:p>
            <a:r>
              <a:rPr lang="nl-BE" sz="4000"/>
              <a:t>L4: Samenhang Taalsysteem en Correct schrijven </a:t>
            </a:r>
          </a:p>
        </p:txBody>
      </p:sp>
      <p:pic>
        <p:nvPicPr>
          <p:cNvPr id="4" name="Afbeelding 3">
            <a:extLst>
              <a:ext uri="{FF2B5EF4-FFF2-40B4-BE49-F238E27FC236}">
                <a16:creationId xmlns:a16="http://schemas.microsoft.com/office/drawing/2014/main" id="{5C8A3D53-D1FC-89E7-2262-041EF4807D73}"/>
              </a:ext>
            </a:extLst>
          </p:cNvPr>
          <p:cNvPicPr>
            <a:picLocks noChangeAspect="1"/>
          </p:cNvPicPr>
          <p:nvPr/>
        </p:nvPicPr>
        <p:blipFill>
          <a:blip r:embed="rId3"/>
          <a:stretch>
            <a:fillRect/>
          </a:stretch>
        </p:blipFill>
        <p:spPr>
          <a:xfrm>
            <a:off x="752956" y="1368898"/>
            <a:ext cx="10654748" cy="5097771"/>
          </a:xfrm>
          <a:prstGeom prst="rect">
            <a:avLst/>
          </a:prstGeom>
        </p:spPr>
      </p:pic>
    </p:spTree>
    <p:extLst>
      <p:ext uri="{BB962C8B-B14F-4D97-AF65-F5344CB8AC3E}">
        <p14:creationId xmlns:p14="http://schemas.microsoft.com/office/powerpoint/2010/main" val="2730549014"/>
      </p:ext>
    </p:extLst>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77442A-A760-B775-2EFC-BE66C520BF07}"/>
            </a:ext>
          </a:extLst>
        </p:cNvPr>
        <p:cNvGrpSpPr/>
        <p:nvPr/>
      </p:nvGrpSpPr>
      <p:grpSpPr>
        <a:xfrm>
          <a:off x="0" y="0"/>
          <a:ext cx="0" cy="0"/>
          <a:chOff x="0" y="0"/>
          <a:chExt cx="0" cy="0"/>
        </a:xfrm>
      </p:grpSpPr>
      <p:sp>
        <p:nvSpPr>
          <p:cNvPr id="3" name="Titel 2">
            <a:extLst>
              <a:ext uri="{FF2B5EF4-FFF2-40B4-BE49-F238E27FC236}">
                <a16:creationId xmlns:a16="http://schemas.microsoft.com/office/drawing/2014/main" id="{7B0026B4-0BB7-3BD3-18ED-000540F18527}"/>
              </a:ext>
            </a:extLst>
          </p:cNvPr>
          <p:cNvSpPr>
            <a:spLocks noGrp="1"/>
          </p:cNvSpPr>
          <p:nvPr>
            <p:ph type="title" idx="4294967295"/>
          </p:nvPr>
        </p:nvSpPr>
        <p:spPr>
          <a:xfrm>
            <a:off x="478836" y="391331"/>
            <a:ext cx="11202988" cy="647700"/>
          </a:xfrm>
        </p:spPr>
        <p:txBody>
          <a:bodyPr>
            <a:normAutofit fontScale="90000"/>
          </a:bodyPr>
          <a:lstStyle/>
          <a:p>
            <a:r>
              <a:rPr lang="nl-BE" sz="4000"/>
              <a:t>L1: Samenhang Taalsysteem en Schrijven om te delen</a:t>
            </a:r>
          </a:p>
        </p:txBody>
      </p:sp>
      <p:pic>
        <p:nvPicPr>
          <p:cNvPr id="5" name="Afbeelding 4">
            <a:extLst>
              <a:ext uri="{FF2B5EF4-FFF2-40B4-BE49-F238E27FC236}">
                <a16:creationId xmlns:a16="http://schemas.microsoft.com/office/drawing/2014/main" id="{CBF2363E-4C0A-F73B-92E1-853EE6EDB4D0}"/>
              </a:ext>
            </a:extLst>
          </p:cNvPr>
          <p:cNvPicPr>
            <a:picLocks noChangeAspect="1"/>
          </p:cNvPicPr>
          <p:nvPr/>
        </p:nvPicPr>
        <p:blipFill>
          <a:blip r:embed="rId3"/>
          <a:stretch>
            <a:fillRect/>
          </a:stretch>
        </p:blipFill>
        <p:spPr>
          <a:xfrm>
            <a:off x="636104" y="1374218"/>
            <a:ext cx="10919791" cy="5191473"/>
          </a:xfrm>
          <a:prstGeom prst="rect">
            <a:avLst/>
          </a:prstGeom>
        </p:spPr>
      </p:pic>
      <p:pic>
        <p:nvPicPr>
          <p:cNvPr id="7" name="Afbeelding 6">
            <a:extLst>
              <a:ext uri="{FF2B5EF4-FFF2-40B4-BE49-F238E27FC236}">
                <a16:creationId xmlns:a16="http://schemas.microsoft.com/office/drawing/2014/main" id="{D6AE51EE-DA03-F209-AEB0-00CB226C10C5}"/>
              </a:ext>
            </a:extLst>
          </p:cNvPr>
          <p:cNvPicPr>
            <a:picLocks noChangeAspect="1"/>
          </p:cNvPicPr>
          <p:nvPr/>
        </p:nvPicPr>
        <p:blipFill>
          <a:blip r:embed="rId4"/>
          <a:stretch>
            <a:fillRect/>
          </a:stretch>
        </p:blipFill>
        <p:spPr>
          <a:xfrm>
            <a:off x="7010400" y="3969954"/>
            <a:ext cx="5022574" cy="2632779"/>
          </a:xfrm>
          <a:prstGeom prst="rect">
            <a:avLst/>
          </a:prstGeom>
          <a:ln>
            <a:solidFill>
              <a:schemeClr val="tx1"/>
            </a:solidFill>
          </a:ln>
        </p:spPr>
      </p:pic>
    </p:spTree>
    <p:extLst>
      <p:ext uri="{BB962C8B-B14F-4D97-AF65-F5344CB8AC3E}">
        <p14:creationId xmlns:p14="http://schemas.microsoft.com/office/powerpoint/2010/main" val="26268292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B1C8C7-CB31-5549-252C-25E660C21B5B}"/>
            </a:ext>
          </a:extLst>
        </p:cNvPr>
        <p:cNvGrpSpPr/>
        <p:nvPr/>
      </p:nvGrpSpPr>
      <p:grpSpPr>
        <a:xfrm>
          <a:off x="0" y="0"/>
          <a:ext cx="0" cy="0"/>
          <a:chOff x="0" y="0"/>
          <a:chExt cx="0" cy="0"/>
        </a:xfrm>
      </p:grpSpPr>
      <p:sp>
        <p:nvSpPr>
          <p:cNvPr id="2" name="Tijdelijke aanduiding voor tekst 1">
            <a:extLst>
              <a:ext uri="{FF2B5EF4-FFF2-40B4-BE49-F238E27FC236}">
                <a16:creationId xmlns:a16="http://schemas.microsoft.com/office/drawing/2014/main" id="{60940713-E3F7-35D4-2C71-727EC6997BD0}"/>
              </a:ext>
            </a:extLst>
          </p:cNvPr>
          <p:cNvSpPr>
            <a:spLocks noGrp="1"/>
          </p:cNvSpPr>
          <p:nvPr>
            <p:ph type="body" sz="quarter" idx="10"/>
          </p:nvPr>
        </p:nvSpPr>
        <p:spPr>
          <a:xfrm>
            <a:off x="302772" y="1237345"/>
            <a:ext cx="9799638" cy="4460976"/>
          </a:xfrm>
        </p:spPr>
        <p:txBody>
          <a:bodyPr/>
          <a:lstStyle/>
          <a:p>
            <a:pPr marL="0" indent="0">
              <a:buNone/>
            </a:pPr>
            <a:r>
              <a:rPr lang="nl-BE"/>
              <a:t>     </a:t>
            </a:r>
          </a:p>
        </p:txBody>
      </p:sp>
      <p:sp>
        <p:nvSpPr>
          <p:cNvPr id="3" name="Titel 2">
            <a:extLst>
              <a:ext uri="{FF2B5EF4-FFF2-40B4-BE49-F238E27FC236}">
                <a16:creationId xmlns:a16="http://schemas.microsoft.com/office/drawing/2014/main" id="{720877CB-5C86-8ECC-478F-98BE12A99780}"/>
              </a:ext>
            </a:extLst>
          </p:cNvPr>
          <p:cNvSpPr>
            <a:spLocks noGrp="1"/>
          </p:cNvSpPr>
          <p:nvPr>
            <p:ph type="title"/>
          </p:nvPr>
        </p:nvSpPr>
        <p:spPr>
          <a:xfrm>
            <a:off x="302772" y="588864"/>
            <a:ext cx="11698652" cy="648481"/>
          </a:xfrm>
        </p:spPr>
        <p:txBody>
          <a:bodyPr/>
          <a:lstStyle/>
          <a:p>
            <a:r>
              <a:rPr lang="nl-NL"/>
              <a:t>Overzicht domeinen en </a:t>
            </a:r>
            <a:r>
              <a:rPr lang="nl-NL" err="1"/>
              <a:t>subdomeinen</a:t>
            </a:r>
            <a:r>
              <a:rPr lang="nl-NL"/>
              <a:t>       </a:t>
            </a:r>
            <a:endParaRPr lang="nl-BE"/>
          </a:p>
        </p:txBody>
      </p:sp>
      <p:graphicFrame>
        <p:nvGraphicFramePr>
          <p:cNvPr id="4" name="Tabel 3">
            <a:extLst>
              <a:ext uri="{FF2B5EF4-FFF2-40B4-BE49-F238E27FC236}">
                <a16:creationId xmlns:a16="http://schemas.microsoft.com/office/drawing/2014/main" id="{B132E83C-D166-557E-7381-E099E2B4FF89}"/>
              </a:ext>
            </a:extLst>
          </p:cNvPr>
          <p:cNvGraphicFramePr>
            <a:graphicFrameLocks noGrp="1"/>
          </p:cNvGraphicFramePr>
          <p:nvPr>
            <p:extLst>
              <p:ext uri="{D42A27DB-BD31-4B8C-83A1-F6EECF244321}">
                <p14:modId xmlns:p14="http://schemas.microsoft.com/office/powerpoint/2010/main" val="1781770053"/>
              </p:ext>
            </p:extLst>
          </p:nvPr>
        </p:nvGraphicFramePr>
        <p:xfrm>
          <a:off x="89040" y="1428104"/>
          <a:ext cx="11766646" cy="4024250"/>
        </p:xfrm>
        <a:graphic>
          <a:graphicData uri="http://schemas.openxmlformats.org/drawingml/2006/table">
            <a:tbl>
              <a:tblPr firstRow="1" firstCol="1" bandRow="1">
                <a:tableStyleId>{00A15C55-8517-42AA-B614-E9B94910E393}</a:tableStyleId>
              </a:tblPr>
              <a:tblGrid>
                <a:gridCol w="1281895">
                  <a:extLst>
                    <a:ext uri="{9D8B030D-6E8A-4147-A177-3AD203B41FA5}">
                      <a16:colId xmlns:a16="http://schemas.microsoft.com/office/drawing/2014/main" val="1508298942"/>
                    </a:ext>
                  </a:extLst>
                </a:gridCol>
                <a:gridCol w="1659765">
                  <a:extLst>
                    <a:ext uri="{9D8B030D-6E8A-4147-A177-3AD203B41FA5}">
                      <a16:colId xmlns:a16="http://schemas.microsoft.com/office/drawing/2014/main" val="2708386498"/>
                    </a:ext>
                  </a:extLst>
                </a:gridCol>
                <a:gridCol w="1470831">
                  <a:extLst>
                    <a:ext uri="{9D8B030D-6E8A-4147-A177-3AD203B41FA5}">
                      <a16:colId xmlns:a16="http://schemas.microsoft.com/office/drawing/2014/main" val="543731686"/>
                    </a:ext>
                  </a:extLst>
                </a:gridCol>
                <a:gridCol w="1470831">
                  <a:extLst>
                    <a:ext uri="{9D8B030D-6E8A-4147-A177-3AD203B41FA5}">
                      <a16:colId xmlns:a16="http://schemas.microsoft.com/office/drawing/2014/main" val="2080033550"/>
                    </a:ext>
                  </a:extLst>
                </a:gridCol>
                <a:gridCol w="1470831">
                  <a:extLst>
                    <a:ext uri="{9D8B030D-6E8A-4147-A177-3AD203B41FA5}">
                      <a16:colId xmlns:a16="http://schemas.microsoft.com/office/drawing/2014/main" val="753425132"/>
                    </a:ext>
                  </a:extLst>
                </a:gridCol>
                <a:gridCol w="1470831">
                  <a:extLst>
                    <a:ext uri="{9D8B030D-6E8A-4147-A177-3AD203B41FA5}">
                      <a16:colId xmlns:a16="http://schemas.microsoft.com/office/drawing/2014/main" val="3571891535"/>
                    </a:ext>
                  </a:extLst>
                </a:gridCol>
                <a:gridCol w="1470831">
                  <a:extLst>
                    <a:ext uri="{9D8B030D-6E8A-4147-A177-3AD203B41FA5}">
                      <a16:colId xmlns:a16="http://schemas.microsoft.com/office/drawing/2014/main" val="41892137"/>
                    </a:ext>
                  </a:extLst>
                </a:gridCol>
                <a:gridCol w="1470831">
                  <a:extLst>
                    <a:ext uri="{9D8B030D-6E8A-4147-A177-3AD203B41FA5}">
                      <a16:colId xmlns:a16="http://schemas.microsoft.com/office/drawing/2014/main" val="1951302478"/>
                    </a:ext>
                  </a:extLst>
                </a:gridCol>
              </a:tblGrid>
              <a:tr h="561531">
                <a:tc>
                  <a:txBody>
                    <a:bodyPr/>
                    <a:lstStyle/>
                    <a:p>
                      <a:pPr fontAlgn="base">
                        <a:lnSpc>
                          <a:spcPct val="115000"/>
                        </a:lnSpc>
                        <a:spcAft>
                          <a:spcPts val="800"/>
                        </a:spcAft>
                        <a:buNone/>
                      </a:pPr>
                      <a:r>
                        <a:rPr lang="nl-BE" sz="1600" kern="0">
                          <a:effectLst/>
                        </a:rPr>
                        <a:t>Domeinen           </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NL" sz="1600" i="1" kern="100">
                          <a:effectLst/>
                          <a:latin typeface="Aptos"/>
                          <a:ea typeface="Aptos" panose="020B0004020202020204" pitchFamily="34" charset="0"/>
                          <a:cs typeface="Times New Roman"/>
                        </a:rPr>
                        <a:t>Communi- catieve fundamenten</a:t>
                      </a:r>
                      <a:endParaRPr lang="nl-BE" sz="1600" i="1"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Lezen</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Schrijven</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Mondeling taalgebruik</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Taalsysteem en taalgebruik</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solidFill>
                            <a:schemeClr val="accent5"/>
                          </a:solidFill>
                          <a:effectLst/>
                        </a:rPr>
                        <a:t>Literatuur</a:t>
                      </a:r>
                      <a:endParaRPr lang="nl-BE" sz="1600" kern="100">
                        <a:solidFill>
                          <a:schemeClr val="accent5"/>
                        </a:solidFill>
                        <a:effectLst/>
                        <a:latin typeface="Aptos"/>
                        <a:ea typeface="Aptos" panose="020B0004020202020204" pitchFamily="34" charset="0"/>
                        <a:cs typeface="Times New Roman"/>
                      </a:endParaRPr>
                    </a:p>
                  </a:txBody>
                  <a:tcPr marL="68580" marR="68580" marT="0" marB="0"/>
                </a:tc>
                <a:tc>
                  <a:txBody>
                    <a:bodyPr/>
                    <a:lstStyle/>
                    <a:p>
                      <a:pPr lvl="0">
                        <a:lnSpc>
                          <a:spcPct val="114999"/>
                        </a:lnSpc>
                        <a:spcAft>
                          <a:spcPts val="800"/>
                        </a:spcAft>
                        <a:buNone/>
                      </a:pPr>
                      <a:r>
                        <a:rPr lang="nl-BE" sz="1600" i="1" kern="0">
                          <a:effectLst/>
                        </a:rPr>
                        <a:t>Vlaamse gebarentaal</a:t>
                      </a:r>
                    </a:p>
                  </a:txBody>
                  <a:tcPr marL="68580" marR="68580" marT="0" marB="0"/>
                </a:tc>
                <a:extLst>
                  <a:ext uri="{0D108BD9-81ED-4DB2-BD59-A6C34878D82A}">
                    <a16:rowId xmlns:a16="http://schemas.microsoft.com/office/drawing/2014/main" val="165710177"/>
                  </a:ext>
                </a:extLst>
              </a:tr>
              <a:tr h="2959014">
                <a:tc>
                  <a:txBody>
                    <a:bodyPr/>
                    <a:lstStyle/>
                    <a:p>
                      <a:pPr fontAlgn="base">
                        <a:lnSpc>
                          <a:spcPct val="115000"/>
                        </a:lnSpc>
                        <a:spcAft>
                          <a:spcPts val="800"/>
                        </a:spcAft>
                        <a:buNone/>
                      </a:pPr>
                      <a:r>
                        <a:rPr lang="nl-BE" sz="1800" kern="0">
                          <a:solidFill>
                            <a:schemeClr val="bg1"/>
                          </a:solidFill>
                          <a:effectLst/>
                        </a:rPr>
                        <a:t>Sub-                                          domeinen</a:t>
                      </a:r>
                      <a:endParaRPr lang="nl-BE" sz="1800" kern="10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fontAlgn="base">
                        <a:lnSpc>
                          <a:spcPct val="115000"/>
                        </a:lnSpc>
                        <a:spcAft>
                          <a:spcPts val="800"/>
                        </a:spcAft>
                        <a:buNone/>
                      </a:pPr>
                      <a:r>
                        <a:rPr lang="nl-BE" sz="1600" b="0" i="1" kern="100">
                          <a:effectLst/>
                          <a:latin typeface="Aptos"/>
                          <a:ea typeface="Aptos" panose="020B0004020202020204" pitchFamily="34" charset="0"/>
                          <a:cs typeface="Times New Roman"/>
                        </a:rPr>
                        <a:t>Sociale aandacht</a:t>
                      </a:r>
                    </a:p>
                    <a:p>
                      <a:pPr lvl="0">
                        <a:lnSpc>
                          <a:spcPct val="114999"/>
                        </a:lnSpc>
                        <a:spcAft>
                          <a:spcPts val="800"/>
                        </a:spcAft>
                        <a:buNone/>
                      </a:pPr>
                      <a:r>
                        <a:rPr lang="nl-BE" sz="1600" b="0" i="1" kern="100">
                          <a:effectLst/>
                          <a:latin typeface="Aptos"/>
                          <a:ea typeface="Aptos" panose="020B0004020202020204" pitchFamily="34" charset="0"/>
                          <a:cs typeface="Times New Roman"/>
                        </a:rPr>
                        <a:t>Betekenisver-lening</a:t>
                      </a:r>
                    </a:p>
                    <a:p>
                      <a:pPr lvl="0">
                        <a:lnSpc>
                          <a:spcPct val="114999"/>
                        </a:lnSpc>
                        <a:spcAft>
                          <a:spcPts val="800"/>
                        </a:spcAft>
                        <a:buNone/>
                      </a:pPr>
                      <a:r>
                        <a:rPr lang="nl-BE" sz="1600" b="0" i="1" kern="100">
                          <a:effectLst/>
                          <a:latin typeface="Aptos"/>
                          <a:ea typeface="Aptos" panose="020B0004020202020204" pitchFamily="34" charset="0"/>
                          <a:cs typeface="Times New Roman"/>
                        </a:rPr>
                        <a:t>Communicatie-vormen</a:t>
                      </a:r>
                    </a:p>
                  </a:txBody>
                  <a:tcPr marL="68580" marR="68580" marT="0" marB="0"/>
                </a:tc>
                <a:tc>
                  <a:txBody>
                    <a:bodyPr/>
                    <a:lstStyle/>
                    <a:p>
                      <a:pPr fontAlgn="base">
                        <a:lnSpc>
                          <a:spcPct val="115000"/>
                        </a:lnSpc>
                        <a:spcAft>
                          <a:spcPts val="800"/>
                        </a:spcAft>
                        <a:buNone/>
                      </a:pPr>
                      <a:r>
                        <a:rPr lang="nl-BE" sz="1600" b="0" kern="0">
                          <a:solidFill>
                            <a:schemeClr val="accent5"/>
                          </a:solidFill>
                          <a:effectLst/>
                          <a:latin typeface="Aptos"/>
                        </a:rPr>
                        <a:t>Vlot en vloeiend lezen</a:t>
                      </a:r>
                    </a:p>
                    <a:p>
                      <a:pPr fontAlgn="base">
                        <a:lnSpc>
                          <a:spcPct val="115000"/>
                        </a:lnSpc>
                        <a:spcAft>
                          <a:spcPts val="800"/>
                        </a:spcAft>
                        <a:buNone/>
                      </a:pPr>
                      <a:r>
                        <a:rPr lang="nl-BE" sz="1600" b="0" kern="0">
                          <a:effectLst/>
                          <a:latin typeface="Aptos"/>
                          <a:ea typeface="Aptos" panose="020B0004020202020204" pitchFamily="34" charset="0"/>
                          <a:cs typeface="Times New Roman"/>
                        </a:rPr>
                        <a:t>Tekstbegrip</a:t>
                      </a:r>
                    </a:p>
                    <a:p>
                      <a:pPr fontAlgn="base">
                        <a:lnSpc>
                          <a:spcPct val="115000"/>
                        </a:lnSpc>
                        <a:spcAft>
                          <a:spcPts val="800"/>
                        </a:spcAft>
                        <a:buNone/>
                      </a:pPr>
                      <a:r>
                        <a:rPr lang="nl-BE" sz="1600" b="0" kern="0">
                          <a:effectLst/>
                          <a:latin typeface="Aptos"/>
                          <a:ea typeface="Aptos" panose="020B0004020202020204" pitchFamily="34" charset="0"/>
                          <a:cs typeface="Times New Roman"/>
                        </a:rPr>
                        <a:t>Tekstsoorten en tekst-conventies</a:t>
                      </a:r>
                    </a:p>
                    <a:p>
                      <a:pPr fontAlgn="base">
                        <a:lnSpc>
                          <a:spcPct val="115000"/>
                        </a:lnSpc>
                        <a:spcAft>
                          <a:spcPts val="800"/>
                        </a:spcAft>
                        <a:buNone/>
                      </a:pPr>
                      <a:r>
                        <a:rPr lang="nl-BE" sz="1600" b="0" i="1" kern="0">
                          <a:effectLst/>
                          <a:latin typeface="Aptos"/>
                          <a:ea typeface="Aptos" panose="020B0004020202020204" pitchFamily="34" charset="0"/>
                          <a:cs typeface="Times New Roman"/>
                        </a:rPr>
                        <a:t>Globaal lezen</a:t>
                      </a:r>
                    </a:p>
                    <a:p>
                      <a:pPr lvl="0">
                        <a:lnSpc>
                          <a:spcPct val="114999"/>
                        </a:lnSpc>
                        <a:spcAft>
                          <a:spcPts val="800"/>
                        </a:spcAft>
                        <a:buNone/>
                      </a:pPr>
                      <a:r>
                        <a:rPr lang="nl-BE" sz="1600" b="0" i="1" kern="0">
                          <a:effectLst/>
                          <a:latin typeface="Aptos"/>
                          <a:ea typeface="Aptos" panose="020B0004020202020204" pitchFamily="34" charset="0"/>
                          <a:cs typeface="Times New Roman"/>
                        </a:rPr>
                        <a:t>Braille</a:t>
                      </a:r>
                    </a:p>
                  </a:txBody>
                  <a:tcPr marL="68580" marR="68580" marT="0" marB="0"/>
                </a:tc>
                <a:tc>
                  <a:txBody>
                    <a:bodyPr/>
                    <a:lstStyle/>
                    <a:p>
                      <a:pPr fontAlgn="base">
                        <a:lnSpc>
                          <a:spcPct val="115000"/>
                        </a:lnSpc>
                        <a:spcAft>
                          <a:spcPts val="800"/>
                        </a:spcAft>
                        <a:buNone/>
                      </a:pPr>
                      <a:r>
                        <a:rPr lang="nl-BE" sz="1600" b="0" kern="0">
                          <a:solidFill>
                            <a:schemeClr val="accent5"/>
                          </a:solidFill>
                          <a:effectLst/>
                          <a:latin typeface="Aptos"/>
                        </a:rPr>
                        <a:t>Handschrift en digitale vaardigheden</a:t>
                      </a:r>
                    </a:p>
                    <a:p>
                      <a:pPr fontAlgn="base">
                        <a:lnSpc>
                          <a:spcPct val="115000"/>
                        </a:lnSpc>
                        <a:spcAft>
                          <a:spcPts val="800"/>
                        </a:spcAft>
                        <a:buNone/>
                      </a:pPr>
                      <a:r>
                        <a:rPr lang="nl-BE" sz="1600" b="0" kern="0">
                          <a:solidFill>
                            <a:schemeClr val="tx1"/>
                          </a:solidFill>
                          <a:effectLst/>
                          <a:latin typeface="Aptos"/>
                          <a:ea typeface="Aptos" panose="020B0004020202020204" pitchFamily="34" charset="0"/>
                          <a:cs typeface="Times New Roman"/>
                        </a:rPr>
                        <a:t>Correct schrijven</a:t>
                      </a:r>
                    </a:p>
                    <a:p>
                      <a:pPr fontAlgn="base">
                        <a:lnSpc>
                          <a:spcPct val="115000"/>
                        </a:lnSpc>
                        <a:spcAft>
                          <a:spcPts val="800"/>
                        </a:spcAft>
                        <a:buNone/>
                      </a:pPr>
                      <a:r>
                        <a:rPr lang="nl-BE" sz="1600" b="0" kern="0">
                          <a:solidFill>
                            <a:schemeClr val="accent5"/>
                          </a:solidFill>
                          <a:effectLst/>
                          <a:latin typeface="Aptos"/>
                          <a:ea typeface="Aptos" panose="020B0004020202020204" pitchFamily="34" charset="0"/>
                          <a:cs typeface="Times New Roman"/>
                        </a:rPr>
                        <a:t>Schrijven om te leren</a:t>
                      </a:r>
                    </a:p>
                    <a:p>
                      <a:pPr fontAlgn="base">
                        <a:lnSpc>
                          <a:spcPct val="115000"/>
                        </a:lnSpc>
                        <a:spcAft>
                          <a:spcPts val="800"/>
                        </a:spcAft>
                        <a:buNone/>
                      </a:pPr>
                      <a:r>
                        <a:rPr lang="nl-BE" sz="1600" b="0" kern="0">
                          <a:solidFill>
                            <a:schemeClr val="tx1"/>
                          </a:solidFill>
                          <a:effectLst/>
                          <a:latin typeface="Aptos"/>
                          <a:ea typeface="Aptos" panose="020B0004020202020204" pitchFamily="34" charset="0"/>
                          <a:cs typeface="Times New Roman"/>
                        </a:rPr>
                        <a:t>Schrijven om te delen</a:t>
                      </a:r>
                    </a:p>
                    <a:p>
                      <a:pPr lvl="0">
                        <a:lnSpc>
                          <a:spcPct val="114999"/>
                        </a:lnSpc>
                        <a:spcAft>
                          <a:spcPts val="800"/>
                        </a:spcAft>
                        <a:buNone/>
                      </a:pPr>
                      <a:r>
                        <a:rPr lang="nl-BE" sz="1600" b="0" i="1" kern="0">
                          <a:solidFill>
                            <a:schemeClr val="tx1"/>
                          </a:solidFill>
                          <a:effectLst/>
                          <a:latin typeface="Aptos"/>
                          <a:ea typeface="Aptos" panose="020B0004020202020204" pitchFamily="34" charset="0"/>
                          <a:cs typeface="Times New Roman"/>
                        </a:rPr>
                        <a:t>Braille</a:t>
                      </a:r>
                    </a:p>
                  </a:txBody>
                  <a:tcPr marL="68580" marR="68580" marT="0" marB="0"/>
                </a:tc>
                <a:tc>
                  <a:txBody>
                    <a:bodyPr/>
                    <a:lstStyle/>
                    <a:p>
                      <a:pPr fontAlgn="base">
                        <a:lnSpc>
                          <a:spcPct val="115000"/>
                        </a:lnSpc>
                        <a:spcAft>
                          <a:spcPts val="800"/>
                        </a:spcAft>
                        <a:buNone/>
                      </a:pPr>
                      <a:r>
                        <a:rPr lang="nl-BE" sz="1600" b="0" kern="0">
                          <a:effectLst/>
                          <a:latin typeface="Aptos"/>
                        </a:rPr>
                        <a:t>Luisterbegrip</a:t>
                      </a:r>
                    </a:p>
                    <a:p>
                      <a:pPr fontAlgn="base">
                        <a:lnSpc>
                          <a:spcPct val="115000"/>
                        </a:lnSpc>
                        <a:spcAft>
                          <a:spcPts val="800"/>
                        </a:spcAft>
                        <a:buNone/>
                      </a:pPr>
                      <a:r>
                        <a:rPr lang="nl-BE" sz="1600" b="0" kern="0">
                          <a:effectLst/>
                          <a:latin typeface="Aptos"/>
                          <a:ea typeface="Aptos" panose="020B0004020202020204" pitchFamily="34" charset="0"/>
                          <a:cs typeface="Times New Roman"/>
                        </a:rPr>
                        <a:t>Spreken, </a:t>
                      </a:r>
                      <a:r>
                        <a:rPr lang="nl-BE" sz="1600" b="0" kern="0">
                          <a:solidFill>
                            <a:schemeClr val="accent5"/>
                          </a:solidFill>
                          <a:effectLst/>
                          <a:latin typeface="Aptos"/>
                          <a:ea typeface="Aptos" panose="020B0004020202020204" pitchFamily="34" charset="0"/>
                          <a:cs typeface="Times New Roman"/>
                        </a:rPr>
                        <a:t>presenteren</a:t>
                      </a:r>
                      <a:r>
                        <a:rPr lang="nl-BE" sz="1600" b="0" kern="0">
                          <a:effectLst/>
                          <a:latin typeface="Aptos"/>
                          <a:ea typeface="Aptos" panose="020B0004020202020204" pitchFamily="34" charset="0"/>
                          <a:cs typeface="Times New Roman"/>
                        </a:rPr>
                        <a:t> en </a:t>
                      </a:r>
                      <a:r>
                        <a:rPr lang="nl-BE" sz="1600" b="0" kern="0">
                          <a:solidFill>
                            <a:schemeClr val="accent5"/>
                          </a:solidFill>
                          <a:effectLst/>
                          <a:latin typeface="Aptos"/>
                          <a:ea typeface="Aptos" panose="020B0004020202020204" pitchFamily="34" charset="0"/>
                          <a:cs typeface="Times New Roman"/>
                        </a:rPr>
                        <a:t>vertellen</a:t>
                      </a:r>
                    </a:p>
                    <a:p>
                      <a:pPr fontAlgn="base">
                        <a:lnSpc>
                          <a:spcPct val="115000"/>
                        </a:lnSpc>
                        <a:spcAft>
                          <a:spcPts val="800"/>
                        </a:spcAft>
                        <a:buNone/>
                      </a:pPr>
                      <a:r>
                        <a:rPr lang="nl-BE" sz="1600" b="0" kern="0">
                          <a:solidFill>
                            <a:schemeClr val="tx1"/>
                          </a:solidFill>
                          <a:effectLst/>
                          <a:latin typeface="Aptos"/>
                          <a:ea typeface="Aptos" panose="020B0004020202020204" pitchFamily="34" charset="0"/>
                          <a:cs typeface="Times New Roman"/>
                        </a:rPr>
                        <a:t>Mondelinge interactievaar-</a:t>
                      </a:r>
                      <a:r>
                        <a:rPr lang="nl-BE" sz="1600" b="0" kern="0" err="1">
                          <a:solidFill>
                            <a:schemeClr val="tx1"/>
                          </a:solidFill>
                          <a:effectLst/>
                          <a:latin typeface="Aptos"/>
                          <a:ea typeface="Aptos" panose="020B0004020202020204" pitchFamily="34" charset="0"/>
                          <a:cs typeface="Times New Roman"/>
                        </a:rPr>
                        <a:t>digheden</a:t>
                      </a:r>
                      <a:endParaRPr lang="nl-BE" sz="1600" b="0" kern="0">
                        <a:solidFill>
                          <a:schemeClr val="tx1"/>
                        </a:solidFill>
                        <a:effectLst/>
                        <a:latin typeface="Aptos"/>
                        <a:ea typeface="Aptos" panose="020B0004020202020204" pitchFamily="34" charset="0"/>
                        <a:cs typeface="Times New Roman"/>
                      </a:endParaRPr>
                    </a:p>
                    <a:p>
                      <a:pPr lvl="0">
                        <a:lnSpc>
                          <a:spcPct val="114999"/>
                        </a:lnSpc>
                        <a:spcAft>
                          <a:spcPts val="800"/>
                        </a:spcAft>
                        <a:buNone/>
                      </a:pPr>
                      <a:endParaRPr lang="nl-BE" sz="1600" b="0" kern="0">
                        <a:solidFill>
                          <a:schemeClr val="tx1"/>
                        </a:solidFill>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b="0" kern="100">
                          <a:solidFill>
                            <a:schemeClr val="accent5"/>
                          </a:solidFill>
                          <a:effectLst/>
                          <a:latin typeface="Aptos"/>
                          <a:ea typeface="Aptos" panose="020B0004020202020204" pitchFamily="34" charset="0"/>
                          <a:cs typeface="Times New Roman"/>
                        </a:rPr>
                        <a:t>Woordenschat</a:t>
                      </a:r>
                    </a:p>
                    <a:p>
                      <a:pPr fontAlgn="base">
                        <a:lnSpc>
                          <a:spcPct val="115000"/>
                        </a:lnSpc>
                        <a:spcAft>
                          <a:spcPts val="800"/>
                        </a:spcAft>
                        <a:buNone/>
                      </a:pPr>
                      <a:r>
                        <a:rPr lang="nl-BE" sz="1600" b="0" kern="100">
                          <a:solidFill>
                            <a:schemeClr val="tx1"/>
                          </a:solidFill>
                          <a:effectLst/>
                          <a:latin typeface="Aptos"/>
                          <a:ea typeface="Aptos" panose="020B0004020202020204" pitchFamily="34" charset="0"/>
                          <a:cs typeface="Times New Roman"/>
                        </a:rPr>
                        <a:t>Taalsysteem (klanken, spelling, grammatica)</a:t>
                      </a:r>
                    </a:p>
                    <a:p>
                      <a:pPr fontAlgn="base">
                        <a:lnSpc>
                          <a:spcPct val="115000"/>
                        </a:lnSpc>
                        <a:spcAft>
                          <a:spcPts val="800"/>
                        </a:spcAft>
                        <a:buNone/>
                      </a:pPr>
                      <a:r>
                        <a:rPr lang="nl-BE" sz="1600" b="0" kern="100">
                          <a:solidFill>
                            <a:schemeClr val="tx1"/>
                          </a:solidFill>
                          <a:effectLst/>
                          <a:latin typeface="Aptos"/>
                          <a:ea typeface="Aptos" panose="020B0004020202020204" pitchFamily="34" charset="0"/>
                          <a:cs typeface="Times New Roman"/>
                        </a:rPr>
                        <a:t>Taalgebruik en </a:t>
                      </a:r>
                      <a:r>
                        <a:rPr lang="nl-BE" sz="1600" b="0" kern="100">
                          <a:solidFill>
                            <a:schemeClr val="accent5"/>
                          </a:solidFill>
                          <a:effectLst/>
                          <a:latin typeface="Aptos"/>
                          <a:ea typeface="Aptos" panose="020B0004020202020204" pitchFamily="34" charset="0"/>
                          <a:cs typeface="Times New Roman"/>
                        </a:rPr>
                        <a:t>taalweten-schap</a:t>
                      </a:r>
                    </a:p>
                    <a:p>
                      <a:pPr fontAlgn="base">
                        <a:lnSpc>
                          <a:spcPct val="115000"/>
                        </a:lnSpc>
                        <a:spcAft>
                          <a:spcPts val="800"/>
                        </a:spcAft>
                        <a:buNone/>
                      </a:pPr>
                      <a:endParaRPr lang="nl-BE" sz="1600" b="0" kern="100">
                        <a:solidFill>
                          <a:srgbClr val="FF0000"/>
                        </a:solidFill>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b="0" kern="0">
                          <a:solidFill>
                            <a:schemeClr val="accent5"/>
                          </a:solidFill>
                          <a:effectLst/>
                          <a:latin typeface="Aptos"/>
                        </a:rPr>
                        <a:t>Interactie met literatuur</a:t>
                      </a:r>
                      <a:endParaRPr lang="nl-BE" sz="1600" b="0" kern="0">
                        <a:effectLst/>
                        <a:latin typeface="Aptos"/>
                      </a:endParaRPr>
                    </a:p>
                    <a:p>
                      <a:pPr fontAlgn="base">
                        <a:lnSpc>
                          <a:spcPct val="115000"/>
                        </a:lnSpc>
                        <a:spcAft>
                          <a:spcPts val="800"/>
                        </a:spcAft>
                        <a:buNone/>
                      </a:pPr>
                      <a:r>
                        <a:rPr lang="nl-BE" sz="1600" b="0" kern="0">
                          <a:solidFill>
                            <a:schemeClr val="accent5"/>
                          </a:solidFill>
                          <a:effectLst/>
                          <a:latin typeface="Aptos"/>
                        </a:rPr>
                        <a:t>Creatieve expressie en taal</a:t>
                      </a:r>
                    </a:p>
                    <a:p>
                      <a:pPr fontAlgn="base">
                        <a:lnSpc>
                          <a:spcPct val="115000"/>
                        </a:lnSpc>
                        <a:spcAft>
                          <a:spcPts val="800"/>
                        </a:spcAft>
                        <a:buNone/>
                      </a:pPr>
                      <a:endParaRPr lang="nl-BE" sz="1600" b="0" kern="100">
                        <a:effectLst/>
                        <a:latin typeface="Aptos"/>
                        <a:ea typeface="Aptos" panose="020B0004020202020204" pitchFamily="34" charset="0"/>
                        <a:cs typeface="Times New Roman"/>
                      </a:endParaRPr>
                    </a:p>
                  </a:txBody>
                  <a:tcPr marL="68580" marR="68580" marT="0" marB="0"/>
                </a:tc>
                <a:tc>
                  <a:txBody>
                    <a:bodyPr/>
                    <a:lstStyle/>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Attitudes</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Lezen</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Taalgebruik</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Taalbe-schouwing</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Taalvorm</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Taalinhoud</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Hulpmiddelen</a:t>
                      </a:r>
                      <a:endParaRPr kumimoji="0" lang="nl-BE"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endParaRPr>
                    </a:p>
                  </a:txBody>
                  <a:tcPr marL="68580" marR="68580" marT="0" marB="0"/>
                </a:tc>
                <a:extLst>
                  <a:ext uri="{0D108BD9-81ED-4DB2-BD59-A6C34878D82A}">
                    <a16:rowId xmlns:a16="http://schemas.microsoft.com/office/drawing/2014/main" val="3885815535"/>
                  </a:ext>
                </a:extLst>
              </a:tr>
            </a:tbl>
          </a:graphicData>
        </a:graphic>
      </p:graphicFrame>
      <p:sp>
        <p:nvSpPr>
          <p:cNvPr id="6" name="Tekstvak 5">
            <a:extLst>
              <a:ext uri="{FF2B5EF4-FFF2-40B4-BE49-F238E27FC236}">
                <a16:creationId xmlns:a16="http://schemas.microsoft.com/office/drawing/2014/main" id="{1D26FD0A-F93C-3746-C586-46A593F0199F}"/>
              </a:ext>
            </a:extLst>
          </p:cNvPr>
          <p:cNvSpPr txBox="1"/>
          <p:nvPr/>
        </p:nvSpPr>
        <p:spPr>
          <a:xfrm>
            <a:off x="422031" y="5531835"/>
            <a:ext cx="857124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800" b="1" i="0" u="none" strike="noStrike" kern="1200" cap="none" spc="0" normalizeH="0" baseline="0" noProof="0">
                <a:ln>
                  <a:noFill/>
                </a:ln>
                <a:solidFill>
                  <a:prstClr val="black"/>
                </a:solidFill>
                <a:effectLst/>
                <a:uLnTx/>
                <a:uFillTx/>
                <a:latin typeface="Trebuchet MS"/>
                <a:ea typeface="+mn-ea"/>
                <a:cs typeface="+mn-cs"/>
              </a:rPr>
              <a:t>Legende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800" b="0" i="0" u="none" strike="noStrike" kern="1200" cap="none" spc="0" normalizeH="0" baseline="0" noProof="0">
                <a:ln>
                  <a:noFill/>
                </a:ln>
                <a:solidFill>
                  <a:srgbClr val="0070C0"/>
                </a:solidFill>
                <a:effectLst/>
                <a:uLnTx/>
                <a:uFillTx/>
                <a:latin typeface="Trebuchet MS"/>
                <a:ea typeface="+mn-ea"/>
                <a:cs typeface="+mn-cs"/>
              </a:rPr>
              <a:t>Blauw</a:t>
            </a:r>
            <a:r>
              <a:rPr kumimoji="0" lang="nl-NL" sz="1800" b="0" i="0" u="none" strike="noStrike" kern="1200" cap="none" spc="0" normalizeH="0" baseline="0" noProof="0">
                <a:ln>
                  <a:noFill/>
                </a:ln>
                <a:solidFill>
                  <a:prstClr val="black"/>
                </a:solidFill>
                <a:effectLst/>
                <a:uLnTx/>
                <a:uFillTx/>
                <a:latin typeface="Trebuchet MS"/>
                <a:ea typeface="+mn-ea"/>
                <a:cs typeface="+mn-cs"/>
              </a:rPr>
              <a:t>: nu meer onder de aandacht of nieuw</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800" b="0" i="1" u="none" strike="noStrike" kern="1200" cap="none" spc="0" normalizeH="0" baseline="0" noProof="0">
                <a:ln>
                  <a:noFill/>
                </a:ln>
                <a:solidFill>
                  <a:prstClr val="black"/>
                </a:solidFill>
                <a:effectLst/>
                <a:uLnTx/>
                <a:uFillTx/>
                <a:latin typeface="Trebuchet MS"/>
                <a:ea typeface="+mn-ea"/>
                <a:cs typeface="+mn-cs"/>
              </a:rPr>
              <a:t>Cursief</a:t>
            </a:r>
            <a:r>
              <a:rPr kumimoji="0" lang="nl-NL" sz="1800" b="0" i="0" u="none" strike="noStrike" kern="1200" cap="none" spc="0" normalizeH="0" baseline="0" noProof="0">
                <a:ln>
                  <a:noFill/>
                </a:ln>
                <a:solidFill>
                  <a:prstClr val="black"/>
                </a:solidFill>
                <a:effectLst/>
                <a:uLnTx/>
                <a:uFillTx/>
                <a:latin typeface="Trebuchet MS"/>
                <a:ea typeface="+mn-ea"/>
                <a:cs typeface="+mn-cs"/>
              </a:rPr>
              <a:t>: geen gemeenschappelijke doelen (vanuit leerplan voor iedereen)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nl-BE" sz="1800" b="0" i="0" u="none" strike="noStrike" kern="1200" cap="none" spc="0" normalizeH="0" baseline="0" noProof="0">
              <a:ln>
                <a:noFill/>
              </a:ln>
              <a:solidFill>
                <a:prstClr val="black"/>
              </a:solidFill>
              <a:effectLst/>
              <a:uLnTx/>
              <a:uFillTx/>
              <a:latin typeface="Trebuchet MS"/>
              <a:ea typeface="+mn-ea"/>
              <a:cs typeface="+mn-cs"/>
            </a:endParaRPr>
          </a:p>
        </p:txBody>
      </p:sp>
      <p:sp>
        <p:nvSpPr>
          <p:cNvPr id="7" name="Rechthoek: afgeronde hoeken 6">
            <a:extLst>
              <a:ext uri="{FF2B5EF4-FFF2-40B4-BE49-F238E27FC236}">
                <a16:creationId xmlns:a16="http://schemas.microsoft.com/office/drawing/2014/main" id="{3D3AD182-39E9-45AE-0675-101D2748180A}"/>
              </a:ext>
            </a:extLst>
          </p:cNvPr>
          <p:cNvSpPr/>
          <p:nvPr/>
        </p:nvSpPr>
        <p:spPr>
          <a:xfrm>
            <a:off x="7378989" y="1360328"/>
            <a:ext cx="1595315" cy="4215009"/>
          </a:xfrm>
          <a:prstGeom prst="roundRect">
            <a:avLst/>
          </a:prstGeom>
          <a:noFill/>
          <a:ln w="5715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
        <p:nvSpPr>
          <p:cNvPr id="5" name="Pijl: rechts 4">
            <a:extLst>
              <a:ext uri="{FF2B5EF4-FFF2-40B4-BE49-F238E27FC236}">
                <a16:creationId xmlns:a16="http://schemas.microsoft.com/office/drawing/2014/main" id="{EE3C9796-9165-1415-906C-DF2876ADA98B}"/>
              </a:ext>
            </a:extLst>
          </p:cNvPr>
          <p:cNvSpPr/>
          <p:nvPr/>
        </p:nvSpPr>
        <p:spPr>
          <a:xfrm>
            <a:off x="6158027" y="4150572"/>
            <a:ext cx="1114096" cy="612228"/>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Tree>
    <p:extLst>
      <p:ext uri="{BB962C8B-B14F-4D97-AF65-F5344CB8AC3E}">
        <p14:creationId xmlns:p14="http://schemas.microsoft.com/office/powerpoint/2010/main" val="3224178091"/>
      </p:ext>
    </p:extLst>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22FEA5-3B7F-C83A-A9ED-3E02AFB3F59E}"/>
            </a:ext>
          </a:extLst>
        </p:cNvPr>
        <p:cNvGrpSpPr/>
        <p:nvPr/>
      </p:nvGrpSpPr>
      <p:grpSpPr>
        <a:xfrm>
          <a:off x="0" y="0"/>
          <a:ext cx="0" cy="0"/>
          <a:chOff x="0" y="0"/>
          <a:chExt cx="0" cy="0"/>
        </a:xfrm>
      </p:grpSpPr>
      <p:graphicFrame>
        <p:nvGraphicFramePr>
          <p:cNvPr id="3" name="Tabel 2">
            <a:extLst>
              <a:ext uri="{FF2B5EF4-FFF2-40B4-BE49-F238E27FC236}">
                <a16:creationId xmlns:a16="http://schemas.microsoft.com/office/drawing/2014/main" id="{B599BCAE-DE36-E3F7-CF14-65B5B4C47BB8}"/>
              </a:ext>
            </a:extLst>
          </p:cNvPr>
          <p:cNvGraphicFramePr>
            <a:graphicFrameLocks noGrp="1"/>
          </p:cNvGraphicFramePr>
          <p:nvPr>
            <p:extLst>
              <p:ext uri="{D42A27DB-BD31-4B8C-83A1-F6EECF244321}">
                <p14:modId xmlns:p14="http://schemas.microsoft.com/office/powerpoint/2010/main" val="253028304"/>
              </p:ext>
            </p:extLst>
          </p:nvPr>
        </p:nvGraphicFramePr>
        <p:xfrm>
          <a:off x="641197" y="3097161"/>
          <a:ext cx="11084291" cy="1564975"/>
        </p:xfrm>
        <a:graphic>
          <a:graphicData uri="http://schemas.openxmlformats.org/drawingml/2006/table">
            <a:tbl>
              <a:tblPr firstRow="1" firstCol="1" bandRow="1"/>
              <a:tblGrid>
                <a:gridCol w="2210157">
                  <a:extLst>
                    <a:ext uri="{9D8B030D-6E8A-4147-A177-3AD203B41FA5}">
                      <a16:colId xmlns:a16="http://schemas.microsoft.com/office/drawing/2014/main" val="1862613204"/>
                    </a:ext>
                  </a:extLst>
                </a:gridCol>
                <a:gridCol w="3205317">
                  <a:extLst>
                    <a:ext uri="{9D8B030D-6E8A-4147-A177-3AD203B41FA5}">
                      <a16:colId xmlns:a16="http://schemas.microsoft.com/office/drawing/2014/main" val="2694873821"/>
                    </a:ext>
                  </a:extLst>
                </a:gridCol>
                <a:gridCol w="3417213">
                  <a:extLst>
                    <a:ext uri="{9D8B030D-6E8A-4147-A177-3AD203B41FA5}">
                      <a16:colId xmlns:a16="http://schemas.microsoft.com/office/drawing/2014/main" val="3747402569"/>
                    </a:ext>
                  </a:extLst>
                </a:gridCol>
                <a:gridCol w="333667">
                  <a:extLst>
                    <a:ext uri="{9D8B030D-6E8A-4147-A177-3AD203B41FA5}">
                      <a16:colId xmlns:a16="http://schemas.microsoft.com/office/drawing/2014/main" val="1918874244"/>
                    </a:ext>
                  </a:extLst>
                </a:gridCol>
                <a:gridCol w="312814">
                  <a:extLst>
                    <a:ext uri="{9D8B030D-6E8A-4147-A177-3AD203B41FA5}">
                      <a16:colId xmlns:a16="http://schemas.microsoft.com/office/drawing/2014/main" val="3647113416"/>
                    </a:ext>
                  </a:extLst>
                </a:gridCol>
                <a:gridCol w="178347">
                  <a:extLst>
                    <a:ext uri="{9D8B030D-6E8A-4147-A177-3AD203B41FA5}">
                      <a16:colId xmlns:a16="http://schemas.microsoft.com/office/drawing/2014/main" val="3651706965"/>
                    </a:ext>
                  </a:extLst>
                </a:gridCol>
                <a:gridCol w="178347">
                  <a:extLst>
                    <a:ext uri="{9D8B030D-6E8A-4147-A177-3AD203B41FA5}">
                      <a16:colId xmlns:a16="http://schemas.microsoft.com/office/drawing/2014/main" val="1803499150"/>
                    </a:ext>
                  </a:extLst>
                </a:gridCol>
                <a:gridCol w="178347">
                  <a:extLst>
                    <a:ext uri="{9D8B030D-6E8A-4147-A177-3AD203B41FA5}">
                      <a16:colId xmlns:a16="http://schemas.microsoft.com/office/drawing/2014/main" val="3679281609"/>
                    </a:ext>
                  </a:extLst>
                </a:gridCol>
                <a:gridCol w="178347">
                  <a:extLst>
                    <a:ext uri="{9D8B030D-6E8A-4147-A177-3AD203B41FA5}">
                      <a16:colId xmlns:a16="http://schemas.microsoft.com/office/drawing/2014/main" val="706276041"/>
                    </a:ext>
                  </a:extLst>
                </a:gridCol>
                <a:gridCol w="178347">
                  <a:extLst>
                    <a:ext uri="{9D8B030D-6E8A-4147-A177-3AD203B41FA5}">
                      <a16:colId xmlns:a16="http://schemas.microsoft.com/office/drawing/2014/main" val="880776401"/>
                    </a:ext>
                  </a:extLst>
                </a:gridCol>
                <a:gridCol w="178347">
                  <a:extLst>
                    <a:ext uri="{9D8B030D-6E8A-4147-A177-3AD203B41FA5}">
                      <a16:colId xmlns:a16="http://schemas.microsoft.com/office/drawing/2014/main" val="3222364498"/>
                    </a:ext>
                  </a:extLst>
                </a:gridCol>
                <a:gridCol w="178347">
                  <a:extLst>
                    <a:ext uri="{9D8B030D-6E8A-4147-A177-3AD203B41FA5}">
                      <a16:colId xmlns:a16="http://schemas.microsoft.com/office/drawing/2014/main" val="4263632805"/>
                    </a:ext>
                  </a:extLst>
                </a:gridCol>
                <a:gridCol w="178347">
                  <a:extLst>
                    <a:ext uri="{9D8B030D-6E8A-4147-A177-3AD203B41FA5}">
                      <a16:colId xmlns:a16="http://schemas.microsoft.com/office/drawing/2014/main" val="2616744284"/>
                    </a:ext>
                  </a:extLst>
                </a:gridCol>
                <a:gridCol w="178347">
                  <a:extLst>
                    <a:ext uri="{9D8B030D-6E8A-4147-A177-3AD203B41FA5}">
                      <a16:colId xmlns:a16="http://schemas.microsoft.com/office/drawing/2014/main" val="2160504353"/>
                    </a:ext>
                  </a:extLst>
                </a:gridCol>
              </a:tblGrid>
              <a:tr h="104960">
                <a:tc rowSpan="2">
                  <a:txBody>
                    <a:bodyPr/>
                    <a:lstStyle/>
                    <a:p>
                      <a:pPr>
                        <a:lnSpc>
                          <a:spcPct val="130000"/>
                        </a:lnSpc>
                        <a:spcBef>
                          <a:spcPts val="300"/>
                        </a:spcBef>
                        <a:spcAft>
                          <a:spcPts val="300"/>
                        </a:spcAft>
                        <a:buNone/>
                      </a:pPr>
                      <a:r>
                        <a:rPr lang="nl-BE" sz="18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Domein</a:t>
                      </a:r>
                      <a:endParaRPr lang="nl-BE" sz="1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rowSpan="2">
                  <a:txBody>
                    <a:bodyPr/>
                    <a:lstStyle/>
                    <a:p>
                      <a:pPr marL="0" algn="l" defTabSz="685783" rtl="0" eaLnBrk="1" latinLnBrk="0" hangingPunct="1">
                        <a:lnSpc>
                          <a:spcPct val="130000"/>
                        </a:lnSpc>
                        <a:spcBef>
                          <a:spcPts val="300"/>
                        </a:spcBef>
                        <a:spcAft>
                          <a:spcPts val="300"/>
                        </a:spcAft>
                        <a:buNone/>
                      </a:pPr>
                      <a:r>
                        <a:rPr lang="nl-BE" sz="1800" b="1" kern="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Subdomein</a:t>
                      </a: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rowSpan="2">
                  <a:txBody>
                    <a:bodyPr/>
                    <a:lstStyle/>
                    <a:p>
                      <a:pPr marL="0" algn="l" defTabSz="685783" rtl="0" eaLnBrk="1" latinLnBrk="0" hangingPunct="1">
                        <a:lnSpc>
                          <a:spcPct val="130000"/>
                        </a:lnSpc>
                        <a:spcBef>
                          <a:spcPts val="300"/>
                        </a:spcBef>
                        <a:spcAft>
                          <a:spcPts val="300"/>
                        </a:spcAft>
                        <a:buNone/>
                      </a:pPr>
                      <a:r>
                        <a:rPr lang="nl-BE" sz="1800" b="1" kern="12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Cluster</a:t>
                      </a: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rowSpan="2">
                  <a:txBody>
                    <a:bodyPr/>
                    <a:lstStyle/>
                    <a:p>
                      <a:pPr algn="ctr">
                        <a:lnSpc>
                          <a:spcPct val="130000"/>
                        </a:lnSpc>
                        <a:spcBef>
                          <a:spcPts val="300"/>
                        </a:spcBef>
                        <a:spcAft>
                          <a:spcPts val="300"/>
                        </a:spcAft>
                        <a:buNone/>
                      </a:pPr>
                      <a:r>
                        <a:rPr lang="nl-BE" sz="1000" b="1">
                          <a:solidFill>
                            <a:srgbClr val="000000"/>
                          </a:solidFill>
                          <a:effectLst/>
                          <a:latin typeface="Trebuchet MS" panose="020B0603020202020204" pitchFamily="34" charset="0"/>
                          <a:ea typeface="Trebuchet MS" panose="020B0603020202020204" pitchFamily="34" charset="0"/>
                          <a:cs typeface="Times New Roman" panose="02020603050405020304" pitchFamily="18" charset="0"/>
                        </a:rPr>
                        <a:t>P</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gridSpan="9">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G</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rowSpan="2">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S</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extLst>
                  <a:ext uri="{0D108BD9-81ED-4DB2-BD59-A6C34878D82A}">
                    <a16:rowId xmlns:a16="http://schemas.microsoft.com/office/drawing/2014/main" val="1448574225"/>
                  </a:ext>
                </a:extLst>
              </a:tr>
              <a:tr h="635461">
                <a:tc vMerge="1">
                  <a:txBody>
                    <a:bodyPr/>
                    <a:lstStyle/>
                    <a:p>
                      <a:endParaRPr lang="nl-BE"/>
                    </a:p>
                  </a:txBody>
                  <a:tcPr/>
                </a:tc>
                <a:tc vMerge="1">
                  <a:txBody>
                    <a:bodyPr/>
                    <a:lstStyle/>
                    <a:p>
                      <a:endParaRPr lang="nl-BE"/>
                    </a:p>
                  </a:txBody>
                  <a:tcPr/>
                </a:tc>
                <a:tc vMerge="1">
                  <a:txBody>
                    <a:bodyPr/>
                    <a:lstStyle/>
                    <a:p>
                      <a:endParaRPr lang="nl-BE"/>
                    </a:p>
                  </a:txBody>
                  <a:tcPr/>
                </a:tc>
                <a:tc vMerge="1">
                  <a:txBody>
                    <a:bodyPr/>
                    <a:lstStyle/>
                    <a:p>
                      <a:endParaRPr lang="nl-BE"/>
                    </a:p>
                  </a:txBody>
                  <a:tcPr/>
                </a:tc>
                <a:tc>
                  <a:txBody>
                    <a:bodyPr/>
                    <a:lstStyle/>
                    <a:p>
                      <a:pPr algn="ctr">
                        <a:lnSpc>
                          <a:spcPct val="130000"/>
                        </a:lnSpc>
                        <a:spcBef>
                          <a:spcPts val="300"/>
                        </a:spcBef>
                        <a:spcAft>
                          <a:spcPts val="300"/>
                        </a:spcAft>
                        <a:buNone/>
                      </a:pPr>
                      <a:r>
                        <a:rPr lang="nl-BE" sz="1000" b="1">
                          <a:solidFill>
                            <a:srgbClr val="000000"/>
                          </a:solidFill>
                          <a:effectLst/>
                          <a:latin typeface="Trebuchet MS" panose="020B0603020202020204" pitchFamily="34" charset="0"/>
                          <a:ea typeface="Trebuchet MS" panose="020B0603020202020204" pitchFamily="34" charset="0"/>
                          <a:cs typeface="Times New Roman" panose="02020603050405020304" pitchFamily="18" charset="0"/>
                        </a:rPr>
                        <a:t>JK</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K2</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K3</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L1</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L2</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L3</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L4</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L5</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L6</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vMerge="1">
                  <a:txBody>
                    <a:bodyPr/>
                    <a:lstStyle/>
                    <a:p>
                      <a:endParaRPr lang="nl-BE"/>
                    </a:p>
                  </a:txBody>
                  <a:tcPr/>
                </a:tc>
                <a:extLst>
                  <a:ext uri="{0D108BD9-81ED-4DB2-BD59-A6C34878D82A}">
                    <a16:rowId xmlns:a16="http://schemas.microsoft.com/office/drawing/2014/main" val="3216578611"/>
                  </a:ext>
                </a:extLst>
              </a:tr>
              <a:tr h="270439">
                <a:tc>
                  <a:txBody>
                    <a:bodyPr/>
                    <a:lstStyle/>
                    <a:p>
                      <a:r>
                        <a:rPr lang="nl-NL" sz="2000" kern="1200">
                          <a:solidFill>
                            <a:srgbClr val="262626"/>
                          </a:solidFill>
                          <a:effectLst/>
                          <a:latin typeface="Trebuchet MS" panose="020B0603020202020204" pitchFamily="34" charset="0"/>
                          <a:cs typeface="Times New Roman" panose="02020603050405020304" pitchFamily="18" charset="0"/>
                        </a:rPr>
                        <a:t>Taalsysteem en taalgebruik</a:t>
                      </a:r>
                      <a:endParaRPr lang="nl-BE" sz="2000" kern="1200">
                        <a:solidFill>
                          <a:srgbClr val="262626"/>
                        </a:solidFill>
                        <a:effectLst/>
                        <a:latin typeface="Trebuchet MS" panose="020B0603020202020204" pitchFamily="34" charset="0"/>
                        <a:cs typeface="Times New Roman" panose="02020603050405020304" pitchFamily="18" charset="0"/>
                      </a:endParaRPr>
                    </a:p>
                  </a:txBody>
                  <a:tcPr>
                    <a:lnT w="12700" cap="flat" cmpd="sng" algn="ctr">
                      <a:solidFill>
                        <a:srgbClr val="000000"/>
                      </a:solidFill>
                      <a:prstDash val="solid"/>
                      <a:round/>
                      <a:headEnd type="none" w="med" len="med"/>
                      <a:tailEnd type="none" w="med" len="med"/>
                    </a:lnT>
                  </a:tcPr>
                </a:tc>
                <a:tc>
                  <a:txBody>
                    <a:bodyPr/>
                    <a:lstStyle/>
                    <a:p>
                      <a:pPr>
                        <a:lnSpc>
                          <a:spcPct val="130000"/>
                        </a:lnSpc>
                        <a:spcAft>
                          <a:spcPts val="1000"/>
                        </a:spcAft>
                        <a:buNone/>
                      </a:pPr>
                      <a:r>
                        <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Taalgebruik en taalwetenschap</a:t>
                      </a:r>
                      <a:endParaRPr lang="nl-BE" sz="2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30000"/>
                        </a:lnSpc>
                        <a:spcAft>
                          <a:spcPts val="1000"/>
                        </a:spcAft>
                        <a:buNone/>
                      </a:pPr>
                      <a:r>
                        <a:rPr lang="nl-BE" sz="105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1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118782772"/>
                  </a:ext>
                </a:extLst>
              </a:tr>
            </a:tbl>
          </a:graphicData>
        </a:graphic>
      </p:graphicFrame>
      <p:sp>
        <p:nvSpPr>
          <p:cNvPr id="5" name="Titel 1">
            <a:extLst>
              <a:ext uri="{FF2B5EF4-FFF2-40B4-BE49-F238E27FC236}">
                <a16:creationId xmlns:a16="http://schemas.microsoft.com/office/drawing/2014/main" id="{1E29F635-FEFA-4D14-0107-67BF35EF97BF}"/>
              </a:ext>
            </a:extLst>
          </p:cNvPr>
          <p:cNvSpPr txBox="1">
            <a:spLocks/>
          </p:cNvSpPr>
          <p:nvPr/>
        </p:nvSpPr>
        <p:spPr>
          <a:xfrm>
            <a:off x="495639" y="492945"/>
            <a:ext cx="9799638" cy="648481"/>
          </a:xfrm>
          <a:prstGeom prst="rect">
            <a:avLst/>
          </a:prstGeom>
        </p:spPr>
        <p:txBody>
          <a:bodyPr/>
          <a:lstStyle>
            <a:lvl1pPr algn="l" defTabSz="685783" rtl="0" eaLnBrk="1" latinLnBrk="0" hangingPunct="1">
              <a:spcBef>
                <a:spcPct val="0"/>
              </a:spcBef>
              <a:buNone/>
              <a:defRPr kumimoji="0" lang="nl-BE" sz="2400" b="0" kern="1200" cap="none" baseline="0" dirty="0" smtClean="0">
                <a:solidFill>
                  <a:srgbClr val="2D3E4E"/>
                </a:solidFill>
                <a:effectLst/>
                <a:latin typeface="Poppins ExtraBold" panose="00000900000000000000" pitchFamily="2" charset="0"/>
                <a:ea typeface="Roboto" pitchFamily="2" charset="0"/>
                <a:cs typeface="Poppins ExtraBold" panose="00000900000000000000" pitchFamily="2" charset="0"/>
              </a:defRPr>
            </a:lvl1pPr>
          </a:lstStyle>
          <a:p>
            <a:r>
              <a:rPr lang="nl-NL" sz="3600" b="1">
                <a:solidFill>
                  <a:schemeClr val="tx1"/>
                </a:solidFill>
                <a:latin typeface="Poppins" panose="00000500000000000000" pitchFamily="2" charset="0"/>
                <a:cs typeface="Poppins" panose="00000500000000000000" pitchFamily="2" charset="0"/>
              </a:rPr>
              <a:t>Overzicht opbouw </a:t>
            </a:r>
            <a:br>
              <a:rPr lang="nl-NL" sz="3600" b="1">
                <a:solidFill>
                  <a:schemeClr val="tx1"/>
                </a:solidFill>
                <a:latin typeface="Poppins" panose="00000500000000000000" pitchFamily="2" charset="0"/>
                <a:cs typeface="Poppins" panose="00000500000000000000" pitchFamily="2" charset="0"/>
              </a:rPr>
            </a:br>
            <a:r>
              <a:rPr lang="nl-NL" sz="3600" b="1">
                <a:solidFill>
                  <a:schemeClr val="tx1"/>
                </a:solidFill>
                <a:latin typeface="Poppins" panose="00000500000000000000" pitchFamily="2" charset="0"/>
                <a:cs typeface="Poppins" panose="00000500000000000000" pitchFamily="2" charset="0"/>
              </a:rPr>
              <a:t>Taalgebruik en taalwetenschap</a:t>
            </a:r>
            <a:endParaRPr lang="nl-NL" sz="3600"/>
          </a:p>
        </p:txBody>
      </p:sp>
    </p:spTree>
    <p:extLst>
      <p:ext uri="{BB962C8B-B14F-4D97-AF65-F5344CB8AC3E}">
        <p14:creationId xmlns:p14="http://schemas.microsoft.com/office/powerpoint/2010/main" val="850087516"/>
      </p:ext>
    </p:extLst>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306B12-4567-7111-0CD4-C1758544FE01}"/>
            </a:ext>
          </a:extLst>
        </p:cNvPr>
        <p:cNvGrpSpPr/>
        <p:nvPr/>
      </p:nvGrpSpPr>
      <p:grpSpPr>
        <a:xfrm>
          <a:off x="0" y="0"/>
          <a:ext cx="0" cy="0"/>
          <a:chOff x="0" y="0"/>
          <a:chExt cx="0" cy="0"/>
        </a:xfrm>
      </p:grpSpPr>
      <p:sp>
        <p:nvSpPr>
          <p:cNvPr id="2" name="Tijdelijke aanduiding voor tekst 1">
            <a:extLst>
              <a:ext uri="{FF2B5EF4-FFF2-40B4-BE49-F238E27FC236}">
                <a16:creationId xmlns:a16="http://schemas.microsoft.com/office/drawing/2014/main" id="{5FE07E07-2446-F04E-16DD-A53CC0B6B52F}"/>
              </a:ext>
            </a:extLst>
          </p:cNvPr>
          <p:cNvSpPr>
            <a:spLocks noGrp="1"/>
          </p:cNvSpPr>
          <p:nvPr>
            <p:ph type="body" sz="quarter" idx="4294967295"/>
          </p:nvPr>
        </p:nvSpPr>
        <p:spPr>
          <a:xfrm>
            <a:off x="263046" y="1120775"/>
            <a:ext cx="9799638" cy="647700"/>
          </a:xfrm>
        </p:spPr>
        <p:txBody>
          <a:bodyPr>
            <a:normAutofit/>
          </a:bodyPr>
          <a:lstStyle/>
          <a:p>
            <a:r>
              <a:rPr lang="nl-NL"/>
              <a:t>Het communicatiemodel wordt steeds rijker</a:t>
            </a:r>
          </a:p>
          <a:p>
            <a:endParaRPr lang="nl-BE"/>
          </a:p>
        </p:txBody>
      </p:sp>
      <p:sp>
        <p:nvSpPr>
          <p:cNvPr id="3" name="Titel 2">
            <a:extLst>
              <a:ext uri="{FF2B5EF4-FFF2-40B4-BE49-F238E27FC236}">
                <a16:creationId xmlns:a16="http://schemas.microsoft.com/office/drawing/2014/main" id="{F2F302D8-7B70-6609-8262-9004CD6953DE}"/>
              </a:ext>
            </a:extLst>
          </p:cNvPr>
          <p:cNvSpPr>
            <a:spLocks noGrp="1"/>
          </p:cNvSpPr>
          <p:nvPr>
            <p:ph type="title" idx="4294967295"/>
          </p:nvPr>
        </p:nvSpPr>
        <p:spPr>
          <a:xfrm>
            <a:off x="150312" y="361950"/>
            <a:ext cx="9799638" cy="647700"/>
          </a:xfrm>
        </p:spPr>
        <p:txBody>
          <a:bodyPr>
            <a:normAutofit/>
          </a:bodyPr>
          <a:lstStyle/>
          <a:p>
            <a:r>
              <a:rPr lang="nl-NL" sz="3600"/>
              <a:t>Taalgebruik en taalwetenschap</a:t>
            </a:r>
            <a:endParaRPr lang="nl-BE" sz="3600"/>
          </a:p>
        </p:txBody>
      </p:sp>
      <p:graphicFrame>
        <p:nvGraphicFramePr>
          <p:cNvPr id="4" name="Tabel 3">
            <a:extLst>
              <a:ext uri="{FF2B5EF4-FFF2-40B4-BE49-F238E27FC236}">
                <a16:creationId xmlns:a16="http://schemas.microsoft.com/office/drawing/2014/main" id="{C1F6A00D-0657-2420-226E-21863988E7C8}"/>
              </a:ext>
            </a:extLst>
          </p:cNvPr>
          <p:cNvGraphicFramePr>
            <a:graphicFrameLocks noGrp="1"/>
          </p:cNvGraphicFramePr>
          <p:nvPr>
            <p:extLst>
              <p:ext uri="{D42A27DB-BD31-4B8C-83A1-F6EECF244321}">
                <p14:modId xmlns:p14="http://schemas.microsoft.com/office/powerpoint/2010/main" val="1756434227"/>
              </p:ext>
            </p:extLst>
          </p:nvPr>
        </p:nvGraphicFramePr>
        <p:xfrm>
          <a:off x="673419" y="1835041"/>
          <a:ext cx="11065880" cy="4572000"/>
        </p:xfrm>
        <a:graphic>
          <a:graphicData uri="http://schemas.openxmlformats.org/drawingml/2006/table">
            <a:tbl>
              <a:tblPr>
                <a:tableStyleId>{5C22544A-7EE6-4342-B048-85BDC9FD1C3A}</a:tableStyleId>
              </a:tblPr>
              <a:tblGrid>
                <a:gridCol w="5129219">
                  <a:extLst>
                    <a:ext uri="{9D8B030D-6E8A-4147-A177-3AD203B41FA5}">
                      <a16:colId xmlns:a16="http://schemas.microsoft.com/office/drawing/2014/main" val="2054010904"/>
                    </a:ext>
                  </a:extLst>
                </a:gridCol>
                <a:gridCol w="5936661">
                  <a:extLst>
                    <a:ext uri="{9D8B030D-6E8A-4147-A177-3AD203B41FA5}">
                      <a16:colId xmlns:a16="http://schemas.microsoft.com/office/drawing/2014/main" val="1352878682"/>
                    </a:ext>
                  </a:extLst>
                </a:gridCol>
              </a:tblGrid>
              <a:tr h="297180">
                <a:tc>
                  <a:txBody>
                    <a:bodyPr/>
                    <a:lstStyle/>
                    <a:p>
                      <a:pPr>
                        <a:buNone/>
                      </a:pPr>
                      <a:r>
                        <a:rPr lang="nl-BE" sz="2200">
                          <a:solidFill>
                            <a:schemeClr val="bg1"/>
                          </a:solidFill>
                        </a:rPr>
                        <a:t>Kleuterschool</a:t>
                      </a:r>
                    </a:p>
                  </a:txBody>
                  <a:tcPr anchor="ctr">
                    <a:solidFill>
                      <a:schemeClr val="accent6">
                        <a:lumMod val="75000"/>
                      </a:schemeClr>
                    </a:solidFill>
                  </a:tcPr>
                </a:tc>
                <a:tc>
                  <a:txBody>
                    <a:bodyPr/>
                    <a:lstStyle/>
                    <a:p>
                      <a:pPr>
                        <a:buNone/>
                      </a:pPr>
                      <a:r>
                        <a:rPr lang="nl-BE" sz="2200">
                          <a:solidFill>
                            <a:schemeClr val="bg1"/>
                          </a:solidFill>
                        </a:rPr>
                        <a:t>Lager onderwijs</a:t>
                      </a:r>
                    </a:p>
                  </a:txBody>
                  <a:tcPr anchor="ctr">
                    <a:solidFill>
                      <a:schemeClr val="accent6">
                        <a:lumMod val="75000"/>
                      </a:schemeClr>
                    </a:solidFill>
                  </a:tcPr>
                </a:tc>
                <a:extLst>
                  <a:ext uri="{0D108BD9-81ED-4DB2-BD59-A6C34878D82A}">
                    <a16:rowId xmlns:a16="http://schemas.microsoft.com/office/drawing/2014/main" val="4009223119"/>
                  </a:ext>
                </a:extLst>
              </a:tr>
              <a:tr h="297180">
                <a:tc>
                  <a:txBody>
                    <a:bodyPr/>
                    <a:lstStyle/>
                    <a:p>
                      <a:pPr marL="285750" indent="-285750">
                        <a:buFont typeface="Arial" panose="020B0604020202020204" pitchFamily="34" charset="0"/>
                        <a:buChar char="•"/>
                      </a:pPr>
                      <a:r>
                        <a:rPr lang="nl-BE" sz="2200"/>
                        <a:t>Ervaren dat mensen communiceren</a:t>
                      </a:r>
                    </a:p>
                  </a:txBody>
                  <a:tcPr anchor="ctr">
                    <a:solidFill>
                      <a:schemeClr val="accent6">
                        <a:lumMod val="40000"/>
                        <a:lumOff val="60000"/>
                      </a:schemeClr>
                    </a:solidFill>
                  </a:tcPr>
                </a:tc>
                <a:tc>
                  <a:txBody>
                    <a:bodyPr/>
                    <a:lstStyle/>
                    <a:p>
                      <a:pPr marL="285750" indent="-285750">
                        <a:buFont typeface="Arial" panose="020B0604020202020204" pitchFamily="34" charset="0"/>
                        <a:buChar char="•"/>
                      </a:pPr>
                      <a:r>
                        <a:rPr lang="nl-BE" sz="2200"/>
                        <a:t>Steeds meer elementen van communicatie onderzoeken</a:t>
                      </a:r>
                    </a:p>
                  </a:txBody>
                  <a:tcPr anchor="ctr">
                    <a:solidFill>
                      <a:schemeClr val="accent6">
                        <a:lumMod val="40000"/>
                        <a:lumOff val="60000"/>
                      </a:schemeClr>
                    </a:solidFill>
                  </a:tcPr>
                </a:tc>
                <a:extLst>
                  <a:ext uri="{0D108BD9-81ED-4DB2-BD59-A6C34878D82A}">
                    <a16:rowId xmlns:a16="http://schemas.microsoft.com/office/drawing/2014/main" val="771079811"/>
                  </a:ext>
                </a:extLst>
              </a:tr>
              <a:tr h="0">
                <a:tc>
                  <a:txBody>
                    <a:bodyPr/>
                    <a:lstStyle/>
                    <a:p>
                      <a:pPr marL="285750" indent="-285750">
                        <a:buFont typeface="Arial" panose="020B0604020202020204" pitchFamily="34" charset="0"/>
                        <a:buChar char="•"/>
                      </a:pPr>
                      <a:r>
                        <a:rPr lang="nl-BE" sz="2200"/>
                        <a:t>Verbaal en non-verbaal communiceren</a:t>
                      </a:r>
                    </a:p>
                  </a:txBody>
                  <a:tcPr anchor="ctr">
                    <a:solidFill>
                      <a:schemeClr val="accent6">
                        <a:lumMod val="40000"/>
                        <a:lumOff val="60000"/>
                      </a:schemeClr>
                    </a:solidFill>
                  </a:tcPr>
                </a:tc>
                <a:tc>
                  <a:txBody>
                    <a:bodyPr/>
                    <a:lstStyle/>
                    <a:p>
                      <a:pPr marL="285750" indent="-285750">
                        <a:buFont typeface="Arial" panose="020B0604020202020204" pitchFamily="34" charset="0"/>
                        <a:buChar char="•"/>
                      </a:pPr>
                      <a:r>
                        <a:rPr lang="nl-BE" sz="2200" b="1"/>
                        <a:t>ZENDER</a:t>
                      </a:r>
                      <a:r>
                        <a:rPr lang="nl-BE" sz="2200"/>
                        <a:t> → </a:t>
                      </a:r>
                      <a:r>
                        <a:rPr lang="nl-BE" sz="2200" b="1"/>
                        <a:t>BOODSCHAP</a:t>
                      </a:r>
                      <a:r>
                        <a:rPr lang="nl-BE" sz="2200"/>
                        <a:t> → </a:t>
                      </a:r>
                      <a:r>
                        <a:rPr lang="nl-BE" sz="2200" b="1"/>
                        <a:t>ONTVANGER</a:t>
                      </a:r>
                      <a:endParaRPr lang="nl-BE" sz="2200"/>
                    </a:p>
                  </a:txBody>
                  <a:tcPr anchor="ctr">
                    <a:solidFill>
                      <a:schemeClr val="accent6">
                        <a:lumMod val="40000"/>
                        <a:lumOff val="60000"/>
                      </a:schemeClr>
                    </a:solidFill>
                  </a:tcPr>
                </a:tc>
                <a:extLst>
                  <a:ext uri="{0D108BD9-81ED-4DB2-BD59-A6C34878D82A}">
                    <a16:rowId xmlns:a16="http://schemas.microsoft.com/office/drawing/2014/main" val="3319323297"/>
                  </a:ext>
                </a:extLst>
              </a:tr>
              <a:tr h="502920">
                <a:tc>
                  <a:txBody>
                    <a:bodyPr/>
                    <a:lstStyle/>
                    <a:p>
                      <a:pPr marL="285750" indent="-285750">
                        <a:buFont typeface="Arial" panose="020B0604020202020204" pitchFamily="34" charset="0"/>
                        <a:buChar char="•"/>
                      </a:pPr>
                      <a:r>
                        <a:rPr lang="nl-BE" sz="2200"/>
                        <a:t>Ontdekken dat mensen verschillende talen en taalvariëteiten gebruiken</a:t>
                      </a:r>
                    </a:p>
                  </a:txBody>
                  <a:tcPr anchor="ctr">
                    <a:solidFill>
                      <a:schemeClr val="accent6">
                        <a:lumMod val="40000"/>
                        <a:lumOff val="60000"/>
                      </a:schemeClr>
                    </a:solidFill>
                  </a:tcPr>
                </a:tc>
                <a:tc>
                  <a:txBody>
                    <a:bodyPr/>
                    <a:lstStyle/>
                    <a:p>
                      <a:pPr marL="285750" indent="-285750">
                        <a:buFont typeface="Arial" panose="020B0604020202020204" pitchFamily="34" charset="0"/>
                        <a:buChar char="•"/>
                      </a:pPr>
                      <a:r>
                        <a:rPr lang="nl-BE" sz="2200"/>
                        <a:t>Rekening houden met </a:t>
                      </a:r>
                      <a:r>
                        <a:rPr lang="nl-BE" sz="2200" b="1"/>
                        <a:t>DOEL, SITUATIE EN MEDIUM</a:t>
                      </a:r>
                    </a:p>
                  </a:txBody>
                  <a:tcPr anchor="ctr">
                    <a:solidFill>
                      <a:schemeClr val="accent6">
                        <a:lumMod val="40000"/>
                        <a:lumOff val="60000"/>
                      </a:schemeClr>
                    </a:solidFill>
                  </a:tcPr>
                </a:tc>
                <a:extLst>
                  <a:ext uri="{0D108BD9-81ED-4DB2-BD59-A6C34878D82A}">
                    <a16:rowId xmlns:a16="http://schemas.microsoft.com/office/drawing/2014/main" val="2355772562"/>
                  </a:ext>
                </a:extLst>
              </a:tr>
              <a:tr h="502920">
                <a:tc>
                  <a:txBody>
                    <a:bodyPr/>
                    <a:lstStyle/>
                    <a:p>
                      <a:pPr>
                        <a:buNone/>
                      </a:pPr>
                      <a:endParaRPr lang="nl-BE" sz="2200"/>
                    </a:p>
                  </a:txBody>
                  <a:tcPr anchor="ctr">
                    <a:solidFill>
                      <a:schemeClr val="accent6">
                        <a:lumMod val="40000"/>
                        <a:lumOff val="60000"/>
                      </a:schemeClr>
                    </a:solidFill>
                  </a:tcPr>
                </a:tc>
                <a:tc>
                  <a:txBody>
                    <a:bodyPr/>
                    <a:lstStyle/>
                    <a:p>
                      <a:pPr marL="285750" indent="-285750">
                        <a:buFont typeface="Arial" panose="020B0604020202020204" pitchFamily="34" charset="0"/>
                        <a:buChar char="•"/>
                      </a:pPr>
                      <a:r>
                        <a:rPr lang="nl-BE" sz="2200" b="1"/>
                        <a:t>Taalgebruik </a:t>
                      </a:r>
                      <a:r>
                        <a:rPr lang="nl-BE" sz="2200"/>
                        <a:t>onderzoeken: formeel/informeel, dialect, Standaardnederlands, tussentaal …</a:t>
                      </a:r>
                    </a:p>
                  </a:txBody>
                  <a:tcPr anchor="ctr">
                    <a:solidFill>
                      <a:schemeClr val="accent6">
                        <a:lumMod val="40000"/>
                        <a:lumOff val="60000"/>
                      </a:schemeClr>
                    </a:solidFill>
                  </a:tcPr>
                </a:tc>
                <a:extLst>
                  <a:ext uri="{0D108BD9-81ED-4DB2-BD59-A6C34878D82A}">
                    <a16:rowId xmlns:a16="http://schemas.microsoft.com/office/drawing/2014/main" val="2516162777"/>
                  </a:ext>
                </a:extLst>
              </a:tr>
              <a:tr h="502920">
                <a:tc>
                  <a:txBody>
                    <a:bodyPr/>
                    <a:lstStyle/>
                    <a:p>
                      <a:pPr>
                        <a:buNone/>
                      </a:pPr>
                      <a:endParaRPr lang="nl-BE" sz="2200"/>
                    </a:p>
                  </a:txBody>
                  <a:tcPr anchor="ctr">
                    <a:solidFill>
                      <a:schemeClr val="accent6">
                        <a:lumMod val="40000"/>
                        <a:lumOff val="60000"/>
                      </a:schemeClr>
                    </a:solidFill>
                  </a:tcPr>
                </a:tc>
                <a:tc>
                  <a:txBody>
                    <a:bodyPr/>
                    <a:lstStyle/>
                    <a:p>
                      <a:pPr marL="285750" indent="-285750">
                        <a:buFont typeface="Arial" panose="020B0604020202020204" pitchFamily="34" charset="0"/>
                        <a:buChar char="•"/>
                      </a:pPr>
                      <a:r>
                        <a:rPr lang="nl-BE" sz="2200"/>
                        <a:t>Taalgebruik verbinden met leeftijd, plaats, beroep, cultuur …</a:t>
                      </a:r>
                    </a:p>
                  </a:txBody>
                  <a:tcPr anchor="ctr">
                    <a:solidFill>
                      <a:schemeClr val="accent6">
                        <a:lumMod val="40000"/>
                        <a:lumOff val="60000"/>
                      </a:schemeClr>
                    </a:solidFill>
                  </a:tcPr>
                </a:tc>
                <a:extLst>
                  <a:ext uri="{0D108BD9-81ED-4DB2-BD59-A6C34878D82A}">
                    <a16:rowId xmlns:a16="http://schemas.microsoft.com/office/drawing/2014/main" val="3383548288"/>
                  </a:ext>
                </a:extLst>
              </a:tr>
            </a:tbl>
          </a:graphicData>
        </a:graphic>
      </p:graphicFrame>
    </p:spTree>
    <p:extLst>
      <p:ext uri="{BB962C8B-B14F-4D97-AF65-F5344CB8AC3E}">
        <p14:creationId xmlns:p14="http://schemas.microsoft.com/office/powerpoint/2010/main" val="2184635794"/>
      </p:ext>
    </p:extLst>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0F42C8-2CAD-9BBE-62EB-68D5A219C960}"/>
            </a:ext>
          </a:extLst>
        </p:cNvPr>
        <p:cNvGrpSpPr/>
        <p:nvPr/>
      </p:nvGrpSpPr>
      <p:grpSpPr>
        <a:xfrm>
          <a:off x="0" y="0"/>
          <a:ext cx="0" cy="0"/>
          <a:chOff x="0" y="0"/>
          <a:chExt cx="0" cy="0"/>
        </a:xfrm>
      </p:grpSpPr>
      <p:sp>
        <p:nvSpPr>
          <p:cNvPr id="2" name="Tekstvak 1">
            <a:extLst>
              <a:ext uri="{FF2B5EF4-FFF2-40B4-BE49-F238E27FC236}">
                <a16:creationId xmlns:a16="http://schemas.microsoft.com/office/drawing/2014/main" id="{12BD11E6-9D79-9810-2867-093AB4ED7DE6}"/>
              </a:ext>
            </a:extLst>
          </p:cNvPr>
          <p:cNvSpPr txBox="1"/>
          <p:nvPr/>
        </p:nvSpPr>
        <p:spPr>
          <a:xfrm>
            <a:off x="2438400" y="1734207"/>
            <a:ext cx="6726621" cy="2646878"/>
          </a:xfrm>
          <a:prstGeom prst="rect">
            <a:avLst/>
          </a:prstGeom>
          <a:noFill/>
        </p:spPr>
        <p:txBody>
          <a:bodyPr wrap="square" rtlCol="0">
            <a:spAutoFit/>
          </a:bodyPr>
          <a:lstStyle/>
          <a:p>
            <a:r>
              <a:rPr lang="nl-NL" sz="16600"/>
              <a:t>Lezen</a:t>
            </a:r>
            <a:endParaRPr lang="nl-BE" sz="16600"/>
          </a:p>
        </p:txBody>
      </p:sp>
      <p:pic>
        <p:nvPicPr>
          <p:cNvPr id="5" name="Tijdelijke aanduiding voor afbeelding 4" descr="Ancient old books and magnifying glass">
            <a:extLst>
              <a:ext uri="{FF2B5EF4-FFF2-40B4-BE49-F238E27FC236}">
                <a16:creationId xmlns:a16="http://schemas.microsoft.com/office/drawing/2014/main" id="{7D9478EB-55EF-F9B1-70F7-60B9A47F1C75}"/>
              </a:ext>
            </a:extLst>
          </p:cNvPr>
          <p:cNvPicPr>
            <a:picLocks noGrp="1" noChangeAspect="1"/>
          </p:cNvPicPr>
          <p:nvPr>
            <p:ph type="pic" sz="quarter" idx="11"/>
          </p:nvPr>
        </p:nvPicPr>
        <p:blipFill>
          <a:blip r:embed="rId2"/>
          <a:srcRect t="22645" b="22645"/>
          <a:stretch>
            <a:fillRect/>
          </a:stretch>
        </p:blipFill>
        <p:spPr>
          <a:xfrm>
            <a:off x="-7938" y="170122"/>
            <a:ext cx="12199938" cy="4490927"/>
          </a:xfrm>
          <a:prstGeom prst="rect">
            <a:avLst/>
          </a:prstGeom>
        </p:spPr>
      </p:pic>
      <p:sp>
        <p:nvSpPr>
          <p:cNvPr id="3" name="Tijdelijke aanduiding voor tekst 2">
            <a:extLst>
              <a:ext uri="{FF2B5EF4-FFF2-40B4-BE49-F238E27FC236}">
                <a16:creationId xmlns:a16="http://schemas.microsoft.com/office/drawing/2014/main" id="{81C7DC9B-EEFE-E175-963D-43EED0680C74}"/>
              </a:ext>
            </a:extLst>
          </p:cNvPr>
          <p:cNvSpPr>
            <a:spLocks noGrp="1"/>
          </p:cNvSpPr>
          <p:nvPr>
            <p:ph type="body" sz="quarter" idx="10"/>
          </p:nvPr>
        </p:nvSpPr>
        <p:spPr>
          <a:xfrm>
            <a:off x="603315" y="4274288"/>
            <a:ext cx="10426045" cy="2060524"/>
          </a:xfrm>
        </p:spPr>
        <p:txBody>
          <a:bodyPr>
            <a:normAutofit/>
          </a:bodyPr>
          <a:lstStyle/>
          <a:p>
            <a:r>
              <a:rPr lang="nl-NL" sz="11500"/>
              <a:t>Literatuur</a:t>
            </a:r>
            <a:endParaRPr lang="nl-BE" sz="11500"/>
          </a:p>
        </p:txBody>
      </p:sp>
    </p:spTree>
    <p:extLst>
      <p:ext uri="{BB962C8B-B14F-4D97-AF65-F5344CB8AC3E}">
        <p14:creationId xmlns:p14="http://schemas.microsoft.com/office/powerpoint/2010/main" val="4048375756"/>
      </p:ext>
    </p:extLst>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03710F-DD50-EA32-17A3-21561A36ACAE}"/>
            </a:ext>
          </a:extLst>
        </p:cNvPr>
        <p:cNvGrpSpPr/>
        <p:nvPr/>
      </p:nvGrpSpPr>
      <p:grpSpPr>
        <a:xfrm>
          <a:off x="0" y="0"/>
          <a:ext cx="0" cy="0"/>
          <a:chOff x="0" y="0"/>
          <a:chExt cx="0" cy="0"/>
        </a:xfrm>
      </p:grpSpPr>
      <p:sp>
        <p:nvSpPr>
          <p:cNvPr id="2" name="Tijdelijke aanduiding voor tekst 1">
            <a:extLst>
              <a:ext uri="{FF2B5EF4-FFF2-40B4-BE49-F238E27FC236}">
                <a16:creationId xmlns:a16="http://schemas.microsoft.com/office/drawing/2014/main" id="{900DC1AD-DB90-A094-CE29-9858D0DCC02D}"/>
              </a:ext>
            </a:extLst>
          </p:cNvPr>
          <p:cNvSpPr>
            <a:spLocks noGrp="1"/>
          </p:cNvSpPr>
          <p:nvPr>
            <p:ph type="body" sz="quarter" idx="10"/>
          </p:nvPr>
        </p:nvSpPr>
        <p:spPr>
          <a:xfrm>
            <a:off x="302772" y="1237345"/>
            <a:ext cx="9799638" cy="4460976"/>
          </a:xfrm>
        </p:spPr>
        <p:txBody>
          <a:bodyPr/>
          <a:lstStyle/>
          <a:p>
            <a:pPr marL="0" indent="0">
              <a:buNone/>
            </a:pPr>
            <a:r>
              <a:rPr lang="nl-BE"/>
              <a:t>     </a:t>
            </a:r>
          </a:p>
        </p:txBody>
      </p:sp>
      <p:sp>
        <p:nvSpPr>
          <p:cNvPr id="3" name="Titel 2">
            <a:extLst>
              <a:ext uri="{FF2B5EF4-FFF2-40B4-BE49-F238E27FC236}">
                <a16:creationId xmlns:a16="http://schemas.microsoft.com/office/drawing/2014/main" id="{6047AFA2-3944-5DDF-8F6F-1C10B9E3C35C}"/>
              </a:ext>
            </a:extLst>
          </p:cNvPr>
          <p:cNvSpPr>
            <a:spLocks noGrp="1"/>
          </p:cNvSpPr>
          <p:nvPr>
            <p:ph type="title"/>
          </p:nvPr>
        </p:nvSpPr>
        <p:spPr>
          <a:xfrm>
            <a:off x="302772" y="588864"/>
            <a:ext cx="11698652" cy="648481"/>
          </a:xfrm>
        </p:spPr>
        <p:txBody>
          <a:bodyPr/>
          <a:lstStyle/>
          <a:p>
            <a:r>
              <a:rPr lang="nl-NL"/>
              <a:t>Overzicht domeinen en </a:t>
            </a:r>
            <a:r>
              <a:rPr lang="nl-NL" err="1"/>
              <a:t>subdomeinen</a:t>
            </a:r>
            <a:r>
              <a:rPr lang="nl-NL"/>
              <a:t>       </a:t>
            </a:r>
            <a:endParaRPr lang="nl-BE"/>
          </a:p>
        </p:txBody>
      </p:sp>
      <p:graphicFrame>
        <p:nvGraphicFramePr>
          <p:cNvPr id="4" name="Tabel 3">
            <a:extLst>
              <a:ext uri="{FF2B5EF4-FFF2-40B4-BE49-F238E27FC236}">
                <a16:creationId xmlns:a16="http://schemas.microsoft.com/office/drawing/2014/main" id="{3FC0705C-6DEC-DAFF-F009-0DF7AB2DB403}"/>
              </a:ext>
            </a:extLst>
          </p:cNvPr>
          <p:cNvGraphicFramePr>
            <a:graphicFrameLocks noGrp="1"/>
          </p:cNvGraphicFramePr>
          <p:nvPr>
            <p:extLst>
              <p:ext uri="{D42A27DB-BD31-4B8C-83A1-F6EECF244321}">
                <p14:modId xmlns:p14="http://schemas.microsoft.com/office/powerpoint/2010/main" val="2989350902"/>
              </p:ext>
            </p:extLst>
          </p:nvPr>
        </p:nvGraphicFramePr>
        <p:xfrm>
          <a:off x="89040" y="1428104"/>
          <a:ext cx="11766646" cy="4024250"/>
        </p:xfrm>
        <a:graphic>
          <a:graphicData uri="http://schemas.openxmlformats.org/drawingml/2006/table">
            <a:tbl>
              <a:tblPr firstRow="1" firstCol="1" bandRow="1">
                <a:tableStyleId>{00A15C55-8517-42AA-B614-E9B94910E393}</a:tableStyleId>
              </a:tblPr>
              <a:tblGrid>
                <a:gridCol w="1281895">
                  <a:extLst>
                    <a:ext uri="{9D8B030D-6E8A-4147-A177-3AD203B41FA5}">
                      <a16:colId xmlns:a16="http://schemas.microsoft.com/office/drawing/2014/main" val="1508298942"/>
                    </a:ext>
                  </a:extLst>
                </a:gridCol>
                <a:gridCol w="1659765">
                  <a:extLst>
                    <a:ext uri="{9D8B030D-6E8A-4147-A177-3AD203B41FA5}">
                      <a16:colId xmlns:a16="http://schemas.microsoft.com/office/drawing/2014/main" val="2708386498"/>
                    </a:ext>
                  </a:extLst>
                </a:gridCol>
                <a:gridCol w="1470831">
                  <a:extLst>
                    <a:ext uri="{9D8B030D-6E8A-4147-A177-3AD203B41FA5}">
                      <a16:colId xmlns:a16="http://schemas.microsoft.com/office/drawing/2014/main" val="543731686"/>
                    </a:ext>
                  </a:extLst>
                </a:gridCol>
                <a:gridCol w="1470831">
                  <a:extLst>
                    <a:ext uri="{9D8B030D-6E8A-4147-A177-3AD203B41FA5}">
                      <a16:colId xmlns:a16="http://schemas.microsoft.com/office/drawing/2014/main" val="2080033550"/>
                    </a:ext>
                  </a:extLst>
                </a:gridCol>
                <a:gridCol w="1470831">
                  <a:extLst>
                    <a:ext uri="{9D8B030D-6E8A-4147-A177-3AD203B41FA5}">
                      <a16:colId xmlns:a16="http://schemas.microsoft.com/office/drawing/2014/main" val="753425132"/>
                    </a:ext>
                  </a:extLst>
                </a:gridCol>
                <a:gridCol w="1470831">
                  <a:extLst>
                    <a:ext uri="{9D8B030D-6E8A-4147-A177-3AD203B41FA5}">
                      <a16:colId xmlns:a16="http://schemas.microsoft.com/office/drawing/2014/main" val="3571891535"/>
                    </a:ext>
                  </a:extLst>
                </a:gridCol>
                <a:gridCol w="1470831">
                  <a:extLst>
                    <a:ext uri="{9D8B030D-6E8A-4147-A177-3AD203B41FA5}">
                      <a16:colId xmlns:a16="http://schemas.microsoft.com/office/drawing/2014/main" val="41892137"/>
                    </a:ext>
                  </a:extLst>
                </a:gridCol>
                <a:gridCol w="1470831">
                  <a:extLst>
                    <a:ext uri="{9D8B030D-6E8A-4147-A177-3AD203B41FA5}">
                      <a16:colId xmlns:a16="http://schemas.microsoft.com/office/drawing/2014/main" val="1951302478"/>
                    </a:ext>
                  </a:extLst>
                </a:gridCol>
              </a:tblGrid>
              <a:tr h="561531">
                <a:tc>
                  <a:txBody>
                    <a:bodyPr/>
                    <a:lstStyle/>
                    <a:p>
                      <a:pPr fontAlgn="base">
                        <a:lnSpc>
                          <a:spcPct val="115000"/>
                        </a:lnSpc>
                        <a:spcAft>
                          <a:spcPts val="800"/>
                        </a:spcAft>
                        <a:buNone/>
                      </a:pPr>
                      <a:r>
                        <a:rPr lang="nl-BE" sz="1600" kern="0">
                          <a:effectLst/>
                        </a:rPr>
                        <a:t>Domeinen           </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NL" sz="1600" i="1" kern="100">
                          <a:effectLst/>
                          <a:latin typeface="Aptos"/>
                          <a:ea typeface="Aptos" panose="020B0004020202020204" pitchFamily="34" charset="0"/>
                          <a:cs typeface="Times New Roman"/>
                        </a:rPr>
                        <a:t>Communi- catieve fundamenten</a:t>
                      </a:r>
                      <a:endParaRPr lang="nl-BE" sz="1600" i="1"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Lezen</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Schrijven</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Mondeling taalgebruik</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Taalsysteem en taalgebruik</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solidFill>
                            <a:schemeClr val="accent5"/>
                          </a:solidFill>
                          <a:effectLst/>
                        </a:rPr>
                        <a:t>Literatuur</a:t>
                      </a:r>
                      <a:endParaRPr lang="nl-BE" sz="1600" kern="100">
                        <a:solidFill>
                          <a:schemeClr val="accent5"/>
                        </a:solidFill>
                        <a:effectLst/>
                        <a:latin typeface="Aptos"/>
                        <a:ea typeface="Aptos" panose="020B0004020202020204" pitchFamily="34" charset="0"/>
                        <a:cs typeface="Times New Roman"/>
                      </a:endParaRPr>
                    </a:p>
                  </a:txBody>
                  <a:tcPr marL="68580" marR="68580" marT="0" marB="0"/>
                </a:tc>
                <a:tc>
                  <a:txBody>
                    <a:bodyPr/>
                    <a:lstStyle/>
                    <a:p>
                      <a:pPr lvl="0">
                        <a:lnSpc>
                          <a:spcPct val="114999"/>
                        </a:lnSpc>
                        <a:spcAft>
                          <a:spcPts val="800"/>
                        </a:spcAft>
                        <a:buNone/>
                      </a:pPr>
                      <a:r>
                        <a:rPr lang="nl-BE" sz="1600" i="1" kern="0">
                          <a:effectLst/>
                        </a:rPr>
                        <a:t>Vlaamse gebarentaal</a:t>
                      </a:r>
                    </a:p>
                  </a:txBody>
                  <a:tcPr marL="68580" marR="68580" marT="0" marB="0"/>
                </a:tc>
                <a:extLst>
                  <a:ext uri="{0D108BD9-81ED-4DB2-BD59-A6C34878D82A}">
                    <a16:rowId xmlns:a16="http://schemas.microsoft.com/office/drawing/2014/main" val="165710177"/>
                  </a:ext>
                </a:extLst>
              </a:tr>
              <a:tr h="2959014">
                <a:tc>
                  <a:txBody>
                    <a:bodyPr/>
                    <a:lstStyle/>
                    <a:p>
                      <a:pPr fontAlgn="base">
                        <a:lnSpc>
                          <a:spcPct val="115000"/>
                        </a:lnSpc>
                        <a:spcAft>
                          <a:spcPts val="800"/>
                        </a:spcAft>
                        <a:buNone/>
                      </a:pPr>
                      <a:r>
                        <a:rPr lang="nl-BE" sz="1800" kern="0">
                          <a:solidFill>
                            <a:schemeClr val="bg1"/>
                          </a:solidFill>
                          <a:effectLst/>
                        </a:rPr>
                        <a:t>Sub-                                          domeinen</a:t>
                      </a:r>
                      <a:endParaRPr lang="nl-BE" sz="1800" kern="10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fontAlgn="base">
                        <a:lnSpc>
                          <a:spcPct val="115000"/>
                        </a:lnSpc>
                        <a:spcAft>
                          <a:spcPts val="800"/>
                        </a:spcAft>
                        <a:buNone/>
                      </a:pPr>
                      <a:r>
                        <a:rPr lang="nl-BE" sz="1600" b="0" i="1" kern="100">
                          <a:effectLst/>
                          <a:latin typeface="Aptos"/>
                          <a:ea typeface="Aptos" panose="020B0004020202020204" pitchFamily="34" charset="0"/>
                          <a:cs typeface="Times New Roman"/>
                        </a:rPr>
                        <a:t>Sociale aandacht</a:t>
                      </a:r>
                    </a:p>
                    <a:p>
                      <a:pPr lvl="0">
                        <a:lnSpc>
                          <a:spcPct val="114999"/>
                        </a:lnSpc>
                        <a:spcAft>
                          <a:spcPts val="800"/>
                        </a:spcAft>
                        <a:buNone/>
                      </a:pPr>
                      <a:r>
                        <a:rPr lang="nl-BE" sz="1600" b="0" i="1" kern="100">
                          <a:effectLst/>
                          <a:latin typeface="Aptos"/>
                          <a:ea typeface="Aptos" panose="020B0004020202020204" pitchFamily="34" charset="0"/>
                          <a:cs typeface="Times New Roman"/>
                        </a:rPr>
                        <a:t>Betekenisver-lening</a:t>
                      </a:r>
                    </a:p>
                    <a:p>
                      <a:pPr lvl="0">
                        <a:lnSpc>
                          <a:spcPct val="114999"/>
                        </a:lnSpc>
                        <a:spcAft>
                          <a:spcPts val="800"/>
                        </a:spcAft>
                        <a:buNone/>
                      </a:pPr>
                      <a:r>
                        <a:rPr lang="nl-BE" sz="1600" b="0" i="1" kern="100">
                          <a:effectLst/>
                          <a:latin typeface="Aptos"/>
                          <a:ea typeface="Aptos" panose="020B0004020202020204" pitchFamily="34" charset="0"/>
                          <a:cs typeface="Times New Roman"/>
                        </a:rPr>
                        <a:t>Communicatie-vormen</a:t>
                      </a:r>
                    </a:p>
                  </a:txBody>
                  <a:tcPr marL="68580" marR="68580" marT="0" marB="0"/>
                </a:tc>
                <a:tc>
                  <a:txBody>
                    <a:bodyPr/>
                    <a:lstStyle/>
                    <a:p>
                      <a:pPr fontAlgn="base">
                        <a:lnSpc>
                          <a:spcPct val="115000"/>
                        </a:lnSpc>
                        <a:spcAft>
                          <a:spcPts val="800"/>
                        </a:spcAft>
                        <a:buNone/>
                      </a:pPr>
                      <a:r>
                        <a:rPr lang="nl-BE" sz="1600" b="0" kern="0">
                          <a:solidFill>
                            <a:schemeClr val="accent5"/>
                          </a:solidFill>
                          <a:effectLst/>
                          <a:latin typeface="Aptos"/>
                        </a:rPr>
                        <a:t>Vlot en vloeiend lezen</a:t>
                      </a:r>
                    </a:p>
                    <a:p>
                      <a:pPr fontAlgn="base">
                        <a:lnSpc>
                          <a:spcPct val="115000"/>
                        </a:lnSpc>
                        <a:spcAft>
                          <a:spcPts val="800"/>
                        </a:spcAft>
                        <a:buNone/>
                      </a:pPr>
                      <a:r>
                        <a:rPr lang="nl-BE" sz="1600" b="0" kern="0">
                          <a:effectLst/>
                          <a:latin typeface="Aptos"/>
                          <a:ea typeface="Aptos" panose="020B0004020202020204" pitchFamily="34" charset="0"/>
                          <a:cs typeface="Times New Roman"/>
                        </a:rPr>
                        <a:t>Tekstbegrip</a:t>
                      </a:r>
                    </a:p>
                    <a:p>
                      <a:pPr fontAlgn="base">
                        <a:lnSpc>
                          <a:spcPct val="115000"/>
                        </a:lnSpc>
                        <a:spcAft>
                          <a:spcPts val="800"/>
                        </a:spcAft>
                        <a:buNone/>
                      </a:pPr>
                      <a:r>
                        <a:rPr lang="nl-BE" sz="1600" b="0" kern="0">
                          <a:effectLst/>
                          <a:latin typeface="Aptos"/>
                          <a:ea typeface="Aptos" panose="020B0004020202020204" pitchFamily="34" charset="0"/>
                          <a:cs typeface="Times New Roman"/>
                        </a:rPr>
                        <a:t>Tekstsoorten en tekst-conventies</a:t>
                      </a:r>
                    </a:p>
                    <a:p>
                      <a:pPr fontAlgn="base">
                        <a:lnSpc>
                          <a:spcPct val="115000"/>
                        </a:lnSpc>
                        <a:spcAft>
                          <a:spcPts val="800"/>
                        </a:spcAft>
                        <a:buNone/>
                      </a:pPr>
                      <a:r>
                        <a:rPr lang="nl-BE" sz="1600" b="0" i="1" kern="0">
                          <a:effectLst/>
                          <a:latin typeface="Aptos"/>
                          <a:ea typeface="Aptos" panose="020B0004020202020204" pitchFamily="34" charset="0"/>
                          <a:cs typeface="Times New Roman"/>
                        </a:rPr>
                        <a:t>Globaal lezen</a:t>
                      </a:r>
                    </a:p>
                    <a:p>
                      <a:pPr lvl="0">
                        <a:lnSpc>
                          <a:spcPct val="114999"/>
                        </a:lnSpc>
                        <a:spcAft>
                          <a:spcPts val="800"/>
                        </a:spcAft>
                        <a:buNone/>
                      </a:pPr>
                      <a:r>
                        <a:rPr lang="nl-BE" sz="1600" b="0" i="1" kern="0">
                          <a:effectLst/>
                          <a:latin typeface="Aptos"/>
                          <a:ea typeface="Aptos" panose="020B0004020202020204" pitchFamily="34" charset="0"/>
                          <a:cs typeface="Times New Roman"/>
                        </a:rPr>
                        <a:t>Braille</a:t>
                      </a:r>
                    </a:p>
                  </a:txBody>
                  <a:tcPr marL="68580" marR="68580" marT="0" marB="0"/>
                </a:tc>
                <a:tc>
                  <a:txBody>
                    <a:bodyPr/>
                    <a:lstStyle/>
                    <a:p>
                      <a:pPr fontAlgn="base">
                        <a:lnSpc>
                          <a:spcPct val="115000"/>
                        </a:lnSpc>
                        <a:spcAft>
                          <a:spcPts val="800"/>
                        </a:spcAft>
                        <a:buNone/>
                      </a:pPr>
                      <a:r>
                        <a:rPr lang="nl-BE" sz="1600" b="0" kern="0">
                          <a:solidFill>
                            <a:schemeClr val="accent5"/>
                          </a:solidFill>
                          <a:effectLst/>
                          <a:latin typeface="Aptos"/>
                        </a:rPr>
                        <a:t>Handschrift en digitale vaardigheden</a:t>
                      </a:r>
                    </a:p>
                    <a:p>
                      <a:pPr fontAlgn="base">
                        <a:lnSpc>
                          <a:spcPct val="115000"/>
                        </a:lnSpc>
                        <a:spcAft>
                          <a:spcPts val="800"/>
                        </a:spcAft>
                        <a:buNone/>
                      </a:pPr>
                      <a:r>
                        <a:rPr lang="nl-BE" sz="1600" b="0" kern="0">
                          <a:solidFill>
                            <a:schemeClr val="tx1"/>
                          </a:solidFill>
                          <a:effectLst/>
                          <a:latin typeface="Aptos"/>
                          <a:ea typeface="Aptos" panose="020B0004020202020204" pitchFamily="34" charset="0"/>
                          <a:cs typeface="Times New Roman"/>
                        </a:rPr>
                        <a:t>Correct schrijven</a:t>
                      </a:r>
                    </a:p>
                    <a:p>
                      <a:pPr fontAlgn="base">
                        <a:lnSpc>
                          <a:spcPct val="115000"/>
                        </a:lnSpc>
                        <a:spcAft>
                          <a:spcPts val="800"/>
                        </a:spcAft>
                        <a:buNone/>
                      </a:pPr>
                      <a:r>
                        <a:rPr lang="nl-BE" sz="1600" b="0" kern="0">
                          <a:solidFill>
                            <a:schemeClr val="accent5"/>
                          </a:solidFill>
                          <a:effectLst/>
                          <a:latin typeface="Aptos"/>
                          <a:ea typeface="Aptos" panose="020B0004020202020204" pitchFamily="34" charset="0"/>
                          <a:cs typeface="Times New Roman"/>
                        </a:rPr>
                        <a:t>Schrijven om te leren</a:t>
                      </a:r>
                    </a:p>
                    <a:p>
                      <a:pPr fontAlgn="base">
                        <a:lnSpc>
                          <a:spcPct val="115000"/>
                        </a:lnSpc>
                        <a:spcAft>
                          <a:spcPts val="800"/>
                        </a:spcAft>
                        <a:buNone/>
                      </a:pPr>
                      <a:r>
                        <a:rPr lang="nl-BE" sz="1600" b="0" kern="0">
                          <a:solidFill>
                            <a:schemeClr val="tx1"/>
                          </a:solidFill>
                          <a:effectLst/>
                          <a:latin typeface="Aptos"/>
                          <a:ea typeface="Aptos" panose="020B0004020202020204" pitchFamily="34" charset="0"/>
                          <a:cs typeface="Times New Roman"/>
                        </a:rPr>
                        <a:t>Schrijven om te delen</a:t>
                      </a:r>
                    </a:p>
                    <a:p>
                      <a:pPr lvl="0">
                        <a:lnSpc>
                          <a:spcPct val="114999"/>
                        </a:lnSpc>
                        <a:spcAft>
                          <a:spcPts val="800"/>
                        </a:spcAft>
                        <a:buNone/>
                      </a:pPr>
                      <a:r>
                        <a:rPr lang="nl-BE" sz="1600" b="0" i="1" kern="0">
                          <a:solidFill>
                            <a:schemeClr val="tx1"/>
                          </a:solidFill>
                          <a:effectLst/>
                          <a:latin typeface="Aptos"/>
                          <a:ea typeface="Aptos" panose="020B0004020202020204" pitchFamily="34" charset="0"/>
                          <a:cs typeface="Times New Roman"/>
                        </a:rPr>
                        <a:t>Braille</a:t>
                      </a:r>
                    </a:p>
                  </a:txBody>
                  <a:tcPr marL="68580" marR="68580" marT="0" marB="0"/>
                </a:tc>
                <a:tc>
                  <a:txBody>
                    <a:bodyPr/>
                    <a:lstStyle/>
                    <a:p>
                      <a:pPr fontAlgn="base">
                        <a:lnSpc>
                          <a:spcPct val="115000"/>
                        </a:lnSpc>
                        <a:spcAft>
                          <a:spcPts val="800"/>
                        </a:spcAft>
                        <a:buNone/>
                      </a:pPr>
                      <a:r>
                        <a:rPr lang="nl-BE" sz="1600" b="0" kern="0">
                          <a:effectLst/>
                          <a:latin typeface="Aptos"/>
                        </a:rPr>
                        <a:t>Luisterbegrip</a:t>
                      </a:r>
                    </a:p>
                    <a:p>
                      <a:pPr fontAlgn="base">
                        <a:lnSpc>
                          <a:spcPct val="115000"/>
                        </a:lnSpc>
                        <a:spcAft>
                          <a:spcPts val="800"/>
                        </a:spcAft>
                        <a:buNone/>
                      </a:pPr>
                      <a:r>
                        <a:rPr lang="nl-BE" sz="1600" b="0" kern="0">
                          <a:effectLst/>
                          <a:latin typeface="Aptos"/>
                          <a:ea typeface="Aptos" panose="020B0004020202020204" pitchFamily="34" charset="0"/>
                          <a:cs typeface="Times New Roman"/>
                        </a:rPr>
                        <a:t>Spreken, </a:t>
                      </a:r>
                      <a:r>
                        <a:rPr lang="nl-BE" sz="1600" b="0" kern="0">
                          <a:solidFill>
                            <a:schemeClr val="accent5"/>
                          </a:solidFill>
                          <a:effectLst/>
                          <a:latin typeface="Aptos"/>
                          <a:ea typeface="Aptos" panose="020B0004020202020204" pitchFamily="34" charset="0"/>
                          <a:cs typeface="Times New Roman"/>
                        </a:rPr>
                        <a:t>presenteren</a:t>
                      </a:r>
                      <a:r>
                        <a:rPr lang="nl-BE" sz="1600" b="0" kern="0">
                          <a:effectLst/>
                          <a:latin typeface="Aptos"/>
                          <a:ea typeface="Aptos" panose="020B0004020202020204" pitchFamily="34" charset="0"/>
                          <a:cs typeface="Times New Roman"/>
                        </a:rPr>
                        <a:t> en </a:t>
                      </a:r>
                      <a:r>
                        <a:rPr lang="nl-BE" sz="1600" b="0" kern="0">
                          <a:solidFill>
                            <a:schemeClr val="accent5"/>
                          </a:solidFill>
                          <a:effectLst/>
                          <a:latin typeface="Aptos"/>
                          <a:ea typeface="Aptos" panose="020B0004020202020204" pitchFamily="34" charset="0"/>
                          <a:cs typeface="Times New Roman"/>
                        </a:rPr>
                        <a:t>vertellen</a:t>
                      </a:r>
                    </a:p>
                    <a:p>
                      <a:pPr fontAlgn="base">
                        <a:lnSpc>
                          <a:spcPct val="115000"/>
                        </a:lnSpc>
                        <a:spcAft>
                          <a:spcPts val="800"/>
                        </a:spcAft>
                        <a:buNone/>
                      </a:pPr>
                      <a:r>
                        <a:rPr lang="nl-BE" sz="1600" b="0" kern="0">
                          <a:solidFill>
                            <a:schemeClr val="tx1"/>
                          </a:solidFill>
                          <a:effectLst/>
                          <a:latin typeface="Aptos"/>
                          <a:ea typeface="Aptos" panose="020B0004020202020204" pitchFamily="34" charset="0"/>
                          <a:cs typeface="Times New Roman"/>
                        </a:rPr>
                        <a:t>Mondelinge interactievaar-</a:t>
                      </a:r>
                      <a:r>
                        <a:rPr lang="nl-BE" sz="1600" b="0" kern="0" err="1">
                          <a:solidFill>
                            <a:schemeClr val="tx1"/>
                          </a:solidFill>
                          <a:effectLst/>
                          <a:latin typeface="Aptos"/>
                          <a:ea typeface="Aptos" panose="020B0004020202020204" pitchFamily="34" charset="0"/>
                          <a:cs typeface="Times New Roman"/>
                        </a:rPr>
                        <a:t>digheden</a:t>
                      </a:r>
                      <a:endParaRPr lang="nl-BE" sz="1600" b="0" kern="0">
                        <a:solidFill>
                          <a:schemeClr val="tx1"/>
                        </a:solidFill>
                        <a:effectLst/>
                        <a:latin typeface="Aptos"/>
                        <a:ea typeface="Aptos" panose="020B0004020202020204" pitchFamily="34" charset="0"/>
                        <a:cs typeface="Times New Roman"/>
                      </a:endParaRPr>
                    </a:p>
                    <a:p>
                      <a:pPr lvl="0">
                        <a:lnSpc>
                          <a:spcPct val="114999"/>
                        </a:lnSpc>
                        <a:spcAft>
                          <a:spcPts val="800"/>
                        </a:spcAft>
                        <a:buNone/>
                      </a:pPr>
                      <a:endParaRPr lang="nl-BE" sz="1600" b="0" kern="0">
                        <a:solidFill>
                          <a:schemeClr val="tx1"/>
                        </a:solidFill>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b="0" kern="100">
                          <a:solidFill>
                            <a:schemeClr val="accent5"/>
                          </a:solidFill>
                          <a:effectLst/>
                          <a:latin typeface="Aptos"/>
                          <a:ea typeface="Aptos" panose="020B0004020202020204" pitchFamily="34" charset="0"/>
                          <a:cs typeface="Times New Roman"/>
                        </a:rPr>
                        <a:t>Woordenschat</a:t>
                      </a:r>
                    </a:p>
                    <a:p>
                      <a:pPr fontAlgn="base">
                        <a:lnSpc>
                          <a:spcPct val="115000"/>
                        </a:lnSpc>
                        <a:spcAft>
                          <a:spcPts val="800"/>
                        </a:spcAft>
                        <a:buNone/>
                      </a:pPr>
                      <a:r>
                        <a:rPr lang="nl-BE" sz="1600" b="0" kern="100">
                          <a:solidFill>
                            <a:schemeClr val="tx1"/>
                          </a:solidFill>
                          <a:effectLst/>
                          <a:latin typeface="Aptos"/>
                          <a:ea typeface="Aptos" panose="020B0004020202020204" pitchFamily="34" charset="0"/>
                          <a:cs typeface="Times New Roman"/>
                        </a:rPr>
                        <a:t>Taalsysteem (klanken, spelling, grammatica)</a:t>
                      </a:r>
                    </a:p>
                    <a:p>
                      <a:pPr fontAlgn="base">
                        <a:lnSpc>
                          <a:spcPct val="115000"/>
                        </a:lnSpc>
                        <a:spcAft>
                          <a:spcPts val="800"/>
                        </a:spcAft>
                        <a:buNone/>
                      </a:pPr>
                      <a:r>
                        <a:rPr lang="nl-BE" sz="1600" b="0" kern="100">
                          <a:solidFill>
                            <a:schemeClr val="tx1"/>
                          </a:solidFill>
                          <a:effectLst/>
                          <a:latin typeface="Aptos"/>
                          <a:ea typeface="Aptos" panose="020B0004020202020204" pitchFamily="34" charset="0"/>
                          <a:cs typeface="Times New Roman"/>
                        </a:rPr>
                        <a:t>Taalgebruik en </a:t>
                      </a:r>
                      <a:r>
                        <a:rPr lang="nl-BE" sz="1600" b="0" kern="100">
                          <a:solidFill>
                            <a:schemeClr val="accent5"/>
                          </a:solidFill>
                          <a:effectLst/>
                          <a:latin typeface="Aptos"/>
                          <a:ea typeface="Aptos" panose="020B0004020202020204" pitchFamily="34" charset="0"/>
                          <a:cs typeface="Times New Roman"/>
                        </a:rPr>
                        <a:t>taalweten-schap</a:t>
                      </a:r>
                    </a:p>
                    <a:p>
                      <a:pPr fontAlgn="base">
                        <a:lnSpc>
                          <a:spcPct val="115000"/>
                        </a:lnSpc>
                        <a:spcAft>
                          <a:spcPts val="800"/>
                        </a:spcAft>
                        <a:buNone/>
                      </a:pPr>
                      <a:endParaRPr lang="nl-BE" sz="1600" b="0" kern="100">
                        <a:solidFill>
                          <a:srgbClr val="FF0000"/>
                        </a:solidFill>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b="0" kern="0">
                          <a:solidFill>
                            <a:schemeClr val="accent5"/>
                          </a:solidFill>
                          <a:effectLst/>
                          <a:latin typeface="Aptos"/>
                        </a:rPr>
                        <a:t>Interactie met literatuur</a:t>
                      </a:r>
                      <a:endParaRPr lang="nl-BE" sz="1600" b="0" kern="0">
                        <a:effectLst/>
                        <a:latin typeface="Aptos"/>
                      </a:endParaRPr>
                    </a:p>
                    <a:p>
                      <a:pPr fontAlgn="base">
                        <a:lnSpc>
                          <a:spcPct val="115000"/>
                        </a:lnSpc>
                        <a:spcAft>
                          <a:spcPts val="800"/>
                        </a:spcAft>
                        <a:buNone/>
                      </a:pPr>
                      <a:r>
                        <a:rPr lang="nl-BE" sz="1600" b="0" kern="0">
                          <a:solidFill>
                            <a:schemeClr val="accent5"/>
                          </a:solidFill>
                          <a:effectLst/>
                          <a:latin typeface="Aptos"/>
                        </a:rPr>
                        <a:t>Creatieve expressie en taal</a:t>
                      </a:r>
                    </a:p>
                    <a:p>
                      <a:pPr fontAlgn="base">
                        <a:lnSpc>
                          <a:spcPct val="115000"/>
                        </a:lnSpc>
                        <a:spcAft>
                          <a:spcPts val="800"/>
                        </a:spcAft>
                        <a:buNone/>
                      </a:pPr>
                      <a:endParaRPr lang="nl-BE" sz="1600" b="0" kern="100">
                        <a:effectLst/>
                        <a:latin typeface="Aptos"/>
                        <a:ea typeface="Aptos" panose="020B0004020202020204" pitchFamily="34" charset="0"/>
                        <a:cs typeface="Times New Roman"/>
                      </a:endParaRPr>
                    </a:p>
                  </a:txBody>
                  <a:tcPr marL="68580" marR="68580" marT="0" marB="0"/>
                </a:tc>
                <a:tc>
                  <a:txBody>
                    <a:bodyPr/>
                    <a:lstStyle/>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Attitudes</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Lezen</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Taalgebruik</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Taalbe-schouwing</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Taalvorm</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Taalinhoud</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Hulpmiddelen</a:t>
                      </a:r>
                      <a:endParaRPr kumimoji="0" lang="nl-BE"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endParaRPr>
                    </a:p>
                  </a:txBody>
                  <a:tcPr marL="68580" marR="68580" marT="0" marB="0"/>
                </a:tc>
                <a:extLst>
                  <a:ext uri="{0D108BD9-81ED-4DB2-BD59-A6C34878D82A}">
                    <a16:rowId xmlns:a16="http://schemas.microsoft.com/office/drawing/2014/main" val="3885815535"/>
                  </a:ext>
                </a:extLst>
              </a:tr>
            </a:tbl>
          </a:graphicData>
        </a:graphic>
      </p:graphicFrame>
      <p:sp>
        <p:nvSpPr>
          <p:cNvPr id="6" name="Tekstvak 5">
            <a:extLst>
              <a:ext uri="{FF2B5EF4-FFF2-40B4-BE49-F238E27FC236}">
                <a16:creationId xmlns:a16="http://schemas.microsoft.com/office/drawing/2014/main" id="{17F16827-6A93-FA28-6994-95E946BAB358}"/>
              </a:ext>
            </a:extLst>
          </p:cNvPr>
          <p:cNvSpPr txBox="1"/>
          <p:nvPr/>
        </p:nvSpPr>
        <p:spPr>
          <a:xfrm>
            <a:off x="422031" y="5531835"/>
            <a:ext cx="857124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800" b="1" i="0" u="none" strike="noStrike" kern="1200" cap="none" spc="0" normalizeH="0" baseline="0" noProof="0">
                <a:ln>
                  <a:noFill/>
                </a:ln>
                <a:solidFill>
                  <a:prstClr val="black"/>
                </a:solidFill>
                <a:effectLst/>
                <a:uLnTx/>
                <a:uFillTx/>
                <a:latin typeface="Trebuchet MS"/>
                <a:ea typeface="+mn-ea"/>
                <a:cs typeface="+mn-cs"/>
              </a:rPr>
              <a:t>Legende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800" b="0" i="0" u="none" strike="noStrike" kern="1200" cap="none" spc="0" normalizeH="0" baseline="0" noProof="0">
                <a:ln>
                  <a:noFill/>
                </a:ln>
                <a:solidFill>
                  <a:srgbClr val="0070C0"/>
                </a:solidFill>
                <a:effectLst/>
                <a:uLnTx/>
                <a:uFillTx/>
                <a:latin typeface="Trebuchet MS"/>
                <a:ea typeface="+mn-ea"/>
                <a:cs typeface="+mn-cs"/>
              </a:rPr>
              <a:t>Blauw</a:t>
            </a:r>
            <a:r>
              <a:rPr kumimoji="0" lang="nl-NL" sz="1800" b="0" i="0" u="none" strike="noStrike" kern="1200" cap="none" spc="0" normalizeH="0" baseline="0" noProof="0">
                <a:ln>
                  <a:noFill/>
                </a:ln>
                <a:solidFill>
                  <a:prstClr val="black"/>
                </a:solidFill>
                <a:effectLst/>
                <a:uLnTx/>
                <a:uFillTx/>
                <a:latin typeface="Trebuchet MS"/>
                <a:ea typeface="+mn-ea"/>
                <a:cs typeface="+mn-cs"/>
              </a:rPr>
              <a:t>: nu meer onder de aandacht of nieuw</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800" b="0" i="1" u="none" strike="noStrike" kern="1200" cap="none" spc="0" normalizeH="0" baseline="0" noProof="0">
                <a:ln>
                  <a:noFill/>
                </a:ln>
                <a:solidFill>
                  <a:prstClr val="black"/>
                </a:solidFill>
                <a:effectLst/>
                <a:uLnTx/>
                <a:uFillTx/>
                <a:latin typeface="Trebuchet MS"/>
                <a:ea typeface="+mn-ea"/>
                <a:cs typeface="+mn-cs"/>
              </a:rPr>
              <a:t>Cursief</a:t>
            </a:r>
            <a:r>
              <a:rPr kumimoji="0" lang="nl-NL" sz="1800" b="0" i="0" u="none" strike="noStrike" kern="1200" cap="none" spc="0" normalizeH="0" baseline="0" noProof="0">
                <a:ln>
                  <a:noFill/>
                </a:ln>
                <a:solidFill>
                  <a:prstClr val="black"/>
                </a:solidFill>
                <a:effectLst/>
                <a:uLnTx/>
                <a:uFillTx/>
                <a:latin typeface="Trebuchet MS"/>
                <a:ea typeface="+mn-ea"/>
                <a:cs typeface="+mn-cs"/>
              </a:rPr>
              <a:t>: geen gemeenschappelijke doelen (vanuit leerplan voor iedereen)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nl-BE" sz="1800" b="0" i="0" u="none" strike="noStrike" kern="1200" cap="none" spc="0" normalizeH="0" baseline="0" noProof="0">
              <a:ln>
                <a:noFill/>
              </a:ln>
              <a:solidFill>
                <a:prstClr val="black"/>
              </a:solidFill>
              <a:effectLst/>
              <a:uLnTx/>
              <a:uFillTx/>
              <a:latin typeface="Trebuchet MS"/>
              <a:ea typeface="+mn-ea"/>
              <a:cs typeface="+mn-cs"/>
            </a:endParaRPr>
          </a:p>
        </p:txBody>
      </p:sp>
      <p:sp>
        <p:nvSpPr>
          <p:cNvPr id="7" name="Rechthoek: afgeronde hoeken 6">
            <a:extLst>
              <a:ext uri="{FF2B5EF4-FFF2-40B4-BE49-F238E27FC236}">
                <a16:creationId xmlns:a16="http://schemas.microsoft.com/office/drawing/2014/main" id="{29E0F9C5-A85F-AB60-4262-D9678F64E8DF}"/>
              </a:ext>
            </a:extLst>
          </p:cNvPr>
          <p:cNvSpPr/>
          <p:nvPr/>
        </p:nvSpPr>
        <p:spPr>
          <a:xfrm>
            <a:off x="8791253" y="1360328"/>
            <a:ext cx="1663703" cy="4215009"/>
          </a:xfrm>
          <a:prstGeom prst="roundRect">
            <a:avLst/>
          </a:prstGeom>
          <a:noFill/>
          <a:ln w="5715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Tree>
    <p:extLst>
      <p:ext uri="{BB962C8B-B14F-4D97-AF65-F5344CB8AC3E}">
        <p14:creationId xmlns:p14="http://schemas.microsoft.com/office/powerpoint/2010/main" val="3844775149"/>
      </p:ext>
    </p:extLst>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el 4">
            <a:extLst>
              <a:ext uri="{FF2B5EF4-FFF2-40B4-BE49-F238E27FC236}">
                <a16:creationId xmlns:a16="http://schemas.microsoft.com/office/drawing/2014/main" id="{9DBFC426-6A90-2194-874B-3CE8BC8BB919}"/>
              </a:ext>
            </a:extLst>
          </p:cNvPr>
          <p:cNvGraphicFramePr>
            <a:graphicFrameLocks noGrp="1"/>
          </p:cNvGraphicFramePr>
          <p:nvPr>
            <p:extLst>
              <p:ext uri="{D42A27DB-BD31-4B8C-83A1-F6EECF244321}">
                <p14:modId xmlns:p14="http://schemas.microsoft.com/office/powerpoint/2010/main" val="4226112092"/>
              </p:ext>
            </p:extLst>
          </p:nvPr>
        </p:nvGraphicFramePr>
        <p:xfrm>
          <a:off x="418162" y="2243779"/>
          <a:ext cx="11046255" cy="3035857"/>
        </p:xfrm>
        <a:graphic>
          <a:graphicData uri="http://schemas.openxmlformats.org/drawingml/2006/table">
            <a:tbl>
              <a:tblPr firstRow="1" firstCol="1" bandRow="1"/>
              <a:tblGrid>
                <a:gridCol w="1400699">
                  <a:extLst>
                    <a:ext uri="{9D8B030D-6E8A-4147-A177-3AD203B41FA5}">
                      <a16:colId xmlns:a16="http://schemas.microsoft.com/office/drawing/2014/main" val="593279713"/>
                    </a:ext>
                  </a:extLst>
                </a:gridCol>
                <a:gridCol w="3359426">
                  <a:extLst>
                    <a:ext uri="{9D8B030D-6E8A-4147-A177-3AD203B41FA5}">
                      <a16:colId xmlns:a16="http://schemas.microsoft.com/office/drawing/2014/main" val="2051869485"/>
                    </a:ext>
                  </a:extLst>
                </a:gridCol>
                <a:gridCol w="4042253">
                  <a:extLst>
                    <a:ext uri="{9D8B030D-6E8A-4147-A177-3AD203B41FA5}">
                      <a16:colId xmlns:a16="http://schemas.microsoft.com/office/drawing/2014/main" val="2994955515"/>
                    </a:ext>
                  </a:extLst>
                </a:gridCol>
                <a:gridCol w="332522">
                  <a:extLst>
                    <a:ext uri="{9D8B030D-6E8A-4147-A177-3AD203B41FA5}">
                      <a16:colId xmlns:a16="http://schemas.microsoft.com/office/drawing/2014/main" val="4154707699"/>
                    </a:ext>
                  </a:extLst>
                </a:gridCol>
                <a:gridCol w="311740">
                  <a:extLst>
                    <a:ext uri="{9D8B030D-6E8A-4147-A177-3AD203B41FA5}">
                      <a16:colId xmlns:a16="http://schemas.microsoft.com/office/drawing/2014/main" val="2122877204"/>
                    </a:ext>
                  </a:extLst>
                </a:gridCol>
                <a:gridCol w="177735">
                  <a:extLst>
                    <a:ext uri="{9D8B030D-6E8A-4147-A177-3AD203B41FA5}">
                      <a16:colId xmlns:a16="http://schemas.microsoft.com/office/drawing/2014/main" val="4093358587"/>
                    </a:ext>
                  </a:extLst>
                </a:gridCol>
                <a:gridCol w="177735">
                  <a:extLst>
                    <a:ext uri="{9D8B030D-6E8A-4147-A177-3AD203B41FA5}">
                      <a16:colId xmlns:a16="http://schemas.microsoft.com/office/drawing/2014/main" val="1549942342"/>
                    </a:ext>
                  </a:extLst>
                </a:gridCol>
                <a:gridCol w="177735">
                  <a:extLst>
                    <a:ext uri="{9D8B030D-6E8A-4147-A177-3AD203B41FA5}">
                      <a16:colId xmlns:a16="http://schemas.microsoft.com/office/drawing/2014/main" val="867823834"/>
                    </a:ext>
                  </a:extLst>
                </a:gridCol>
                <a:gridCol w="177735">
                  <a:extLst>
                    <a:ext uri="{9D8B030D-6E8A-4147-A177-3AD203B41FA5}">
                      <a16:colId xmlns:a16="http://schemas.microsoft.com/office/drawing/2014/main" val="2326081595"/>
                    </a:ext>
                  </a:extLst>
                </a:gridCol>
                <a:gridCol w="177735">
                  <a:extLst>
                    <a:ext uri="{9D8B030D-6E8A-4147-A177-3AD203B41FA5}">
                      <a16:colId xmlns:a16="http://schemas.microsoft.com/office/drawing/2014/main" val="666765191"/>
                    </a:ext>
                  </a:extLst>
                </a:gridCol>
                <a:gridCol w="177735">
                  <a:extLst>
                    <a:ext uri="{9D8B030D-6E8A-4147-A177-3AD203B41FA5}">
                      <a16:colId xmlns:a16="http://schemas.microsoft.com/office/drawing/2014/main" val="3166466348"/>
                    </a:ext>
                  </a:extLst>
                </a:gridCol>
                <a:gridCol w="177735">
                  <a:extLst>
                    <a:ext uri="{9D8B030D-6E8A-4147-A177-3AD203B41FA5}">
                      <a16:colId xmlns:a16="http://schemas.microsoft.com/office/drawing/2014/main" val="3396780359"/>
                    </a:ext>
                  </a:extLst>
                </a:gridCol>
                <a:gridCol w="177735">
                  <a:extLst>
                    <a:ext uri="{9D8B030D-6E8A-4147-A177-3AD203B41FA5}">
                      <a16:colId xmlns:a16="http://schemas.microsoft.com/office/drawing/2014/main" val="905998234"/>
                    </a:ext>
                  </a:extLst>
                </a:gridCol>
                <a:gridCol w="177735">
                  <a:extLst>
                    <a:ext uri="{9D8B030D-6E8A-4147-A177-3AD203B41FA5}">
                      <a16:colId xmlns:a16="http://schemas.microsoft.com/office/drawing/2014/main" val="2374321982"/>
                    </a:ext>
                  </a:extLst>
                </a:gridCol>
              </a:tblGrid>
              <a:tr h="242489">
                <a:tc rowSpan="2">
                  <a:txBody>
                    <a:bodyPr/>
                    <a:lstStyle/>
                    <a:p>
                      <a:pPr>
                        <a:lnSpc>
                          <a:spcPct val="130000"/>
                        </a:lnSpc>
                        <a:spcBef>
                          <a:spcPts val="300"/>
                        </a:spcBef>
                        <a:spcAft>
                          <a:spcPts val="300"/>
                        </a:spcAft>
                        <a:buNone/>
                      </a:pPr>
                      <a:r>
                        <a:rPr lang="nl-BE" sz="18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Domein</a:t>
                      </a:r>
                      <a:endParaRPr lang="nl-BE" sz="1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rowSpan="2">
                  <a:txBody>
                    <a:bodyPr/>
                    <a:lstStyle/>
                    <a:p>
                      <a:pPr>
                        <a:lnSpc>
                          <a:spcPct val="130000"/>
                        </a:lnSpc>
                        <a:spcBef>
                          <a:spcPts val="300"/>
                        </a:spcBef>
                        <a:spcAft>
                          <a:spcPts val="300"/>
                        </a:spcAft>
                        <a:buNone/>
                      </a:pPr>
                      <a:r>
                        <a:rPr lang="nl-BE" sz="18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Subdomein</a:t>
                      </a:r>
                      <a:endParaRPr lang="nl-BE" sz="1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rowSpan="2">
                  <a:txBody>
                    <a:bodyPr/>
                    <a:lstStyle/>
                    <a:p>
                      <a:pPr>
                        <a:lnSpc>
                          <a:spcPct val="130000"/>
                        </a:lnSpc>
                        <a:spcBef>
                          <a:spcPts val="300"/>
                        </a:spcBef>
                        <a:spcAft>
                          <a:spcPts val="300"/>
                        </a:spcAft>
                        <a:buNone/>
                      </a:pPr>
                      <a:r>
                        <a:rPr lang="nl-BE" sz="1800" b="1">
                          <a:solidFill>
                            <a:srgbClr val="000000"/>
                          </a:solidFill>
                          <a:effectLst/>
                          <a:latin typeface="Trebuchet MS" panose="020B0603020202020204" pitchFamily="34" charset="0"/>
                          <a:ea typeface="Trebuchet MS" panose="020B0603020202020204" pitchFamily="34" charset="0"/>
                          <a:cs typeface="Times New Roman" panose="02020603050405020304" pitchFamily="18" charset="0"/>
                        </a:rPr>
                        <a:t>Cluster</a:t>
                      </a:r>
                      <a:endParaRPr lang="nl-BE" sz="1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rowSpan="2">
                  <a:txBody>
                    <a:bodyPr/>
                    <a:lstStyle/>
                    <a:p>
                      <a:pPr algn="ctr">
                        <a:lnSpc>
                          <a:spcPct val="130000"/>
                        </a:lnSpc>
                        <a:spcBef>
                          <a:spcPts val="300"/>
                        </a:spcBef>
                        <a:spcAft>
                          <a:spcPts val="300"/>
                        </a:spcAft>
                        <a:buNone/>
                      </a:pPr>
                      <a:r>
                        <a:rPr lang="nl-BE" sz="1000" b="1">
                          <a:solidFill>
                            <a:srgbClr val="000000"/>
                          </a:solidFill>
                          <a:effectLst/>
                          <a:latin typeface="Trebuchet MS" panose="020B0603020202020204" pitchFamily="34" charset="0"/>
                          <a:ea typeface="Trebuchet MS" panose="020B0603020202020204" pitchFamily="34" charset="0"/>
                          <a:cs typeface="Times New Roman" panose="02020603050405020304" pitchFamily="18" charset="0"/>
                        </a:rPr>
                        <a:t>P</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gridSpan="9">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G</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hMerge="1">
                  <a:txBody>
                    <a:bodyPr/>
                    <a:lstStyle/>
                    <a:p>
                      <a:endParaRPr lang="nl-BE"/>
                    </a:p>
                  </a:txBody>
                  <a:tcPr/>
                </a:tc>
                <a:tc rowSpan="2">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S</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extLst>
                  <a:ext uri="{0D108BD9-81ED-4DB2-BD59-A6C34878D82A}">
                    <a16:rowId xmlns:a16="http://schemas.microsoft.com/office/drawing/2014/main" val="1409202622"/>
                  </a:ext>
                </a:extLst>
              </a:tr>
              <a:tr h="563756">
                <a:tc vMerge="1">
                  <a:txBody>
                    <a:bodyPr/>
                    <a:lstStyle/>
                    <a:p>
                      <a:endParaRPr lang="nl-BE"/>
                    </a:p>
                  </a:txBody>
                  <a:tcPr/>
                </a:tc>
                <a:tc vMerge="1">
                  <a:txBody>
                    <a:bodyPr/>
                    <a:lstStyle/>
                    <a:p>
                      <a:endParaRPr lang="nl-BE"/>
                    </a:p>
                  </a:txBody>
                  <a:tcPr/>
                </a:tc>
                <a:tc vMerge="1">
                  <a:txBody>
                    <a:bodyPr/>
                    <a:lstStyle/>
                    <a:p>
                      <a:endParaRPr lang="nl-BE"/>
                    </a:p>
                  </a:txBody>
                  <a:tcPr/>
                </a:tc>
                <a:tc vMerge="1">
                  <a:txBody>
                    <a:bodyPr/>
                    <a:lstStyle/>
                    <a:p>
                      <a:endParaRPr lang="nl-BE"/>
                    </a:p>
                  </a:txBody>
                  <a:tcPr/>
                </a:tc>
                <a:tc>
                  <a:txBody>
                    <a:bodyPr/>
                    <a:lstStyle/>
                    <a:p>
                      <a:pPr algn="ctr">
                        <a:lnSpc>
                          <a:spcPct val="130000"/>
                        </a:lnSpc>
                        <a:spcBef>
                          <a:spcPts val="300"/>
                        </a:spcBef>
                        <a:spcAft>
                          <a:spcPts val="300"/>
                        </a:spcAft>
                        <a:buNone/>
                      </a:pPr>
                      <a:r>
                        <a:rPr lang="nl-BE" sz="1000" b="1">
                          <a:solidFill>
                            <a:srgbClr val="000000"/>
                          </a:solidFill>
                          <a:effectLst/>
                          <a:latin typeface="Trebuchet MS" panose="020B0603020202020204" pitchFamily="34" charset="0"/>
                          <a:ea typeface="Trebuchet MS" panose="020B0603020202020204" pitchFamily="34" charset="0"/>
                          <a:cs typeface="Times New Roman" panose="02020603050405020304" pitchFamily="18" charset="0"/>
                        </a:rPr>
                        <a:t>JK</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K2</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K3</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L1</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L2</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L3</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L4</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L5</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a:txBody>
                    <a:bodyPr/>
                    <a:lstStyle/>
                    <a:p>
                      <a:pPr algn="ctr">
                        <a:lnSpc>
                          <a:spcPct val="130000"/>
                        </a:lnSpc>
                        <a:spcBef>
                          <a:spcPts val="300"/>
                        </a:spcBef>
                        <a:spcAft>
                          <a:spcPts val="300"/>
                        </a:spcAft>
                        <a:buNone/>
                      </a:pPr>
                      <a:r>
                        <a:rPr lang="nl-BE" sz="1000" b="1">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L6</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F1F3"/>
                    </a:solidFill>
                  </a:tcPr>
                </a:tc>
                <a:tc vMerge="1">
                  <a:txBody>
                    <a:bodyPr/>
                    <a:lstStyle/>
                    <a:p>
                      <a:endParaRPr lang="nl-BE"/>
                    </a:p>
                  </a:txBody>
                  <a:tcPr/>
                </a:tc>
                <a:extLst>
                  <a:ext uri="{0D108BD9-81ED-4DB2-BD59-A6C34878D82A}">
                    <a16:rowId xmlns:a16="http://schemas.microsoft.com/office/drawing/2014/main" val="4064536982"/>
                  </a:ext>
                </a:extLst>
              </a:tr>
              <a:tr h="218232">
                <a:tc rowSpan="4">
                  <a:txBody>
                    <a:bodyPr/>
                    <a:lstStyle/>
                    <a:p>
                      <a:pPr>
                        <a:lnSpc>
                          <a:spcPct val="130000"/>
                        </a:lnSpc>
                        <a:spcAft>
                          <a:spcPts val="1000"/>
                        </a:spcAft>
                        <a:buNone/>
                      </a:pPr>
                      <a:r>
                        <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Literatuur</a:t>
                      </a:r>
                      <a:endParaRPr lang="nl-BE" sz="2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rowSpan="3">
                  <a:txBody>
                    <a:bodyPr/>
                    <a:lstStyle/>
                    <a:p>
                      <a:pPr>
                        <a:lnSpc>
                          <a:spcPct val="130000"/>
                        </a:lnSpc>
                        <a:spcAft>
                          <a:spcPts val="1000"/>
                        </a:spcAft>
                        <a:buNone/>
                      </a:pPr>
                      <a:r>
                        <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Interactie met literatuur</a:t>
                      </a:r>
                      <a:endParaRPr lang="nl-BE" sz="2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30000"/>
                        </a:lnSpc>
                        <a:spcAft>
                          <a:spcPts val="1000"/>
                        </a:spcAft>
                        <a:buNone/>
                      </a:pPr>
                      <a:r>
                        <a:rPr lang="nl-BE" sz="2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Kiezen van literatuur</a:t>
                      </a:r>
                      <a:endParaRPr lang="nl-BE" sz="2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923752243"/>
                  </a:ext>
                </a:extLst>
              </a:tr>
              <a:tr h="218232">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2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Lezen van literatuur</a:t>
                      </a:r>
                      <a:endParaRPr lang="nl-BE" sz="2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632902711"/>
                  </a:ext>
                </a:extLst>
              </a:tr>
              <a:tr h="218232">
                <a:tc vMerge="1">
                  <a:txBody>
                    <a:bodyPr/>
                    <a:lstStyle/>
                    <a:p>
                      <a:endParaRPr lang="nl-BE"/>
                    </a:p>
                  </a:txBody>
                  <a:tcPr/>
                </a:tc>
                <a:tc vMerge="1">
                  <a:txBody>
                    <a:bodyPr/>
                    <a:lstStyle/>
                    <a:p>
                      <a:endParaRPr lang="nl-BE"/>
                    </a:p>
                  </a:txBody>
                  <a:tcPr/>
                </a:tc>
                <a:tc>
                  <a:txBody>
                    <a:bodyPr/>
                    <a:lstStyle/>
                    <a:p>
                      <a:pPr>
                        <a:lnSpc>
                          <a:spcPct val="130000"/>
                        </a:lnSpc>
                        <a:spcAft>
                          <a:spcPts val="1000"/>
                        </a:spcAft>
                        <a:buNone/>
                      </a:pPr>
                      <a:r>
                        <a:rPr lang="nl-BE" sz="2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Reageren op literatuur</a:t>
                      </a:r>
                      <a:endParaRPr lang="nl-BE" sz="2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997247079"/>
                  </a:ext>
                </a:extLst>
              </a:tr>
              <a:tr h="218232">
                <a:tc vMerge="1">
                  <a:txBody>
                    <a:bodyPr/>
                    <a:lstStyle/>
                    <a:p>
                      <a:endParaRPr lang="nl-BE"/>
                    </a:p>
                  </a:txBody>
                  <a:tcPr/>
                </a:tc>
                <a:tc>
                  <a:txBody>
                    <a:bodyPr/>
                    <a:lstStyle/>
                    <a:p>
                      <a:pPr>
                        <a:lnSpc>
                          <a:spcPct val="130000"/>
                        </a:lnSpc>
                        <a:spcAft>
                          <a:spcPts val="1000"/>
                        </a:spcAft>
                        <a:buNone/>
                      </a:pPr>
                      <a:r>
                        <a:rPr lang="nl-BE" sz="2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Creatieve expressie in taal</a:t>
                      </a:r>
                    </a:p>
                    <a:p>
                      <a:pPr>
                        <a:lnSpc>
                          <a:spcPct val="130000"/>
                        </a:lnSpc>
                        <a:spcAft>
                          <a:spcPts val="1000"/>
                        </a:spcAft>
                        <a:buNone/>
                      </a:pPr>
                      <a:endParaRPr lang="nl-BE" sz="24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30000"/>
                        </a:lnSpc>
                        <a:spcAft>
                          <a:spcPts val="1000"/>
                        </a:spcAft>
                        <a:buNone/>
                      </a:pPr>
                      <a:r>
                        <a:rPr lang="nl-BE" sz="16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8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X</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30000"/>
                        </a:lnSpc>
                        <a:spcAft>
                          <a:spcPts val="1000"/>
                        </a:spcAft>
                        <a:buNone/>
                      </a:pPr>
                      <a:r>
                        <a:rPr lang="nl-BE" sz="9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rPr>
                        <a:t> </a:t>
                      </a:r>
                      <a:endParaRPr lang="nl-BE" sz="1000">
                        <a:solidFill>
                          <a:srgbClr val="262626"/>
                        </a:solidFill>
                        <a:effectLst/>
                        <a:latin typeface="Trebuchet MS" panose="020B0603020202020204" pitchFamily="34" charset="0"/>
                        <a:ea typeface="Trebuchet MS" panose="020B0603020202020204" pitchFamily="34" charset="0"/>
                        <a:cs typeface="Times New Roman" panose="02020603050405020304" pitchFamily="18" charset="0"/>
                      </a:endParaRPr>
                    </a:p>
                  </a:txBody>
                  <a:tcPr marL="67309" marR="6730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16038751"/>
                  </a:ext>
                </a:extLst>
              </a:tr>
            </a:tbl>
          </a:graphicData>
        </a:graphic>
      </p:graphicFrame>
      <p:sp>
        <p:nvSpPr>
          <p:cNvPr id="6" name="Titel 1">
            <a:extLst>
              <a:ext uri="{FF2B5EF4-FFF2-40B4-BE49-F238E27FC236}">
                <a16:creationId xmlns:a16="http://schemas.microsoft.com/office/drawing/2014/main" id="{36062739-F3EF-F4DD-65CC-C8580836473B}"/>
              </a:ext>
            </a:extLst>
          </p:cNvPr>
          <p:cNvSpPr txBox="1">
            <a:spLocks/>
          </p:cNvSpPr>
          <p:nvPr/>
        </p:nvSpPr>
        <p:spPr>
          <a:xfrm>
            <a:off x="351261" y="544624"/>
            <a:ext cx="9799638" cy="648481"/>
          </a:xfrm>
          <a:prstGeom prst="rect">
            <a:avLst/>
          </a:prstGeom>
        </p:spPr>
        <p:txBody>
          <a:bodyPr/>
          <a:lstStyle>
            <a:lvl1pPr algn="l" defTabSz="685783" rtl="0" eaLnBrk="1" latinLnBrk="0" hangingPunct="1">
              <a:spcBef>
                <a:spcPct val="0"/>
              </a:spcBef>
              <a:buNone/>
              <a:defRPr kumimoji="0" lang="nl-BE" sz="2400" b="0" kern="1200" cap="none" baseline="0" dirty="0" smtClean="0">
                <a:solidFill>
                  <a:srgbClr val="2D3E4E"/>
                </a:solidFill>
                <a:effectLst/>
                <a:latin typeface="Poppins ExtraBold" panose="00000900000000000000" pitchFamily="2" charset="0"/>
                <a:ea typeface="Roboto" pitchFamily="2" charset="0"/>
                <a:cs typeface="Poppins ExtraBold" panose="00000900000000000000" pitchFamily="2" charset="0"/>
              </a:defRPr>
            </a:lvl1pPr>
          </a:lstStyle>
          <a:p>
            <a:r>
              <a:rPr lang="nl-NL" sz="3600" b="1">
                <a:solidFill>
                  <a:schemeClr val="tx1"/>
                </a:solidFill>
                <a:latin typeface="Poppins" panose="00000500000000000000" pitchFamily="2" charset="0"/>
                <a:cs typeface="Poppins" panose="00000500000000000000" pitchFamily="2" charset="0"/>
              </a:rPr>
              <a:t>Overzicht opbouw Literatuur</a:t>
            </a:r>
            <a:endParaRPr lang="nl-NL" sz="3600"/>
          </a:p>
        </p:txBody>
      </p:sp>
    </p:spTree>
    <p:extLst>
      <p:ext uri="{BB962C8B-B14F-4D97-AF65-F5344CB8AC3E}">
        <p14:creationId xmlns:p14="http://schemas.microsoft.com/office/powerpoint/2010/main" val="3642557530"/>
      </p:ext>
    </p:extLst>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3CA91D-753D-B550-6D8A-39AAFAA9A843}"/>
            </a:ext>
          </a:extLst>
        </p:cNvPr>
        <p:cNvGrpSpPr/>
        <p:nvPr/>
      </p:nvGrpSpPr>
      <p:grpSpPr>
        <a:xfrm>
          <a:off x="0" y="0"/>
          <a:ext cx="0" cy="0"/>
          <a:chOff x="0" y="0"/>
          <a:chExt cx="0" cy="0"/>
        </a:xfrm>
      </p:grpSpPr>
      <p:sp>
        <p:nvSpPr>
          <p:cNvPr id="2" name="Tijdelijke aanduiding voor tekst 1">
            <a:extLst>
              <a:ext uri="{FF2B5EF4-FFF2-40B4-BE49-F238E27FC236}">
                <a16:creationId xmlns:a16="http://schemas.microsoft.com/office/drawing/2014/main" id="{F76DDAAD-D4C2-8046-448E-2119767945BE}"/>
              </a:ext>
            </a:extLst>
          </p:cNvPr>
          <p:cNvSpPr>
            <a:spLocks noGrp="1"/>
          </p:cNvSpPr>
          <p:nvPr>
            <p:ph type="body" sz="quarter" idx="10"/>
          </p:nvPr>
        </p:nvSpPr>
        <p:spPr>
          <a:xfrm>
            <a:off x="302772" y="1237345"/>
            <a:ext cx="9799638" cy="4460976"/>
          </a:xfrm>
        </p:spPr>
        <p:txBody>
          <a:bodyPr/>
          <a:lstStyle/>
          <a:p>
            <a:pPr marL="0" indent="0">
              <a:buNone/>
            </a:pPr>
            <a:r>
              <a:rPr lang="nl-BE"/>
              <a:t>     </a:t>
            </a:r>
          </a:p>
        </p:txBody>
      </p:sp>
      <p:sp>
        <p:nvSpPr>
          <p:cNvPr id="3" name="Titel 2">
            <a:extLst>
              <a:ext uri="{FF2B5EF4-FFF2-40B4-BE49-F238E27FC236}">
                <a16:creationId xmlns:a16="http://schemas.microsoft.com/office/drawing/2014/main" id="{E54120CB-7701-C2C9-317C-5A52246AF8D2}"/>
              </a:ext>
            </a:extLst>
          </p:cNvPr>
          <p:cNvSpPr>
            <a:spLocks noGrp="1"/>
          </p:cNvSpPr>
          <p:nvPr>
            <p:ph type="title"/>
          </p:nvPr>
        </p:nvSpPr>
        <p:spPr>
          <a:xfrm>
            <a:off x="302772" y="588864"/>
            <a:ext cx="11698652" cy="648481"/>
          </a:xfrm>
        </p:spPr>
        <p:txBody>
          <a:bodyPr/>
          <a:lstStyle/>
          <a:p>
            <a:r>
              <a:rPr lang="nl-NL"/>
              <a:t>Overzicht domeinen en </a:t>
            </a:r>
            <a:r>
              <a:rPr lang="nl-NL" err="1"/>
              <a:t>subdomeinen</a:t>
            </a:r>
            <a:r>
              <a:rPr lang="nl-NL"/>
              <a:t>       </a:t>
            </a:r>
            <a:endParaRPr lang="nl-BE"/>
          </a:p>
        </p:txBody>
      </p:sp>
      <p:graphicFrame>
        <p:nvGraphicFramePr>
          <p:cNvPr id="4" name="Tabel 3">
            <a:extLst>
              <a:ext uri="{FF2B5EF4-FFF2-40B4-BE49-F238E27FC236}">
                <a16:creationId xmlns:a16="http://schemas.microsoft.com/office/drawing/2014/main" id="{5AC954C6-BD57-5FF7-B63C-6388D1601C07}"/>
              </a:ext>
            </a:extLst>
          </p:cNvPr>
          <p:cNvGraphicFramePr>
            <a:graphicFrameLocks noGrp="1"/>
          </p:cNvGraphicFramePr>
          <p:nvPr>
            <p:extLst>
              <p:ext uri="{D42A27DB-BD31-4B8C-83A1-F6EECF244321}">
                <p14:modId xmlns:p14="http://schemas.microsoft.com/office/powerpoint/2010/main" val="4020224206"/>
              </p:ext>
            </p:extLst>
          </p:nvPr>
        </p:nvGraphicFramePr>
        <p:xfrm>
          <a:off x="89040" y="1428104"/>
          <a:ext cx="11766646" cy="4024250"/>
        </p:xfrm>
        <a:graphic>
          <a:graphicData uri="http://schemas.openxmlformats.org/drawingml/2006/table">
            <a:tbl>
              <a:tblPr firstRow="1" firstCol="1" bandRow="1">
                <a:tableStyleId>{00A15C55-8517-42AA-B614-E9B94910E393}</a:tableStyleId>
              </a:tblPr>
              <a:tblGrid>
                <a:gridCol w="1281895">
                  <a:extLst>
                    <a:ext uri="{9D8B030D-6E8A-4147-A177-3AD203B41FA5}">
                      <a16:colId xmlns:a16="http://schemas.microsoft.com/office/drawing/2014/main" val="1508298942"/>
                    </a:ext>
                  </a:extLst>
                </a:gridCol>
                <a:gridCol w="1659765">
                  <a:extLst>
                    <a:ext uri="{9D8B030D-6E8A-4147-A177-3AD203B41FA5}">
                      <a16:colId xmlns:a16="http://schemas.microsoft.com/office/drawing/2014/main" val="2708386498"/>
                    </a:ext>
                  </a:extLst>
                </a:gridCol>
                <a:gridCol w="1470831">
                  <a:extLst>
                    <a:ext uri="{9D8B030D-6E8A-4147-A177-3AD203B41FA5}">
                      <a16:colId xmlns:a16="http://schemas.microsoft.com/office/drawing/2014/main" val="543731686"/>
                    </a:ext>
                  </a:extLst>
                </a:gridCol>
                <a:gridCol w="1470831">
                  <a:extLst>
                    <a:ext uri="{9D8B030D-6E8A-4147-A177-3AD203B41FA5}">
                      <a16:colId xmlns:a16="http://schemas.microsoft.com/office/drawing/2014/main" val="2080033550"/>
                    </a:ext>
                  </a:extLst>
                </a:gridCol>
                <a:gridCol w="1470831">
                  <a:extLst>
                    <a:ext uri="{9D8B030D-6E8A-4147-A177-3AD203B41FA5}">
                      <a16:colId xmlns:a16="http://schemas.microsoft.com/office/drawing/2014/main" val="753425132"/>
                    </a:ext>
                  </a:extLst>
                </a:gridCol>
                <a:gridCol w="1470831">
                  <a:extLst>
                    <a:ext uri="{9D8B030D-6E8A-4147-A177-3AD203B41FA5}">
                      <a16:colId xmlns:a16="http://schemas.microsoft.com/office/drawing/2014/main" val="3571891535"/>
                    </a:ext>
                  </a:extLst>
                </a:gridCol>
                <a:gridCol w="1470831">
                  <a:extLst>
                    <a:ext uri="{9D8B030D-6E8A-4147-A177-3AD203B41FA5}">
                      <a16:colId xmlns:a16="http://schemas.microsoft.com/office/drawing/2014/main" val="41892137"/>
                    </a:ext>
                  </a:extLst>
                </a:gridCol>
                <a:gridCol w="1470831">
                  <a:extLst>
                    <a:ext uri="{9D8B030D-6E8A-4147-A177-3AD203B41FA5}">
                      <a16:colId xmlns:a16="http://schemas.microsoft.com/office/drawing/2014/main" val="1951302478"/>
                    </a:ext>
                  </a:extLst>
                </a:gridCol>
              </a:tblGrid>
              <a:tr h="561531">
                <a:tc>
                  <a:txBody>
                    <a:bodyPr/>
                    <a:lstStyle/>
                    <a:p>
                      <a:pPr fontAlgn="base">
                        <a:lnSpc>
                          <a:spcPct val="115000"/>
                        </a:lnSpc>
                        <a:spcAft>
                          <a:spcPts val="800"/>
                        </a:spcAft>
                        <a:buNone/>
                      </a:pPr>
                      <a:r>
                        <a:rPr lang="nl-BE" sz="1600" kern="0">
                          <a:effectLst/>
                        </a:rPr>
                        <a:t>Domeinen           </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NL" sz="1600" i="1" kern="100">
                          <a:effectLst/>
                          <a:latin typeface="Aptos"/>
                          <a:ea typeface="Aptos" panose="020B0004020202020204" pitchFamily="34" charset="0"/>
                          <a:cs typeface="Times New Roman"/>
                        </a:rPr>
                        <a:t>Communi- catieve fundamenten</a:t>
                      </a:r>
                      <a:endParaRPr lang="nl-BE" sz="1600" i="1"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Lezen</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Schrijven</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Mondeling taalgebruik</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Taalsysteem en taalgebruik</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solidFill>
                            <a:schemeClr val="accent5"/>
                          </a:solidFill>
                          <a:effectLst/>
                        </a:rPr>
                        <a:t>Literatuur</a:t>
                      </a:r>
                      <a:endParaRPr lang="nl-BE" sz="1600" kern="100">
                        <a:solidFill>
                          <a:schemeClr val="accent5"/>
                        </a:solidFill>
                        <a:effectLst/>
                        <a:latin typeface="Aptos"/>
                        <a:ea typeface="Aptos" panose="020B0004020202020204" pitchFamily="34" charset="0"/>
                        <a:cs typeface="Times New Roman"/>
                      </a:endParaRPr>
                    </a:p>
                  </a:txBody>
                  <a:tcPr marL="68580" marR="68580" marT="0" marB="0"/>
                </a:tc>
                <a:tc>
                  <a:txBody>
                    <a:bodyPr/>
                    <a:lstStyle/>
                    <a:p>
                      <a:pPr lvl="0">
                        <a:lnSpc>
                          <a:spcPct val="114999"/>
                        </a:lnSpc>
                        <a:spcAft>
                          <a:spcPts val="800"/>
                        </a:spcAft>
                        <a:buNone/>
                      </a:pPr>
                      <a:r>
                        <a:rPr lang="nl-BE" sz="1600" i="1" kern="0">
                          <a:effectLst/>
                        </a:rPr>
                        <a:t>Vlaamse gebarentaal</a:t>
                      </a:r>
                    </a:p>
                  </a:txBody>
                  <a:tcPr marL="68580" marR="68580" marT="0" marB="0"/>
                </a:tc>
                <a:extLst>
                  <a:ext uri="{0D108BD9-81ED-4DB2-BD59-A6C34878D82A}">
                    <a16:rowId xmlns:a16="http://schemas.microsoft.com/office/drawing/2014/main" val="165710177"/>
                  </a:ext>
                </a:extLst>
              </a:tr>
              <a:tr h="2959014">
                <a:tc>
                  <a:txBody>
                    <a:bodyPr/>
                    <a:lstStyle/>
                    <a:p>
                      <a:pPr fontAlgn="base">
                        <a:lnSpc>
                          <a:spcPct val="115000"/>
                        </a:lnSpc>
                        <a:spcAft>
                          <a:spcPts val="800"/>
                        </a:spcAft>
                        <a:buNone/>
                      </a:pPr>
                      <a:r>
                        <a:rPr lang="nl-BE" sz="1800" kern="0">
                          <a:solidFill>
                            <a:schemeClr val="bg1"/>
                          </a:solidFill>
                          <a:effectLst/>
                        </a:rPr>
                        <a:t>Sub-                                          domeinen</a:t>
                      </a:r>
                      <a:endParaRPr lang="nl-BE" sz="1800" kern="10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fontAlgn="base">
                        <a:lnSpc>
                          <a:spcPct val="115000"/>
                        </a:lnSpc>
                        <a:spcAft>
                          <a:spcPts val="800"/>
                        </a:spcAft>
                        <a:buNone/>
                      </a:pPr>
                      <a:r>
                        <a:rPr lang="nl-BE" sz="1600" b="0" i="1" kern="100">
                          <a:effectLst/>
                          <a:latin typeface="Aptos"/>
                          <a:ea typeface="Aptos" panose="020B0004020202020204" pitchFamily="34" charset="0"/>
                          <a:cs typeface="Times New Roman"/>
                        </a:rPr>
                        <a:t>Sociale aandacht</a:t>
                      </a:r>
                    </a:p>
                    <a:p>
                      <a:pPr lvl="0">
                        <a:lnSpc>
                          <a:spcPct val="114999"/>
                        </a:lnSpc>
                        <a:spcAft>
                          <a:spcPts val="800"/>
                        </a:spcAft>
                        <a:buNone/>
                      </a:pPr>
                      <a:r>
                        <a:rPr lang="nl-BE" sz="1600" b="0" i="1" kern="100">
                          <a:effectLst/>
                          <a:latin typeface="Aptos"/>
                          <a:ea typeface="Aptos" panose="020B0004020202020204" pitchFamily="34" charset="0"/>
                          <a:cs typeface="Times New Roman"/>
                        </a:rPr>
                        <a:t>Betekenisver-lening</a:t>
                      </a:r>
                    </a:p>
                    <a:p>
                      <a:pPr lvl="0">
                        <a:lnSpc>
                          <a:spcPct val="114999"/>
                        </a:lnSpc>
                        <a:spcAft>
                          <a:spcPts val="800"/>
                        </a:spcAft>
                        <a:buNone/>
                      </a:pPr>
                      <a:r>
                        <a:rPr lang="nl-BE" sz="1600" b="0" i="1" kern="100">
                          <a:effectLst/>
                          <a:latin typeface="Aptos"/>
                          <a:ea typeface="Aptos" panose="020B0004020202020204" pitchFamily="34" charset="0"/>
                          <a:cs typeface="Times New Roman"/>
                        </a:rPr>
                        <a:t>Communicatie-vormen</a:t>
                      </a:r>
                    </a:p>
                  </a:txBody>
                  <a:tcPr marL="68580" marR="68580" marT="0" marB="0"/>
                </a:tc>
                <a:tc>
                  <a:txBody>
                    <a:bodyPr/>
                    <a:lstStyle/>
                    <a:p>
                      <a:pPr fontAlgn="base">
                        <a:lnSpc>
                          <a:spcPct val="115000"/>
                        </a:lnSpc>
                        <a:spcAft>
                          <a:spcPts val="800"/>
                        </a:spcAft>
                        <a:buNone/>
                      </a:pPr>
                      <a:r>
                        <a:rPr lang="nl-BE" sz="1600" b="0" kern="0">
                          <a:solidFill>
                            <a:schemeClr val="accent5"/>
                          </a:solidFill>
                          <a:effectLst/>
                          <a:latin typeface="Aptos"/>
                        </a:rPr>
                        <a:t>Vlot en vloeiend lezen</a:t>
                      </a:r>
                    </a:p>
                    <a:p>
                      <a:pPr fontAlgn="base">
                        <a:lnSpc>
                          <a:spcPct val="115000"/>
                        </a:lnSpc>
                        <a:spcAft>
                          <a:spcPts val="800"/>
                        </a:spcAft>
                        <a:buNone/>
                      </a:pPr>
                      <a:r>
                        <a:rPr lang="nl-BE" sz="1600" b="0" kern="0">
                          <a:effectLst/>
                          <a:latin typeface="Aptos"/>
                          <a:ea typeface="Aptos" panose="020B0004020202020204" pitchFamily="34" charset="0"/>
                          <a:cs typeface="Times New Roman"/>
                        </a:rPr>
                        <a:t>Tekstbegrip</a:t>
                      </a:r>
                    </a:p>
                    <a:p>
                      <a:pPr fontAlgn="base">
                        <a:lnSpc>
                          <a:spcPct val="115000"/>
                        </a:lnSpc>
                        <a:spcAft>
                          <a:spcPts val="800"/>
                        </a:spcAft>
                        <a:buNone/>
                      </a:pPr>
                      <a:r>
                        <a:rPr lang="nl-BE" sz="1600" b="0" kern="0">
                          <a:effectLst/>
                          <a:latin typeface="Aptos"/>
                          <a:ea typeface="Aptos" panose="020B0004020202020204" pitchFamily="34" charset="0"/>
                          <a:cs typeface="Times New Roman"/>
                        </a:rPr>
                        <a:t>Tekstsoorten en tekst-conventies</a:t>
                      </a:r>
                    </a:p>
                    <a:p>
                      <a:pPr fontAlgn="base">
                        <a:lnSpc>
                          <a:spcPct val="115000"/>
                        </a:lnSpc>
                        <a:spcAft>
                          <a:spcPts val="800"/>
                        </a:spcAft>
                        <a:buNone/>
                      </a:pPr>
                      <a:r>
                        <a:rPr lang="nl-BE" sz="1600" b="0" i="1" kern="0">
                          <a:effectLst/>
                          <a:latin typeface="Aptos"/>
                          <a:ea typeface="Aptos" panose="020B0004020202020204" pitchFamily="34" charset="0"/>
                          <a:cs typeface="Times New Roman"/>
                        </a:rPr>
                        <a:t>Globaal lezen</a:t>
                      </a:r>
                    </a:p>
                    <a:p>
                      <a:pPr lvl="0">
                        <a:lnSpc>
                          <a:spcPct val="114999"/>
                        </a:lnSpc>
                        <a:spcAft>
                          <a:spcPts val="800"/>
                        </a:spcAft>
                        <a:buNone/>
                      </a:pPr>
                      <a:r>
                        <a:rPr lang="nl-BE" sz="1600" b="0" i="1" kern="0">
                          <a:effectLst/>
                          <a:latin typeface="Aptos"/>
                          <a:ea typeface="Aptos" panose="020B0004020202020204" pitchFamily="34" charset="0"/>
                          <a:cs typeface="Times New Roman"/>
                        </a:rPr>
                        <a:t>Braille</a:t>
                      </a:r>
                    </a:p>
                  </a:txBody>
                  <a:tcPr marL="68580" marR="68580" marT="0" marB="0"/>
                </a:tc>
                <a:tc>
                  <a:txBody>
                    <a:bodyPr/>
                    <a:lstStyle/>
                    <a:p>
                      <a:pPr fontAlgn="base">
                        <a:lnSpc>
                          <a:spcPct val="115000"/>
                        </a:lnSpc>
                        <a:spcAft>
                          <a:spcPts val="800"/>
                        </a:spcAft>
                        <a:buNone/>
                      </a:pPr>
                      <a:r>
                        <a:rPr lang="nl-BE" sz="1600" b="0" kern="0">
                          <a:solidFill>
                            <a:schemeClr val="accent5"/>
                          </a:solidFill>
                          <a:effectLst/>
                          <a:latin typeface="Aptos"/>
                        </a:rPr>
                        <a:t>Handschrift en digitale vaardigheden</a:t>
                      </a:r>
                    </a:p>
                    <a:p>
                      <a:pPr fontAlgn="base">
                        <a:lnSpc>
                          <a:spcPct val="115000"/>
                        </a:lnSpc>
                        <a:spcAft>
                          <a:spcPts val="800"/>
                        </a:spcAft>
                        <a:buNone/>
                      </a:pPr>
                      <a:r>
                        <a:rPr lang="nl-BE" sz="1600" b="0" kern="0">
                          <a:solidFill>
                            <a:schemeClr val="tx1"/>
                          </a:solidFill>
                          <a:effectLst/>
                          <a:latin typeface="Aptos"/>
                          <a:ea typeface="Aptos" panose="020B0004020202020204" pitchFamily="34" charset="0"/>
                          <a:cs typeface="Times New Roman"/>
                        </a:rPr>
                        <a:t>Correct schrijven</a:t>
                      </a:r>
                    </a:p>
                    <a:p>
                      <a:pPr fontAlgn="base">
                        <a:lnSpc>
                          <a:spcPct val="115000"/>
                        </a:lnSpc>
                        <a:spcAft>
                          <a:spcPts val="800"/>
                        </a:spcAft>
                        <a:buNone/>
                      </a:pPr>
                      <a:r>
                        <a:rPr lang="nl-BE" sz="1600" b="0" kern="0">
                          <a:solidFill>
                            <a:schemeClr val="accent5"/>
                          </a:solidFill>
                          <a:effectLst/>
                          <a:latin typeface="Aptos"/>
                          <a:ea typeface="Aptos" panose="020B0004020202020204" pitchFamily="34" charset="0"/>
                          <a:cs typeface="Times New Roman"/>
                        </a:rPr>
                        <a:t>Schrijven om te leren</a:t>
                      </a:r>
                    </a:p>
                    <a:p>
                      <a:pPr fontAlgn="base">
                        <a:lnSpc>
                          <a:spcPct val="115000"/>
                        </a:lnSpc>
                        <a:spcAft>
                          <a:spcPts val="800"/>
                        </a:spcAft>
                        <a:buNone/>
                      </a:pPr>
                      <a:r>
                        <a:rPr lang="nl-BE" sz="1600" b="0" kern="0">
                          <a:solidFill>
                            <a:schemeClr val="tx1"/>
                          </a:solidFill>
                          <a:effectLst/>
                          <a:latin typeface="Aptos"/>
                          <a:ea typeface="Aptos" panose="020B0004020202020204" pitchFamily="34" charset="0"/>
                          <a:cs typeface="Times New Roman"/>
                        </a:rPr>
                        <a:t>Schrijven om te delen</a:t>
                      </a:r>
                    </a:p>
                    <a:p>
                      <a:pPr lvl="0">
                        <a:lnSpc>
                          <a:spcPct val="114999"/>
                        </a:lnSpc>
                        <a:spcAft>
                          <a:spcPts val="800"/>
                        </a:spcAft>
                        <a:buNone/>
                      </a:pPr>
                      <a:r>
                        <a:rPr lang="nl-BE" sz="1600" b="0" i="1" kern="0">
                          <a:solidFill>
                            <a:schemeClr val="tx1"/>
                          </a:solidFill>
                          <a:effectLst/>
                          <a:latin typeface="Aptos"/>
                          <a:ea typeface="Aptos" panose="020B0004020202020204" pitchFamily="34" charset="0"/>
                          <a:cs typeface="Times New Roman"/>
                        </a:rPr>
                        <a:t>Braille</a:t>
                      </a:r>
                    </a:p>
                  </a:txBody>
                  <a:tcPr marL="68580" marR="68580" marT="0" marB="0"/>
                </a:tc>
                <a:tc>
                  <a:txBody>
                    <a:bodyPr/>
                    <a:lstStyle/>
                    <a:p>
                      <a:pPr fontAlgn="base">
                        <a:lnSpc>
                          <a:spcPct val="115000"/>
                        </a:lnSpc>
                        <a:spcAft>
                          <a:spcPts val="800"/>
                        </a:spcAft>
                        <a:buNone/>
                      </a:pPr>
                      <a:r>
                        <a:rPr lang="nl-BE" sz="1600" b="0" kern="0">
                          <a:effectLst/>
                          <a:latin typeface="Aptos"/>
                        </a:rPr>
                        <a:t>Luisterbegrip</a:t>
                      </a:r>
                    </a:p>
                    <a:p>
                      <a:pPr fontAlgn="base">
                        <a:lnSpc>
                          <a:spcPct val="115000"/>
                        </a:lnSpc>
                        <a:spcAft>
                          <a:spcPts val="800"/>
                        </a:spcAft>
                        <a:buNone/>
                      </a:pPr>
                      <a:r>
                        <a:rPr lang="nl-BE" sz="1600" b="0" kern="0">
                          <a:effectLst/>
                          <a:latin typeface="Aptos"/>
                          <a:ea typeface="Aptos" panose="020B0004020202020204" pitchFamily="34" charset="0"/>
                          <a:cs typeface="Times New Roman"/>
                        </a:rPr>
                        <a:t>Spreken, </a:t>
                      </a:r>
                      <a:r>
                        <a:rPr lang="nl-BE" sz="1600" b="0" kern="0">
                          <a:solidFill>
                            <a:schemeClr val="accent5"/>
                          </a:solidFill>
                          <a:effectLst/>
                          <a:latin typeface="Aptos"/>
                          <a:ea typeface="Aptos" panose="020B0004020202020204" pitchFamily="34" charset="0"/>
                          <a:cs typeface="Times New Roman"/>
                        </a:rPr>
                        <a:t>presenteren</a:t>
                      </a:r>
                      <a:r>
                        <a:rPr lang="nl-BE" sz="1600" b="0" kern="0">
                          <a:effectLst/>
                          <a:latin typeface="Aptos"/>
                          <a:ea typeface="Aptos" panose="020B0004020202020204" pitchFamily="34" charset="0"/>
                          <a:cs typeface="Times New Roman"/>
                        </a:rPr>
                        <a:t> en </a:t>
                      </a:r>
                      <a:r>
                        <a:rPr lang="nl-BE" sz="1600" b="0" kern="0">
                          <a:solidFill>
                            <a:schemeClr val="accent5"/>
                          </a:solidFill>
                          <a:effectLst/>
                          <a:latin typeface="Aptos"/>
                          <a:ea typeface="Aptos" panose="020B0004020202020204" pitchFamily="34" charset="0"/>
                          <a:cs typeface="Times New Roman"/>
                        </a:rPr>
                        <a:t>vertellen</a:t>
                      </a:r>
                    </a:p>
                    <a:p>
                      <a:pPr fontAlgn="base">
                        <a:lnSpc>
                          <a:spcPct val="115000"/>
                        </a:lnSpc>
                        <a:spcAft>
                          <a:spcPts val="800"/>
                        </a:spcAft>
                        <a:buNone/>
                      </a:pPr>
                      <a:r>
                        <a:rPr lang="nl-BE" sz="1600" b="0" kern="0">
                          <a:solidFill>
                            <a:schemeClr val="tx1"/>
                          </a:solidFill>
                          <a:effectLst/>
                          <a:latin typeface="Aptos"/>
                          <a:ea typeface="Aptos" panose="020B0004020202020204" pitchFamily="34" charset="0"/>
                          <a:cs typeface="Times New Roman"/>
                        </a:rPr>
                        <a:t>Mondelinge interactievaar-</a:t>
                      </a:r>
                      <a:r>
                        <a:rPr lang="nl-BE" sz="1600" b="0" kern="0" err="1">
                          <a:solidFill>
                            <a:schemeClr val="tx1"/>
                          </a:solidFill>
                          <a:effectLst/>
                          <a:latin typeface="Aptos"/>
                          <a:ea typeface="Aptos" panose="020B0004020202020204" pitchFamily="34" charset="0"/>
                          <a:cs typeface="Times New Roman"/>
                        </a:rPr>
                        <a:t>digheden</a:t>
                      </a:r>
                      <a:endParaRPr lang="nl-BE" sz="1600" b="0" kern="0">
                        <a:solidFill>
                          <a:schemeClr val="tx1"/>
                        </a:solidFill>
                        <a:effectLst/>
                        <a:latin typeface="Aptos"/>
                        <a:ea typeface="Aptos" panose="020B0004020202020204" pitchFamily="34" charset="0"/>
                        <a:cs typeface="Times New Roman"/>
                      </a:endParaRPr>
                    </a:p>
                    <a:p>
                      <a:pPr lvl="0">
                        <a:lnSpc>
                          <a:spcPct val="114999"/>
                        </a:lnSpc>
                        <a:spcAft>
                          <a:spcPts val="800"/>
                        </a:spcAft>
                        <a:buNone/>
                      </a:pPr>
                      <a:endParaRPr lang="nl-BE" sz="1600" b="0" kern="0">
                        <a:solidFill>
                          <a:schemeClr val="tx1"/>
                        </a:solidFill>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b="0" kern="100">
                          <a:solidFill>
                            <a:schemeClr val="accent5"/>
                          </a:solidFill>
                          <a:effectLst/>
                          <a:latin typeface="Aptos"/>
                          <a:ea typeface="Aptos" panose="020B0004020202020204" pitchFamily="34" charset="0"/>
                          <a:cs typeface="Times New Roman"/>
                        </a:rPr>
                        <a:t>Woordenschat</a:t>
                      </a:r>
                    </a:p>
                    <a:p>
                      <a:pPr fontAlgn="base">
                        <a:lnSpc>
                          <a:spcPct val="115000"/>
                        </a:lnSpc>
                        <a:spcAft>
                          <a:spcPts val="800"/>
                        </a:spcAft>
                        <a:buNone/>
                      </a:pPr>
                      <a:r>
                        <a:rPr lang="nl-BE" sz="1600" b="0" kern="100">
                          <a:solidFill>
                            <a:schemeClr val="tx1"/>
                          </a:solidFill>
                          <a:effectLst/>
                          <a:latin typeface="Aptos"/>
                          <a:ea typeface="Aptos" panose="020B0004020202020204" pitchFamily="34" charset="0"/>
                          <a:cs typeface="Times New Roman"/>
                        </a:rPr>
                        <a:t>Taalsysteem (klanken, spelling, grammatica)</a:t>
                      </a:r>
                    </a:p>
                    <a:p>
                      <a:pPr fontAlgn="base">
                        <a:lnSpc>
                          <a:spcPct val="115000"/>
                        </a:lnSpc>
                        <a:spcAft>
                          <a:spcPts val="800"/>
                        </a:spcAft>
                        <a:buNone/>
                      </a:pPr>
                      <a:r>
                        <a:rPr lang="nl-BE" sz="1600" b="0" kern="100">
                          <a:solidFill>
                            <a:schemeClr val="tx1"/>
                          </a:solidFill>
                          <a:effectLst/>
                          <a:latin typeface="Aptos"/>
                          <a:ea typeface="Aptos" panose="020B0004020202020204" pitchFamily="34" charset="0"/>
                          <a:cs typeface="Times New Roman"/>
                        </a:rPr>
                        <a:t>Taalgebruik en </a:t>
                      </a:r>
                      <a:r>
                        <a:rPr lang="nl-BE" sz="1600" b="0" kern="100">
                          <a:solidFill>
                            <a:schemeClr val="accent5"/>
                          </a:solidFill>
                          <a:effectLst/>
                          <a:latin typeface="Aptos"/>
                          <a:ea typeface="Aptos" panose="020B0004020202020204" pitchFamily="34" charset="0"/>
                          <a:cs typeface="Times New Roman"/>
                        </a:rPr>
                        <a:t>taalweten-schap</a:t>
                      </a:r>
                    </a:p>
                    <a:p>
                      <a:pPr fontAlgn="base">
                        <a:lnSpc>
                          <a:spcPct val="115000"/>
                        </a:lnSpc>
                        <a:spcAft>
                          <a:spcPts val="800"/>
                        </a:spcAft>
                        <a:buNone/>
                      </a:pPr>
                      <a:endParaRPr lang="nl-BE" sz="1600" b="0" kern="100">
                        <a:solidFill>
                          <a:srgbClr val="FF0000"/>
                        </a:solidFill>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b="0" kern="0">
                          <a:solidFill>
                            <a:schemeClr val="accent5"/>
                          </a:solidFill>
                          <a:effectLst/>
                          <a:latin typeface="Aptos"/>
                        </a:rPr>
                        <a:t>Interactie met literatuur</a:t>
                      </a:r>
                      <a:endParaRPr lang="nl-BE" sz="1600" b="0" kern="0">
                        <a:effectLst/>
                        <a:latin typeface="Aptos"/>
                      </a:endParaRPr>
                    </a:p>
                    <a:p>
                      <a:pPr fontAlgn="base">
                        <a:lnSpc>
                          <a:spcPct val="115000"/>
                        </a:lnSpc>
                        <a:spcAft>
                          <a:spcPts val="800"/>
                        </a:spcAft>
                        <a:buNone/>
                      </a:pPr>
                      <a:r>
                        <a:rPr lang="nl-BE" sz="1600" b="0" kern="0">
                          <a:solidFill>
                            <a:schemeClr val="accent5"/>
                          </a:solidFill>
                          <a:effectLst/>
                          <a:latin typeface="Aptos"/>
                        </a:rPr>
                        <a:t>Creatieve expressie en taal</a:t>
                      </a:r>
                    </a:p>
                    <a:p>
                      <a:pPr fontAlgn="base">
                        <a:lnSpc>
                          <a:spcPct val="115000"/>
                        </a:lnSpc>
                        <a:spcAft>
                          <a:spcPts val="800"/>
                        </a:spcAft>
                        <a:buNone/>
                      </a:pPr>
                      <a:endParaRPr lang="nl-BE" sz="1600" b="0" kern="100">
                        <a:effectLst/>
                        <a:latin typeface="Aptos"/>
                        <a:ea typeface="Aptos" panose="020B0004020202020204" pitchFamily="34" charset="0"/>
                        <a:cs typeface="Times New Roman"/>
                      </a:endParaRPr>
                    </a:p>
                  </a:txBody>
                  <a:tcPr marL="68580" marR="68580" marT="0" marB="0"/>
                </a:tc>
                <a:tc>
                  <a:txBody>
                    <a:bodyPr/>
                    <a:lstStyle/>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Attitudes</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Lezen</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Taalgebruik</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Taalbe-schouwing</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Taalvorm</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Taalinhoud</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Hulpmiddelen</a:t>
                      </a:r>
                      <a:endParaRPr kumimoji="0" lang="nl-BE"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endParaRPr>
                    </a:p>
                  </a:txBody>
                  <a:tcPr marL="68580" marR="68580" marT="0" marB="0"/>
                </a:tc>
                <a:extLst>
                  <a:ext uri="{0D108BD9-81ED-4DB2-BD59-A6C34878D82A}">
                    <a16:rowId xmlns:a16="http://schemas.microsoft.com/office/drawing/2014/main" val="3885815535"/>
                  </a:ext>
                </a:extLst>
              </a:tr>
            </a:tbl>
          </a:graphicData>
        </a:graphic>
      </p:graphicFrame>
      <p:sp>
        <p:nvSpPr>
          <p:cNvPr id="6" name="Tekstvak 5">
            <a:extLst>
              <a:ext uri="{FF2B5EF4-FFF2-40B4-BE49-F238E27FC236}">
                <a16:creationId xmlns:a16="http://schemas.microsoft.com/office/drawing/2014/main" id="{95A8610D-4CC0-6EA8-1221-EFD26550E6EC}"/>
              </a:ext>
            </a:extLst>
          </p:cNvPr>
          <p:cNvSpPr txBox="1"/>
          <p:nvPr/>
        </p:nvSpPr>
        <p:spPr>
          <a:xfrm>
            <a:off x="422031" y="5531835"/>
            <a:ext cx="857124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800" b="1" i="0" u="none" strike="noStrike" kern="1200" cap="none" spc="0" normalizeH="0" baseline="0" noProof="0">
                <a:ln>
                  <a:noFill/>
                </a:ln>
                <a:solidFill>
                  <a:prstClr val="black"/>
                </a:solidFill>
                <a:effectLst/>
                <a:uLnTx/>
                <a:uFillTx/>
                <a:latin typeface="Trebuchet MS"/>
                <a:ea typeface="+mn-ea"/>
                <a:cs typeface="+mn-cs"/>
              </a:rPr>
              <a:t>Legende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800" b="0" i="0" u="none" strike="noStrike" kern="1200" cap="none" spc="0" normalizeH="0" baseline="0" noProof="0">
                <a:ln>
                  <a:noFill/>
                </a:ln>
                <a:solidFill>
                  <a:srgbClr val="0070C0"/>
                </a:solidFill>
                <a:effectLst/>
                <a:uLnTx/>
                <a:uFillTx/>
                <a:latin typeface="Trebuchet MS"/>
                <a:ea typeface="+mn-ea"/>
                <a:cs typeface="+mn-cs"/>
              </a:rPr>
              <a:t>Blauw</a:t>
            </a:r>
            <a:r>
              <a:rPr kumimoji="0" lang="nl-NL" sz="1800" b="0" i="0" u="none" strike="noStrike" kern="1200" cap="none" spc="0" normalizeH="0" baseline="0" noProof="0">
                <a:ln>
                  <a:noFill/>
                </a:ln>
                <a:solidFill>
                  <a:prstClr val="black"/>
                </a:solidFill>
                <a:effectLst/>
                <a:uLnTx/>
                <a:uFillTx/>
                <a:latin typeface="Trebuchet MS"/>
                <a:ea typeface="+mn-ea"/>
                <a:cs typeface="+mn-cs"/>
              </a:rPr>
              <a:t>: nu meer onder de aandacht of nieuw</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800" b="0" i="1" u="none" strike="noStrike" kern="1200" cap="none" spc="0" normalizeH="0" baseline="0" noProof="0">
                <a:ln>
                  <a:noFill/>
                </a:ln>
                <a:solidFill>
                  <a:prstClr val="black"/>
                </a:solidFill>
                <a:effectLst/>
                <a:uLnTx/>
                <a:uFillTx/>
                <a:latin typeface="Trebuchet MS"/>
                <a:ea typeface="+mn-ea"/>
                <a:cs typeface="+mn-cs"/>
              </a:rPr>
              <a:t>Cursief</a:t>
            </a:r>
            <a:r>
              <a:rPr kumimoji="0" lang="nl-NL" sz="1800" b="0" i="0" u="none" strike="noStrike" kern="1200" cap="none" spc="0" normalizeH="0" baseline="0" noProof="0">
                <a:ln>
                  <a:noFill/>
                </a:ln>
                <a:solidFill>
                  <a:prstClr val="black"/>
                </a:solidFill>
                <a:effectLst/>
                <a:uLnTx/>
                <a:uFillTx/>
                <a:latin typeface="Trebuchet MS"/>
                <a:ea typeface="+mn-ea"/>
                <a:cs typeface="+mn-cs"/>
              </a:rPr>
              <a:t>: geen gemeenschappelijke doelen (vanuit leerplan voor iedereen)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nl-BE" sz="1800" b="0" i="0" u="none" strike="noStrike" kern="1200" cap="none" spc="0" normalizeH="0" baseline="0" noProof="0">
              <a:ln>
                <a:noFill/>
              </a:ln>
              <a:solidFill>
                <a:prstClr val="black"/>
              </a:solidFill>
              <a:effectLst/>
              <a:uLnTx/>
              <a:uFillTx/>
              <a:latin typeface="Trebuchet MS"/>
              <a:ea typeface="+mn-ea"/>
              <a:cs typeface="+mn-cs"/>
            </a:endParaRPr>
          </a:p>
        </p:txBody>
      </p:sp>
      <p:sp>
        <p:nvSpPr>
          <p:cNvPr id="7" name="Rechthoek: afgeronde hoeken 6">
            <a:extLst>
              <a:ext uri="{FF2B5EF4-FFF2-40B4-BE49-F238E27FC236}">
                <a16:creationId xmlns:a16="http://schemas.microsoft.com/office/drawing/2014/main" id="{A1BAB5D2-BDCF-EDCB-80C4-F44CAFBB2113}"/>
              </a:ext>
            </a:extLst>
          </p:cNvPr>
          <p:cNvSpPr/>
          <p:nvPr/>
        </p:nvSpPr>
        <p:spPr>
          <a:xfrm>
            <a:off x="8791253" y="1360328"/>
            <a:ext cx="1663703" cy="4215009"/>
          </a:xfrm>
          <a:prstGeom prst="roundRect">
            <a:avLst/>
          </a:prstGeom>
          <a:noFill/>
          <a:ln w="5715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
        <p:nvSpPr>
          <p:cNvPr id="5" name="Pijl: rechts 4">
            <a:extLst>
              <a:ext uri="{FF2B5EF4-FFF2-40B4-BE49-F238E27FC236}">
                <a16:creationId xmlns:a16="http://schemas.microsoft.com/office/drawing/2014/main" id="{A7344804-4E9A-6717-D413-C0D4A154F35A}"/>
              </a:ext>
            </a:extLst>
          </p:cNvPr>
          <p:cNvSpPr/>
          <p:nvPr/>
        </p:nvSpPr>
        <p:spPr>
          <a:xfrm>
            <a:off x="7570291" y="2253884"/>
            <a:ext cx="1114096" cy="612228"/>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Tree>
    <p:extLst>
      <p:ext uri="{BB962C8B-B14F-4D97-AF65-F5344CB8AC3E}">
        <p14:creationId xmlns:p14="http://schemas.microsoft.com/office/powerpoint/2010/main" val="10940154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2AC7C0-99EA-E254-19A9-E12E6EB7287C}"/>
            </a:ext>
          </a:extLst>
        </p:cNvPr>
        <p:cNvGrpSpPr/>
        <p:nvPr/>
      </p:nvGrpSpPr>
      <p:grpSpPr>
        <a:xfrm>
          <a:off x="0" y="0"/>
          <a:ext cx="0" cy="0"/>
          <a:chOff x="0" y="0"/>
          <a:chExt cx="0" cy="0"/>
        </a:xfrm>
      </p:grpSpPr>
      <p:sp>
        <p:nvSpPr>
          <p:cNvPr id="21" name="Tekstvak 20">
            <a:extLst>
              <a:ext uri="{FF2B5EF4-FFF2-40B4-BE49-F238E27FC236}">
                <a16:creationId xmlns:a16="http://schemas.microsoft.com/office/drawing/2014/main" id="{20FF44F6-0A23-68B8-34B5-8CB384EC274F}"/>
              </a:ext>
            </a:extLst>
          </p:cNvPr>
          <p:cNvSpPr txBox="1"/>
          <p:nvPr/>
        </p:nvSpPr>
        <p:spPr>
          <a:xfrm>
            <a:off x="6815200" y="3429000"/>
            <a:ext cx="4273528"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2400" b="1" i="0" u="none" strike="noStrike" kern="1200" cap="none" spc="0" normalizeH="0" baseline="0" noProof="0">
                <a:ln>
                  <a:noFill/>
                </a:ln>
                <a:solidFill>
                  <a:prstClr val="black"/>
                </a:solidFill>
                <a:effectLst/>
                <a:uLnTx/>
                <a:uFillTx/>
                <a:latin typeface="Trebuchet MS"/>
                <a:ea typeface="+mn-ea"/>
                <a:cs typeface="+mn-cs"/>
              </a:rPr>
              <a:t>Aidan Chambers </a:t>
            </a:r>
            <a:r>
              <a:rPr kumimoji="0" lang="nl-NL" sz="1800" b="1" i="0" u="none" strike="noStrike" kern="1200" cap="none" spc="0" normalizeH="0" baseline="0" noProof="0">
                <a:ln>
                  <a:noFill/>
                </a:ln>
                <a:solidFill>
                  <a:prstClr val="black"/>
                </a:solidFill>
                <a:effectLst/>
                <a:uLnTx/>
                <a:uFillTx/>
                <a:latin typeface="Trebuchet MS"/>
                <a:ea typeface="+mn-ea"/>
                <a:cs typeface="+mn-cs"/>
              </a:rPr>
              <a:t>(1934-2025)</a:t>
            </a:r>
            <a:endParaRPr kumimoji="0" lang="nl-BE" sz="2400" b="1" i="0" u="none" strike="noStrike" kern="1200" cap="none" spc="0" normalizeH="0" baseline="0" noProof="0">
              <a:ln>
                <a:noFill/>
              </a:ln>
              <a:solidFill>
                <a:prstClr val="black"/>
              </a:solidFill>
              <a:effectLst/>
              <a:uLnTx/>
              <a:uFillTx/>
              <a:latin typeface="Trebuchet MS"/>
              <a:ea typeface="+mn-ea"/>
              <a:cs typeface="+mn-cs"/>
            </a:endParaRPr>
          </a:p>
        </p:txBody>
      </p:sp>
      <p:pic>
        <p:nvPicPr>
          <p:cNvPr id="2" name="Afbeelding 1">
            <a:extLst>
              <a:ext uri="{FF2B5EF4-FFF2-40B4-BE49-F238E27FC236}">
                <a16:creationId xmlns:a16="http://schemas.microsoft.com/office/drawing/2014/main" id="{7C19DE3E-E930-6BEC-F73B-2ECF1F647BC9}"/>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6726705" y="347978"/>
            <a:ext cx="4621473" cy="3206579"/>
          </a:xfrm>
          <a:prstGeom prst="rect">
            <a:avLst/>
          </a:prstGeom>
        </p:spPr>
      </p:pic>
      <p:pic>
        <p:nvPicPr>
          <p:cNvPr id="3" name="Picture 2" descr="Image">
            <a:extLst>
              <a:ext uri="{FF2B5EF4-FFF2-40B4-BE49-F238E27FC236}">
                <a16:creationId xmlns:a16="http://schemas.microsoft.com/office/drawing/2014/main" id="{85D88181-1B62-712F-5ED9-19E9C2C10FA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03694" y="4035016"/>
            <a:ext cx="4444484" cy="2600563"/>
          </a:xfrm>
          <a:prstGeom prst="rect">
            <a:avLst/>
          </a:prstGeom>
          <a:noFill/>
          <a:extLst>
            <a:ext uri="{909E8E84-426E-40DD-AFC4-6F175D3DCCD1}">
              <a14:hiddenFill xmlns:a14="http://schemas.microsoft.com/office/drawing/2010/main">
                <a:solidFill>
                  <a:srgbClr val="FFFFFF"/>
                </a:solidFill>
              </a14:hiddenFill>
            </a:ext>
          </a:extLst>
        </p:spPr>
      </p:pic>
      <p:sp>
        <p:nvSpPr>
          <p:cNvPr id="14" name="Titel 1">
            <a:extLst>
              <a:ext uri="{FF2B5EF4-FFF2-40B4-BE49-F238E27FC236}">
                <a16:creationId xmlns:a16="http://schemas.microsoft.com/office/drawing/2014/main" id="{702AA5A6-4188-F8FB-FB29-D7D9613336E0}"/>
              </a:ext>
            </a:extLst>
          </p:cNvPr>
          <p:cNvSpPr txBox="1">
            <a:spLocks/>
          </p:cNvSpPr>
          <p:nvPr/>
        </p:nvSpPr>
        <p:spPr>
          <a:xfrm>
            <a:off x="351261" y="544624"/>
            <a:ext cx="9799638" cy="648481"/>
          </a:xfrm>
          <a:prstGeom prst="rect">
            <a:avLst/>
          </a:prstGeom>
        </p:spPr>
        <p:txBody>
          <a:bodyPr/>
          <a:lstStyle>
            <a:lvl1pPr algn="l" defTabSz="685783" rtl="0" eaLnBrk="1" latinLnBrk="0" hangingPunct="1">
              <a:spcBef>
                <a:spcPct val="0"/>
              </a:spcBef>
              <a:buNone/>
              <a:defRPr kumimoji="0" lang="nl-BE" sz="2400" b="0" kern="1200" cap="none" baseline="0" dirty="0" smtClean="0">
                <a:solidFill>
                  <a:srgbClr val="2D3E4E"/>
                </a:solidFill>
                <a:effectLst/>
                <a:latin typeface="Poppins ExtraBold" panose="00000900000000000000" pitchFamily="2" charset="0"/>
                <a:ea typeface="Roboto" pitchFamily="2" charset="0"/>
                <a:cs typeface="Poppins ExtraBold" panose="00000900000000000000" pitchFamily="2" charset="0"/>
              </a:defRPr>
            </a:lvl1pPr>
          </a:lstStyle>
          <a:p>
            <a:r>
              <a:rPr lang="nl-NL" sz="3600" b="1">
                <a:solidFill>
                  <a:schemeClr val="tx1"/>
                </a:solidFill>
                <a:latin typeface="Poppins" panose="00000500000000000000" pitchFamily="2" charset="0"/>
                <a:cs typeface="Poppins" panose="00000500000000000000" pitchFamily="2" charset="0"/>
              </a:rPr>
              <a:t>Interactie met literatuur</a:t>
            </a:r>
            <a:endParaRPr lang="nl-NL" sz="3600"/>
          </a:p>
        </p:txBody>
      </p:sp>
      <p:graphicFrame>
        <p:nvGraphicFramePr>
          <p:cNvPr id="18" name="Tabel 17">
            <a:extLst>
              <a:ext uri="{FF2B5EF4-FFF2-40B4-BE49-F238E27FC236}">
                <a16:creationId xmlns:a16="http://schemas.microsoft.com/office/drawing/2014/main" id="{C3502FAE-8771-28ED-2C62-0F87E70A3CA6}"/>
              </a:ext>
            </a:extLst>
          </p:cNvPr>
          <p:cNvGraphicFramePr>
            <a:graphicFrameLocks noGrp="1"/>
          </p:cNvGraphicFramePr>
          <p:nvPr/>
        </p:nvGraphicFramePr>
        <p:xfrm>
          <a:off x="456179" y="1236672"/>
          <a:ext cx="5777473" cy="5212080"/>
        </p:xfrm>
        <a:graphic>
          <a:graphicData uri="http://schemas.openxmlformats.org/drawingml/2006/table">
            <a:tbl>
              <a:tblPr firstRow="1" bandRow="1">
                <a:tableStyleId>{93296810-A885-4BE3-A3E7-6D5BEEA58F35}</a:tableStyleId>
              </a:tblPr>
              <a:tblGrid>
                <a:gridCol w="5777473">
                  <a:extLst>
                    <a:ext uri="{9D8B030D-6E8A-4147-A177-3AD203B41FA5}">
                      <a16:colId xmlns:a16="http://schemas.microsoft.com/office/drawing/2014/main" val="756591882"/>
                    </a:ext>
                  </a:extLst>
                </a:gridCol>
              </a:tblGrid>
              <a:tr h="652963">
                <a:tc>
                  <a:txBody>
                    <a:bodyPr/>
                    <a:lstStyle/>
                    <a:p>
                      <a:r>
                        <a:rPr lang="nl-NL" sz="2800" b="0">
                          <a:solidFill>
                            <a:schemeClr val="tx1"/>
                          </a:solidFill>
                        </a:rPr>
                        <a:t>Kiezen </a:t>
                      </a:r>
                    </a:p>
                    <a:p>
                      <a:pPr marL="342900" indent="-342900">
                        <a:buFont typeface="Arial" panose="020B0604020202020204" pitchFamily="34" charset="0"/>
                        <a:buChar char="•"/>
                      </a:pPr>
                      <a:r>
                        <a:rPr lang="nl-BE" sz="2000" b="0">
                          <a:solidFill>
                            <a:schemeClr val="tx1"/>
                          </a:solidFill>
                        </a:rPr>
                        <a:t>Boeken verkennen en kiezen</a:t>
                      </a:r>
                    </a:p>
                    <a:p>
                      <a:pPr marL="342900" indent="-342900">
                        <a:buFont typeface="Arial" panose="020B0604020202020204" pitchFamily="34" charset="0"/>
                        <a:buChar char="•"/>
                      </a:pPr>
                      <a:r>
                        <a:rPr lang="nl-NL" sz="2000" b="0">
                          <a:solidFill>
                            <a:schemeClr val="tx1"/>
                          </a:solidFill>
                        </a:rPr>
                        <a:t>Steeds bewuster vanuit voorkeur, genre en doel</a:t>
                      </a:r>
                      <a:endParaRPr lang="nl-BE" sz="2800" b="0">
                        <a:solidFill>
                          <a:schemeClr val="tx1"/>
                        </a:solidFill>
                      </a:endParaRPr>
                    </a:p>
                  </a:txBody>
                  <a:tcPr>
                    <a:solidFill>
                      <a:schemeClr val="accent6">
                        <a:lumMod val="60000"/>
                        <a:lumOff val="40000"/>
                      </a:schemeClr>
                    </a:solidFill>
                  </a:tcPr>
                </a:tc>
                <a:extLst>
                  <a:ext uri="{0D108BD9-81ED-4DB2-BD59-A6C34878D82A}">
                    <a16:rowId xmlns:a16="http://schemas.microsoft.com/office/drawing/2014/main" val="715384530"/>
                  </a:ext>
                </a:extLst>
              </a:tr>
              <a:tr h="652963">
                <a:tc>
                  <a:txBody>
                    <a:bodyPr/>
                    <a:lstStyle/>
                    <a:p>
                      <a:r>
                        <a:rPr lang="nl-NL" sz="2800"/>
                        <a:t>Lezen </a:t>
                      </a:r>
                    </a:p>
                    <a:p>
                      <a:pPr marL="342900" marR="0" lvl="0" indent="-34290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nl-BE" sz="2000" b="0" kern="1200" noProof="0">
                          <a:solidFill>
                            <a:schemeClr val="tx1"/>
                          </a:solidFill>
                          <a:latin typeface="+mn-lt"/>
                          <a:ea typeface="+mn-ea"/>
                          <a:cs typeface="+mn-cs"/>
                        </a:rPr>
                        <a:t>Bekroonde jeugdliteratuur lezen en beluisteren</a:t>
                      </a:r>
                    </a:p>
                    <a:p>
                      <a:pPr marL="342900" marR="0" lvl="0" indent="-34290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nl-BE" sz="2000" b="0" kern="1200" noProof="0">
                          <a:solidFill>
                            <a:schemeClr val="tx1"/>
                          </a:solidFill>
                          <a:latin typeface="+mn-lt"/>
                          <a:ea typeface="+mn-ea"/>
                          <a:cs typeface="+mn-cs"/>
                        </a:rPr>
                        <a:t>Fictie én non-fictie</a:t>
                      </a:r>
                    </a:p>
                    <a:p>
                      <a:pPr marL="342900" marR="0" lvl="0" indent="-34290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nl-NL" sz="2000" b="0" kern="1200" noProof="0">
                          <a:solidFill>
                            <a:schemeClr val="tx1"/>
                          </a:solidFill>
                          <a:latin typeface="+mn-lt"/>
                          <a:ea typeface="+mn-ea"/>
                          <a:cs typeface="+mn-cs"/>
                        </a:rPr>
                        <a:t>Steeds meer literaire elementen leren kennen</a:t>
                      </a:r>
                      <a:endParaRPr lang="nl-BE" sz="2800"/>
                    </a:p>
                  </a:txBody>
                  <a:tcPr>
                    <a:solidFill>
                      <a:schemeClr val="accent6"/>
                    </a:solidFill>
                  </a:tcPr>
                </a:tc>
                <a:extLst>
                  <a:ext uri="{0D108BD9-81ED-4DB2-BD59-A6C34878D82A}">
                    <a16:rowId xmlns:a16="http://schemas.microsoft.com/office/drawing/2014/main" val="1334104309"/>
                  </a:ext>
                </a:extLst>
              </a:tr>
              <a:tr h="652963">
                <a:tc>
                  <a:txBody>
                    <a:bodyPr/>
                    <a:lstStyle/>
                    <a:p>
                      <a:r>
                        <a:rPr lang="nl-NL" sz="2800"/>
                        <a:t>Reageren </a:t>
                      </a:r>
                    </a:p>
                    <a:p>
                      <a:pPr marL="457200" indent="-457200">
                        <a:buFont typeface="Arial" panose="020B0604020202020204" pitchFamily="34" charset="0"/>
                        <a:buChar char="•"/>
                      </a:pPr>
                      <a:r>
                        <a:rPr lang="nl-NL" sz="2000"/>
                        <a:t>Ervaringen, gedachten en gevoelens delen</a:t>
                      </a:r>
                    </a:p>
                    <a:p>
                      <a:pPr marL="457200" indent="-457200">
                        <a:buFont typeface="Arial" panose="020B0604020202020204" pitchFamily="34" charset="0"/>
                        <a:buChar char="•"/>
                      </a:pPr>
                      <a:r>
                        <a:rPr lang="nl-NL" sz="2000"/>
                        <a:t>Vertellen wat aanspreekt en waarom</a:t>
                      </a:r>
                    </a:p>
                    <a:p>
                      <a:pPr marL="457200" indent="-457200">
                        <a:buFont typeface="Arial" panose="020B0604020202020204" pitchFamily="34" charset="0"/>
                        <a:buChar char="•"/>
                      </a:pPr>
                      <a:r>
                        <a:rPr lang="nl-NL" sz="2000"/>
                        <a:t>Steeds rijker over teksten praten en voorkeuren onderbouwen</a:t>
                      </a:r>
                      <a:endParaRPr lang="nl-BE" sz="2800"/>
                    </a:p>
                  </a:txBody>
                  <a:tcPr>
                    <a:solidFill>
                      <a:schemeClr val="accent6">
                        <a:lumMod val="60000"/>
                        <a:lumOff val="40000"/>
                      </a:schemeClr>
                    </a:solidFill>
                  </a:tcPr>
                </a:tc>
                <a:extLst>
                  <a:ext uri="{0D108BD9-81ED-4DB2-BD59-A6C34878D82A}">
                    <a16:rowId xmlns:a16="http://schemas.microsoft.com/office/drawing/2014/main" val="4040904779"/>
                  </a:ext>
                </a:extLst>
              </a:tr>
            </a:tbl>
          </a:graphicData>
        </a:graphic>
      </p:graphicFrame>
      <p:sp>
        <p:nvSpPr>
          <p:cNvPr id="26" name="Rechthoek: afgeronde hoeken 25">
            <a:extLst>
              <a:ext uri="{FF2B5EF4-FFF2-40B4-BE49-F238E27FC236}">
                <a16:creationId xmlns:a16="http://schemas.microsoft.com/office/drawing/2014/main" id="{2AF18AA8-5204-2B23-7A33-7E63742F4813}"/>
              </a:ext>
            </a:extLst>
          </p:cNvPr>
          <p:cNvSpPr/>
          <p:nvPr/>
        </p:nvSpPr>
        <p:spPr>
          <a:xfrm>
            <a:off x="456179" y="3121312"/>
            <a:ext cx="5219064" cy="655982"/>
          </a:xfrm>
          <a:prstGeom prst="roundRect">
            <a:avLst/>
          </a:prstGeom>
          <a:noFill/>
          <a:ln w="5715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Tree>
    <p:extLst>
      <p:ext uri="{BB962C8B-B14F-4D97-AF65-F5344CB8AC3E}">
        <p14:creationId xmlns:p14="http://schemas.microsoft.com/office/powerpoint/2010/main" val="7031799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animBg="1"/>
    </p:bldLst>
  </p:timing>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nummer 1">
            <a:extLst>
              <a:ext uri="{FF2B5EF4-FFF2-40B4-BE49-F238E27FC236}">
                <a16:creationId xmlns:a16="http://schemas.microsoft.com/office/drawing/2014/main" id="{4EF743B1-066E-3323-1312-4CD469BEE040}"/>
              </a:ext>
            </a:extLst>
          </p:cNvPr>
          <p:cNvSpPr>
            <a:spLocks noGrp="1"/>
          </p:cNvSpPr>
          <p:nvPr>
            <p:ph type="sldNum" sz="quarter" idx="4294967295"/>
          </p:nvPr>
        </p:nvSpPr>
        <p:spPr>
          <a:xfrm>
            <a:off x="9442450" y="6429375"/>
            <a:ext cx="2749550" cy="428625"/>
          </a:xfrm>
          <a:prstGeom prst="rect">
            <a:avLst/>
          </a:prstGeo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89E3A5C-986B-47BE-8F96-3787467B82A8}" type="slidenum">
              <a:rPr kumimoji="0" lang="nl-BE" sz="1200" b="0" i="0" u="none" strike="noStrike" kern="1200" cap="none" spc="0" normalizeH="0" baseline="0" noProof="0" smtClean="0">
                <a:ln>
                  <a:noFill/>
                </a:ln>
                <a:solidFill>
                  <a:prstClr val="white"/>
                </a:solidFill>
                <a:effectLst/>
                <a:uLnTx/>
                <a:uFillTx/>
                <a:latin typeface="Trebuchet MS"/>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138</a:t>
            </a:fld>
            <a:endParaRPr kumimoji="0" lang="nl-BE" sz="1200" b="0" i="0" u="none" strike="noStrike" kern="1200" cap="none" spc="0" normalizeH="0" baseline="0" noProof="0">
              <a:ln>
                <a:noFill/>
              </a:ln>
              <a:solidFill>
                <a:prstClr val="white"/>
              </a:solidFill>
              <a:effectLst/>
              <a:uLnTx/>
              <a:uFillTx/>
              <a:latin typeface="Trebuchet MS"/>
              <a:ea typeface="+mn-ea"/>
              <a:cs typeface="+mn-cs"/>
            </a:endParaRPr>
          </a:p>
        </p:txBody>
      </p:sp>
      <p:sp>
        <p:nvSpPr>
          <p:cNvPr id="8" name="Tekstvak 7">
            <a:extLst>
              <a:ext uri="{FF2B5EF4-FFF2-40B4-BE49-F238E27FC236}">
                <a16:creationId xmlns:a16="http://schemas.microsoft.com/office/drawing/2014/main" id="{8AE4BA29-430C-E9C3-CB32-4077F9E9285B}"/>
              </a:ext>
            </a:extLst>
          </p:cNvPr>
          <p:cNvSpPr txBox="1"/>
          <p:nvPr/>
        </p:nvSpPr>
        <p:spPr>
          <a:xfrm>
            <a:off x="71536" y="516080"/>
            <a:ext cx="12120464" cy="715089"/>
          </a:xfrm>
          <a:prstGeom prst="round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nl-BE" sz="3600" b="1" dirty="0">
                <a:solidFill>
                  <a:prstClr val="black"/>
                </a:solidFill>
                <a:latin typeface="Roboto" panose="02000000000000000000" pitchFamily="2" charset="0"/>
                <a:ea typeface="Roboto" panose="02000000000000000000" pitchFamily="2" charset="0"/>
                <a:cs typeface="Roboto" panose="02000000000000000000" pitchFamily="2" charset="0"/>
              </a:rPr>
              <a:t>W</a:t>
            </a:r>
            <a:r>
              <a:rPr kumimoji="0" lang="nl-BE" sz="3600" b="1" i="0" u="none" strike="noStrike" kern="1200" cap="none" spc="0" normalizeH="0" baseline="0" noProof="0" dirty="0">
                <a:ln>
                  <a:noFill/>
                </a:ln>
                <a:solidFill>
                  <a:prstClr val="black"/>
                </a:solidFill>
                <a:effectLst/>
                <a:uLnTx/>
                <a:uFillTx/>
                <a:latin typeface="Roboto" panose="02000000000000000000" pitchFamily="2" charset="0"/>
                <a:ea typeface="Roboto" panose="02000000000000000000" pitchFamily="2" charset="0"/>
                <a:cs typeface="Roboto" panose="02000000000000000000" pitchFamily="2" charset="0"/>
              </a:rPr>
              <a:t>aar vind je bekroonde jeugdliteratuur?</a:t>
            </a:r>
          </a:p>
        </p:txBody>
      </p:sp>
      <p:pic>
        <p:nvPicPr>
          <p:cNvPr id="14" name="Afbeelding 13">
            <a:extLst>
              <a:ext uri="{FF2B5EF4-FFF2-40B4-BE49-F238E27FC236}">
                <a16:creationId xmlns:a16="http://schemas.microsoft.com/office/drawing/2014/main" id="{054E1B9B-2365-F5AC-52CB-21D147C7D405}"/>
              </a:ext>
            </a:extLst>
          </p:cNvPr>
          <p:cNvPicPr>
            <a:picLocks noChangeAspect="1"/>
          </p:cNvPicPr>
          <p:nvPr/>
        </p:nvPicPr>
        <p:blipFill rotWithShape="1">
          <a:blip r:embed="rId3"/>
          <a:srcRect r="43834" b="9947"/>
          <a:stretch>
            <a:fillRect/>
          </a:stretch>
        </p:blipFill>
        <p:spPr>
          <a:xfrm>
            <a:off x="272167" y="1643186"/>
            <a:ext cx="6556885" cy="3962155"/>
          </a:xfrm>
          <a:prstGeom prst="rect">
            <a:avLst/>
          </a:prstGeom>
        </p:spPr>
      </p:pic>
      <p:sp>
        <p:nvSpPr>
          <p:cNvPr id="4" name="Tekstvak 3">
            <a:extLst>
              <a:ext uri="{FF2B5EF4-FFF2-40B4-BE49-F238E27FC236}">
                <a16:creationId xmlns:a16="http://schemas.microsoft.com/office/drawing/2014/main" id="{93DBDA8A-673F-1B37-6E83-D94F26D05E82}"/>
              </a:ext>
            </a:extLst>
          </p:cNvPr>
          <p:cNvSpPr txBox="1"/>
          <p:nvPr/>
        </p:nvSpPr>
        <p:spPr>
          <a:xfrm>
            <a:off x="1018341" y="6211669"/>
            <a:ext cx="6105832"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nl-BE" sz="1800" b="0" i="0" u="none" strike="noStrike" kern="1200" cap="none" spc="0" normalizeH="0" baseline="0" noProof="0">
                <a:ln>
                  <a:noFill/>
                </a:ln>
                <a:solidFill>
                  <a:prstClr val="black"/>
                </a:solidFill>
                <a:effectLst/>
                <a:uLnTx/>
                <a:uFillTx/>
                <a:latin typeface="Trebuchet MS"/>
                <a:ea typeface="+mn-ea"/>
                <a:cs typeface="+mn-cs"/>
                <a:hlinkClick r:id="rId4"/>
              </a:rPr>
              <a:t>https://www.deleesjury.be/lezen</a:t>
            </a:r>
            <a:endParaRPr kumimoji="0" lang="nl-BE" sz="1800" b="0" i="0" u="none" strike="noStrike" kern="1200" cap="none" spc="0" normalizeH="0" baseline="0" noProof="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nl-BE" sz="1800" b="0" i="0" u="none" strike="noStrike" kern="1200" cap="none" spc="0" normalizeH="0" baseline="0" noProof="0">
              <a:ln>
                <a:noFill/>
              </a:ln>
              <a:solidFill>
                <a:prstClr val="black"/>
              </a:solidFill>
              <a:effectLst/>
              <a:uLnTx/>
              <a:uFillTx/>
              <a:latin typeface="Trebuchet MS"/>
              <a:ea typeface="+mn-ea"/>
              <a:cs typeface="+mn-cs"/>
            </a:endParaRPr>
          </a:p>
        </p:txBody>
      </p:sp>
      <p:pic>
        <p:nvPicPr>
          <p:cNvPr id="5" name="Afbeelding 4">
            <a:extLst>
              <a:ext uri="{FF2B5EF4-FFF2-40B4-BE49-F238E27FC236}">
                <a16:creationId xmlns:a16="http://schemas.microsoft.com/office/drawing/2014/main" id="{445F2023-5F51-B864-B635-6FB57B002C4F}"/>
              </a:ext>
            </a:extLst>
          </p:cNvPr>
          <p:cNvPicPr>
            <a:picLocks noChangeAspect="1"/>
          </p:cNvPicPr>
          <p:nvPr/>
        </p:nvPicPr>
        <p:blipFill>
          <a:blip r:embed="rId5"/>
          <a:stretch>
            <a:fillRect/>
          </a:stretch>
        </p:blipFill>
        <p:spPr>
          <a:xfrm>
            <a:off x="5060505" y="2895905"/>
            <a:ext cx="6692158" cy="2709436"/>
          </a:xfrm>
          <a:prstGeom prst="rect">
            <a:avLst/>
          </a:prstGeom>
        </p:spPr>
      </p:pic>
    </p:spTree>
    <p:extLst>
      <p:ext uri="{BB962C8B-B14F-4D97-AF65-F5344CB8AC3E}">
        <p14:creationId xmlns:p14="http://schemas.microsoft.com/office/powerpoint/2010/main" val="1147612665"/>
      </p:ext>
    </p:extLst>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Afbeelding 2">
            <a:extLst>
              <a:ext uri="{FF2B5EF4-FFF2-40B4-BE49-F238E27FC236}">
                <a16:creationId xmlns:a16="http://schemas.microsoft.com/office/drawing/2014/main" id="{E02C706C-553C-DCC4-B4D2-C99E83B560EF}"/>
              </a:ext>
            </a:extLst>
          </p:cNvPr>
          <p:cNvPicPr>
            <a:picLocks noChangeAspect="1"/>
          </p:cNvPicPr>
          <p:nvPr/>
        </p:nvPicPr>
        <p:blipFill>
          <a:blip r:embed="rId3"/>
          <a:stretch>
            <a:fillRect/>
          </a:stretch>
        </p:blipFill>
        <p:spPr>
          <a:xfrm>
            <a:off x="6279995" y="899383"/>
            <a:ext cx="5296683" cy="3779543"/>
          </a:xfrm>
          <a:prstGeom prst="rect">
            <a:avLst/>
          </a:prstGeom>
        </p:spPr>
      </p:pic>
      <p:pic>
        <p:nvPicPr>
          <p:cNvPr id="8" name="Afbeelding 7">
            <a:extLst>
              <a:ext uri="{FF2B5EF4-FFF2-40B4-BE49-F238E27FC236}">
                <a16:creationId xmlns:a16="http://schemas.microsoft.com/office/drawing/2014/main" id="{61B8352D-B634-24C6-E8F1-4E4AB18C53F5}"/>
              </a:ext>
            </a:extLst>
          </p:cNvPr>
          <p:cNvPicPr>
            <a:picLocks noChangeAspect="1"/>
          </p:cNvPicPr>
          <p:nvPr/>
        </p:nvPicPr>
        <p:blipFill>
          <a:blip r:embed="rId4"/>
          <a:stretch>
            <a:fillRect/>
          </a:stretch>
        </p:blipFill>
        <p:spPr>
          <a:xfrm>
            <a:off x="6279995" y="4682708"/>
            <a:ext cx="5296683" cy="1636097"/>
          </a:xfrm>
          <a:prstGeom prst="rect">
            <a:avLst/>
          </a:prstGeom>
        </p:spPr>
      </p:pic>
      <p:pic>
        <p:nvPicPr>
          <p:cNvPr id="12" name="Afbeelding 11">
            <a:extLst>
              <a:ext uri="{FF2B5EF4-FFF2-40B4-BE49-F238E27FC236}">
                <a16:creationId xmlns:a16="http://schemas.microsoft.com/office/drawing/2014/main" id="{9F9B7910-04B6-7B6C-6B7D-15075196CC74}"/>
              </a:ext>
            </a:extLst>
          </p:cNvPr>
          <p:cNvPicPr>
            <a:picLocks noChangeAspect="1"/>
          </p:cNvPicPr>
          <p:nvPr/>
        </p:nvPicPr>
        <p:blipFill>
          <a:blip r:embed="rId5"/>
          <a:stretch>
            <a:fillRect/>
          </a:stretch>
        </p:blipFill>
        <p:spPr>
          <a:xfrm>
            <a:off x="26572" y="4589786"/>
            <a:ext cx="3243486" cy="2028611"/>
          </a:xfrm>
          <a:prstGeom prst="rect">
            <a:avLst/>
          </a:prstGeom>
        </p:spPr>
      </p:pic>
      <p:pic>
        <p:nvPicPr>
          <p:cNvPr id="14" name="Afbeelding 13">
            <a:extLst>
              <a:ext uri="{FF2B5EF4-FFF2-40B4-BE49-F238E27FC236}">
                <a16:creationId xmlns:a16="http://schemas.microsoft.com/office/drawing/2014/main" id="{DF415988-95AD-9598-DCA5-C90D23BB66B9}"/>
              </a:ext>
            </a:extLst>
          </p:cNvPr>
          <p:cNvPicPr>
            <a:picLocks noChangeAspect="1"/>
          </p:cNvPicPr>
          <p:nvPr/>
        </p:nvPicPr>
        <p:blipFill>
          <a:blip r:embed="rId6"/>
          <a:stretch>
            <a:fillRect/>
          </a:stretch>
        </p:blipFill>
        <p:spPr>
          <a:xfrm>
            <a:off x="26573" y="2549825"/>
            <a:ext cx="5589332" cy="2050594"/>
          </a:xfrm>
          <a:prstGeom prst="rect">
            <a:avLst/>
          </a:prstGeom>
        </p:spPr>
      </p:pic>
      <p:sp>
        <p:nvSpPr>
          <p:cNvPr id="16" name="Tekstvak 15">
            <a:extLst>
              <a:ext uri="{FF2B5EF4-FFF2-40B4-BE49-F238E27FC236}">
                <a16:creationId xmlns:a16="http://schemas.microsoft.com/office/drawing/2014/main" id="{D9577475-4B93-325F-88C8-E62F5F60F39F}"/>
              </a:ext>
            </a:extLst>
          </p:cNvPr>
          <p:cNvSpPr txBox="1"/>
          <p:nvPr/>
        </p:nvSpPr>
        <p:spPr>
          <a:xfrm>
            <a:off x="6279995" y="6417675"/>
            <a:ext cx="6097772"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nl-BE" sz="1800" b="0" i="0" u="none" strike="noStrike" kern="1200" cap="none" spc="0" normalizeH="0" baseline="0" noProof="0">
                <a:ln>
                  <a:noFill/>
                </a:ln>
                <a:solidFill>
                  <a:prstClr val="black"/>
                </a:solidFill>
                <a:effectLst/>
                <a:uLnTx/>
                <a:uFillTx/>
                <a:latin typeface="Trebuchet MS"/>
                <a:ea typeface="+mn-ea"/>
                <a:cs typeface="+mn-cs"/>
                <a:hlinkClick r:id="rId7"/>
              </a:rPr>
              <a:t>https://www.deboon.be/edities/de-boon-2026</a:t>
            </a:r>
            <a:endParaRPr kumimoji="0" lang="nl-BE" sz="1800" b="0" i="0" u="none" strike="noStrike" kern="1200" cap="none" spc="0" normalizeH="0" baseline="0" noProof="0">
              <a:ln>
                <a:noFill/>
              </a:ln>
              <a:solidFill>
                <a:prstClr val="black"/>
              </a:solidFill>
              <a:effectLst/>
              <a:uLnTx/>
              <a:uFillTx/>
              <a:latin typeface="Trebuchet MS"/>
              <a:ea typeface="+mn-ea"/>
              <a:cs typeface="+mn-cs"/>
            </a:endParaRPr>
          </a:p>
        </p:txBody>
      </p:sp>
      <p:pic>
        <p:nvPicPr>
          <p:cNvPr id="18" name="Afbeelding 17">
            <a:extLst>
              <a:ext uri="{FF2B5EF4-FFF2-40B4-BE49-F238E27FC236}">
                <a16:creationId xmlns:a16="http://schemas.microsoft.com/office/drawing/2014/main" id="{781B2CD1-2A28-6E11-F053-928B20BD3BCC}"/>
              </a:ext>
            </a:extLst>
          </p:cNvPr>
          <p:cNvPicPr>
            <a:picLocks noChangeAspect="1"/>
          </p:cNvPicPr>
          <p:nvPr/>
        </p:nvPicPr>
        <p:blipFill>
          <a:blip r:embed="rId8"/>
          <a:srcRect t="27766"/>
          <a:stretch>
            <a:fillRect/>
          </a:stretch>
        </p:blipFill>
        <p:spPr>
          <a:xfrm>
            <a:off x="26573" y="959669"/>
            <a:ext cx="5589333" cy="1669528"/>
          </a:xfrm>
          <a:prstGeom prst="rect">
            <a:avLst/>
          </a:prstGeom>
        </p:spPr>
      </p:pic>
      <p:pic>
        <p:nvPicPr>
          <p:cNvPr id="20" name="Afbeelding 19">
            <a:extLst>
              <a:ext uri="{FF2B5EF4-FFF2-40B4-BE49-F238E27FC236}">
                <a16:creationId xmlns:a16="http://schemas.microsoft.com/office/drawing/2014/main" id="{B19CE38E-1440-0DD1-304A-4F3D717B8AA6}"/>
              </a:ext>
            </a:extLst>
          </p:cNvPr>
          <p:cNvPicPr>
            <a:picLocks noChangeAspect="1"/>
          </p:cNvPicPr>
          <p:nvPr/>
        </p:nvPicPr>
        <p:blipFill>
          <a:blip r:embed="rId9"/>
          <a:stretch>
            <a:fillRect/>
          </a:stretch>
        </p:blipFill>
        <p:spPr>
          <a:xfrm>
            <a:off x="1986983" y="4935530"/>
            <a:ext cx="3375250" cy="351232"/>
          </a:xfrm>
          <a:prstGeom prst="rect">
            <a:avLst/>
          </a:prstGeom>
        </p:spPr>
      </p:pic>
      <p:pic>
        <p:nvPicPr>
          <p:cNvPr id="22" name="Afbeelding 21">
            <a:extLst>
              <a:ext uri="{FF2B5EF4-FFF2-40B4-BE49-F238E27FC236}">
                <a16:creationId xmlns:a16="http://schemas.microsoft.com/office/drawing/2014/main" id="{E9791E53-C057-4A8A-677C-D054F597666E}"/>
              </a:ext>
            </a:extLst>
          </p:cNvPr>
          <p:cNvPicPr>
            <a:picLocks noChangeAspect="1"/>
          </p:cNvPicPr>
          <p:nvPr/>
        </p:nvPicPr>
        <p:blipFill>
          <a:blip r:embed="rId10"/>
          <a:stretch>
            <a:fillRect/>
          </a:stretch>
        </p:blipFill>
        <p:spPr>
          <a:xfrm>
            <a:off x="2171856" y="2748527"/>
            <a:ext cx="2819794" cy="428685"/>
          </a:xfrm>
          <a:prstGeom prst="rect">
            <a:avLst/>
          </a:prstGeom>
        </p:spPr>
      </p:pic>
      <p:sp>
        <p:nvSpPr>
          <p:cNvPr id="24" name="Tekstvak 23">
            <a:extLst>
              <a:ext uri="{FF2B5EF4-FFF2-40B4-BE49-F238E27FC236}">
                <a16:creationId xmlns:a16="http://schemas.microsoft.com/office/drawing/2014/main" id="{5936C3BA-5CA6-D210-B3A2-9238EECC77AC}"/>
              </a:ext>
            </a:extLst>
          </p:cNvPr>
          <p:cNvSpPr txBox="1"/>
          <p:nvPr/>
        </p:nvSpPr>
        <p:spPr>
          <a:xfrm>
            <a:off x="1168313" y="202700"/>
            <a:ext cx="9231445" cy="715089"/>
          </a:xfrm>
          <a:prstGeom prst="round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nl-BE" sz="3600" b="1" i="0" u="none" strike="noStrike" kern="1200" cap="none" spc="0" normalizeH="0" baseline="0" noProof="0">
                <a:ln>
                  <a:noFill/>
                </a:ln>
                <a:solidFill>
                  <a:prstClr val="black"/>
                </a:solidFill>
                <a:effectLst/>
                <a:uLnTx/>
                <a:uFillTx/>
                <a:latin typeface="Roboto" panose="02000000000000000000" pitchFamily="2" charset="0"/>
                <a:ea typeface="Roboto" panose="02000000000000000000" pitchFamily="2" charset="0"/>
                <a:cs typeface="Roboto" panose="02000000000000000000" pitchFamily="2" charset="0"/>
              </a:rPr>
              <a:t>Waar vind je bekroonde jeugdliteratuur?</a:t>
            </a:r>
          </a:p>
        </p:txBody>
      </p:sp>
    </p:spTree>
    <p:extLst>
      <p:ext uri="{BB962C8B-B14F-4D97-AF65-F5344CB8AC3E}">
        <p14:creationId xmlns:p14="http://schemas.microsoft.com/office/powerpoint/2010/main" val="4080997174"/>
      </p:ext>
    </p:extLst>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Afbeelding 6">
            <a:extLst>
              <a:ext uri="{FF2B5EF4-FFF2-40B4-BE49-F238E27FC236}">
                <a16:creationId xmlns:a16="http://schemas.microsoft.com/office/drawing/2014/main" id="{A173A2E0-783A-6825-2EC8-8F62FDDEE5C1}"/>
              </a:ext>
            </a:extLst>
          </p:cNvPr>
          <p:cNvPicPr>
            <a:picLocks noChangeAspect="1"/>
          </p:cNvPicPr>
          <p:nvPr/>
        </p:nvPicPr>
        <p:blipFill>
          <a:blip r:embed="rId3"/>
          <a:stretch>
            <a:fillRect/>
          </a:stretch>
        </p:blipFill>
        <p:spPr>
          <a:xfrm>
            <a:off x="0" y="1386371"/>
            <a:ext cx="12192000" cy="4443590"/>
          </a:xfrm>
          <a:prstGeom prst="rect">
            <a:avLst/>
          </a:prstGeom>
        </p:spPr>
      </p:pic>
      <p:sp>
        <p:nvSpPr>
          <p:cNvPr id="5" name="Tekstvak 4">
            <a:extLst>
              <a:ext uri="{FF2B5EF4-FFF2-40B4-BE49-F238E27FC236}">
                <a16:creationId xmlns:a16="http://schemas.microsoft.com/office/drawing/2014/main" id="{E03B79A5-2CDE-29A9-BA72-78BD4F9E84F0}"/>
              </a:ext>
            </a:extLst>
          </p:cNvPr>
          <p:cNvSpPr txBox="1"/>
          <p:nvPr/>
        </p:nvSpPr>
        <p:spPr>
          <a:xfrm>
            <a:off x="284783" y="6058675"/>
            <a:ext cx="7902678"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nl-BE" sz="1800" b="0" i="0" u="none" strike="noStrike" kern="1200" cap="none" spc="0" normalizeH="0" baseline="0" noProof="0">
                <a:ln>
                  <a:noFill/>
                </a:ln>
                <a:solidFill>
                  <a:prstClr val="black"/>
                </a:solidFill>
                <a:effectLst/>
                <a:uLnTx/>
                <a:uFillTx/>
                <a:latin typeface="Trebuchet MS"/>
                <a:ea typeface="+mn-ea"/>
                <a:cs typeface="+mn-cs"/>
                <a:hlinkClick r:id="rId4"/>
              </a:rPr>
              <a:t>https://www.kinderboeken.nl/inspiratie/winnaars-griffels-en-penselen/</a:t>
            </a:r>
            <a:endParaRPr kumimoji="0" lang="nl-BE" sz="1800" b="0" i="0" u="none" strike="noStrike" kern="1200" cap="none" spc="0" normalizeH="0" baseline="0" noProof="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nl-BE" sz="1800" b="0" i="0" u="none" strike="noStrike" kern="1200" cap="none" spc="0" normalizeH="0" baseline="0" noProof="0">
              <a:ln>
                <a:noFill/>
              </a:ln>
              <a:solidFill>
                <a:prstClr val="black"/>
              </a:solidFill>
              <a:effectLst/>
              <a:uLnTx/>
              <a:uFillTx/>
              <a:latin typeface="Trebuchet MS"/>
              <a:ea typeface="+mn-ea"/>
              <a:cs typeface="+mn-cs"/>
            </a:endParaRPr>
          </a:p>
        </p:txBody>
      </p:sp>
      <p:sp>
        <p:nvSpPr>
          <p:cNvPr id="9" name="Tekstvak 8">
            <a:extLst>
              <a:ext uri="{FF2B5EF4-FFF2-40B4-BE49-F238E27FC236}">
                <a16:creationId xmlns:a16="http://schemas.microsoft.com/office/drawing/2014/main" id="{910B3B52-909B-D891-7C6F-683F25D309CD}"/>
              </a:ext>
            </a:extLst>
          </p:cNvPr>
          <p:cNvSpPr txBox="1"/>
          <p:nvPr/>
        </p:nvSpPr>
        <p:spPr>
          <a:xfrm>
            <a:off x="1480277" y="537570"/>
            <a:ext cx="9231445" cy="715089"/>
          </a:xfrm>
          <a:prstGeom prst="round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nl-BE" sz="3600" b="1" i="0" u="none" strike="noStrike" kern="1200" cap="none" spc="0" normalizeH="0" baseline="0" noProof="0">
                <a:ln>
                  <a:noFill/>
                </a:ln>
                <a:solidFill>
                  <a:prstClr val="black"/>
                </a:solidFill>
                <a:effectLst/>
                <a:uLnTx/>
                <a:uFillTx/>
                <a:latin typeface="Roboto" panose="02000000000000000000" pitchFamily="2" charset="0"/>
                <a:ea typeface="Roboto" panose="02000000000000000000" pitchFamily="2" charset="0"/>
                <a:cs typeface="Roboto" panose="02000000000000000000" pitchFamily="2" charset="0"/>
              </a:rPr>
              <a:t>Waar vind je bekroonde jeugdliteratuur?</a:t>
            </a:r>
          </a:p>
        </p:txBody>
      </p:sp>
    </p:spTree>
    <p:extLst>
      <p:ext uri="{BB962C8B-B14F-4D97-AF65-F5344CB8AC3E}">
        <p14:creationId xmlns:p14="http://schemas.microsoft.com/office/powerpoint/2010/main" val="1637776911"/>
      </p:ext>
    </p:extLst>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Afbeelding 2">
            <a:extLst>
              <a:ext uri="{FF2B5EF4-FFF2-40B4-BE49-F238E27FC236}">
                <a16:creationId xmlns:a16="http://schemas.microsoft.com/office/drawing/2014/main" id="{40C2AE02-D994-51F1-AB0C-CB4523D4EF69}"/>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148855" y="1363628"/>
            <a:ext cx="5798289" cy="4348716"/>
          </a:xfrm>
          <a:prstGeom prst="rect">
            <a:avLst/>
          </a:prstGeom>
        </p:spPr>
      </p:pic>
      <p:pic>
        <p:nvPicPr>
          <p:cNvPr id="5" name="Afbeelding 4">
            <a:extLst>
              <a:ext uri="{FF2B5EF4-FFF2-40B4-BE49-F238E27FC236}">
                <a16:creationId xmlns:a16="http://schemas.microsoft.com/office/drawing/2014/main" id="{0C9E02E2-527E-6546-A7A7-D83D03450220}"/>
              </a:ext>
              <a:ext uri="{C183D7F6-B498-43B3-948B-1728B52AA6E4}">
                <adec:decorative xmlns:adec="http://schemas.microsoft.com/office/drawing/2017/decorative" val="1"/>
              </a:ext>
            </a:extLst>
          </p:cNvPr>
          <p:cNvPicPr>
            <a:picLocks noChangeAspect="1"/>
          </p:cNvPicPr>
          <p:nvPr/>
        </p:nvPicPr>
        <p:blipFill>
          <a:blip r:embed="rId4"/>
          <a:stretch>
            <a:fillRect/>
          </a:stretch>
        </p:blipFill>
        <p:spPr>
          <a:xfrm>
            <a:off x="6244858" y="2211572"/>
            <a:ext cx="5674242" cy="4255682"/>
          </a:xfrm>
          <a:prstGeom prst="rect">
            <a:avLst/>
          </a:prstGeom>
        </p:spPr>
      </p:pic>
      <p:sp>
        <p:nvSpPr>
          <p:cNvPr id="7" name="Tekstvak 6">
            <a:extLst>
              <a:ext uri="{FF2B5EF4-FFF2-40B4-BE49-F238E27FC236}">
                <a16:creationId xmlns:a16="http://schemas.microsoft.com/office/drawing/2014/main" id="{6A0C2C90-F0B8-25CB-7572-8BB50BCE081C}"/>
              </a:ext>
            </a:extLst>
          </p:cNvPr>
          <p:cNvSpPr txBox="1"/>
          <p:nvPr/>
        </p:nvSpPr>
        <p:spPr>
          <a:xfrm>
            <a:off x="433277" y="5980962"/>
            <a:ext cx="6097772"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nl-BE" sz="1800" b="0" i="0" u="none" strike="noStrike" kern="1200" cap="none" spc="0" normalizeH="0" baseline="0" noProof="0">
                <a:ln>
                  <a:noFill/>
                </a:ln>
                <a:solidFill>
                  <a:prstClr val="black"/>
                </a:solidFill>
                <a:effectLst/>
                <a:uLnTx/>
                <a:uFillTx/>
                <a:latin typeface="Trebuchet MS"/>
                <a:ea typeface="+mn-ea"/>
                <a:cs typeface="+mn-cs"/>
                <a:hlinkClick r:id="rId5"/>
              </a:rPr>
              <a:t>https://lezersgoud.nl/griffels-penselen-2026/</a:t>
            </a:r>
            <a:endParaRPr kumimoji="0" lang="nl-BE" sz="1800" b="0" i="0" u="none" strike="noStrike" kern="1200" cap="none" spc="0" normalizeH="0" baseline="0" noProof="0">
              <a:ln>
                <a:noFill/>
              </a:ln>
              <a:solidFill>
                <a:prstClr val="black"/>
              </a:solidFill>
              <a:effectLst/>
              <a:uLnTx/>
              <a:uFillTx/>
              <a:latin typeface="Trebuchet MS"/>
              <a:ea typeface="+mn-ea"/>
              <a:cs typeface="+mn-cs"/>
            </a:endParaRPr>
          </a:p>
        </p:txBody>
      </p:sp>
      <p:sp>
        <p:nvSpPr>
          <p:cNvPr id="9" name="Tekstvak 8">
            <a:extLst>
              <a:ext uri="{FF2B5EF4-FFF2-40B4-BE49-F238E27FC236}">
                <a16:creationId xmlns:a16="http://schemas.microsoft.com/office/drawing/2014/main" id="{5DBD65D8-8DF0-5A5B-B1C7-5C0A52EBC8DE}"/>
              </a:ext>
            </a:extLst>
          </p:cNvPr>
          <p:cNvSpPr txBox="1"/>
          <p:nvPr/>
        </p:nvSpPr>
        <p:spPr>
          <a:xfrm>
            <a:off x="1480277" y="537570"/>
            <a:ext cx="9231445" cy="715089"/>
          </a:xfrm>
          <a:prstGeom prst="round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nl-BE" sz="3600" b="1" i="0" u="none" strike="noStrike" kern="1200" cap="none" spc="0" normalizeH="0" baseline="0" noProof="0">
                <a:ln>
                  <a:noFill/>
                </a:ln>
                <a:solidFill>
                  <a:prstClr val="black"/>
                </a:solidFill>
                <a:effectLst/>
                <a:uLnTx/>
                <a:uFillTx/>
                <a:latin typeface="Roboto" panose="02000000000000000000" pitchFamily="2" charset="0"/>
                <a:ea typeface="Roboto" panose="02000000000000000000" pitchFamily="2" charset="0"/>
                <a:cs typeface="Roboto" panose="02000000000000000000" pitchFamily="2" charset="0"/>
              </a:rPr>
              <a:t>Waar vind je bekroonde jeugdliteratuur?</a:t>
            </a:r>
          </a:p>
        </p:txBody>
      </p:sp>
    </p:spTree>
    <p:extLst>
      <p:ext uri="{BB962C8B-B14F-4D97-AF65-F5344CB8AC3E}">
        <p14:creationId xmlns:p14="http://schemas.microsoft.com/office/powerpoint/2010/main" val="2609733203"/>
      </p:ext>
    </p:extLst>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Afbeelding 2">
            <a:extLst>
              <a:ext uri="{FF2B5EF4-FFF2-40B4-BE49-F238E27FC236}">
                <a16:creationId xmlns:a16="http://schemas.microsoft.com/office/drawing/2014/main" id="{A5D1F4E2-0C98-EED0-035F-4DC88546AC88}"/>
              </a:ext>
            </a:extLst>
          </p:cNvPr>
          <p:cNvPicPr>
            <a:picLocks noChangeAspect="1"/>
          </p:cNvPicPr>
          <p:nvPr/>
        </p:nvPicPr>
        <p:blipFill>
          <a:blip r:embed="rId3"/>
          <a:srcRect t="5251"/>
          <a:stretch>
            <a:fillRect/>
          </a:stretch>
        </p:blipFill>
        <p:spPr>
          <a:xfrm>
            <a:off x="3347" y="449721"/>
            <a:ext cx="12192000" cy="5060987"/>
          </a:xfrm>
          <a:prstGeom prst="rect">
            <a:avLst/>
          </a:prstGeom>
        </p:spPr>
      </p:pic>
      <p:sp>
        <p:nvSpPr>
          <p:cNvPr id="5" name="Tekstvak 4">
            <a:extLst>
              <a:ext uri="{FF2B5EF4-FFF2-40B4-BE49-F238E27FC236}">
                <a16:creationId xmlns:a16="http://schemas.microsoft.com/office/drawing/2014/main" id="{8CE9DEB0-5D95-75A5-871A-D6CE44950962}"/>
              </a:ext>
            </a:extLst>
          </p:cNvPr>
          <p:cNvSpPr txBox="1"/>
          <p:nvPr/>
        </p:nvSpPr>
        <p:spPr>
          <a:xfrm>
            <a:off x="214110" y="6372204"/>
            <a:ext cx="6099348"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nl-BE" sz="1800" b="0" i="0" u="none" strike="noStrike" kern="1200" cap="none" spc="0" normalizeH="0" baseline="0" noProof="0">
                <a:ln>
                  <a:noFill/>
                </a:ln>
                <a:solidFill>
                  <a:prstClr val="black"/>
                </a:solidFill>
                <a:effectLst/>
                <a:uLnTx/>
                <a:uFillTx/>
                <a:latin typeface="Trebuchet MS"/>
                <a:ea typeface="+mn-ea"/>
                <a:cs typeface="+mn-cs"/>
                <a:hlinkClick r:id="rId4"/>
              </a:rPr>
              <a:t>https://woutertjepieterseprijs.nl/</a:t>
            </a:r>
            <a:endParaRPr kumimoji="0" lang="nl-BE" sz="1800" b="0" i="0" u="none" strike="noStrike" kern="1200" cap="none" spc="0" normalizeH="0" baseline="0" noProof="0">
              <a:ln>
                <a:noFill/>
              </a:ln>
              <a:solidFill>
                <a:prstClr val="black"/>
              </a:solidFill>
              <a:effectLst/>
              <a:uLnTx/>
              <a:uFillTx/>
              <a:latin typeface="Trebuchet MS"/>
              <a:ea typeface="+mn-ea"/>
              <a:cs typeface="+mn-cs"/>
            </a:endParaRPr>
          </a:p>
        </p:txBody>
      </p:sp>
      <p:pic>
        <p:nvPicPr>
          <p:cNvPr id="4" name="Afbeelding 3">
            <a:extLst>
              <a:ext uri="{FF2B5EF4-FFF2-40B4-BE49-F238E27FC236}">
                <a16:creationId xmlns:a16="http://schemas.microsoft.com/office/drawing/2014/main" id="{9F2C64E9-C162-E639-BBB5-BF6557ABF541}"/>
              </a:ext>
            </a:extLst>
          </p:cNvPr>
          <p:cNvPicPr>
            <a:picLocks noChangeAspect="1"/>
          </p:cNvPicPr>
          <p:nvPr/>
        </p:nvPicPr>
        <p:blipFill>
          <a:blip r:embed="rId5"/>
          <a:stretch>
            <a:fillRect/>
          </a:stretch>
        </p:blipFill>
        <p:spPr>
          <a:xfrm>
            <a:off x="655980" y="5080572"/>
            <a:ext cx="11042182" cy="1291632"/>
          </a:xfrm>
          <a:prstGeom prst="rect">
            <a:avLst/>
          </a:prstGeom>
        </p:spPr>
      </p:pic>
      <p:pic>
        <p:nvPicPr>
          <p:cNvPr id="6" name="Afbeelding 5">
            <a:extLst>
              <a:ext uri="{FF2B5EF4-FFF2-40B4-BE49-F238E27FC236}">
                <a16:creationId xmlns:a16="http://schemas.microsoft.com/office/drawing/2014/main" id="{FC55A83A-DAA2-7E0F-AD36-171C1489BA62}"/>
              </a:ext>
              <a:ext uri="{C183D7F6-B498-43B3-948B-1728B52AA6E4}">
                <adec:decorative xmlns:adec="http://schemas.microsoft.com/office/drawing/2017/decorative" val="1"/>
              </a:ext>
            </a:extLst>
          </p:cNvPr>
          <p:cNvPicPr>
            <a:picLocks noChangeAspect="1"/>
          </p:cNvPicPr>
          <p:nvPr/>
        </p:nvPicPr>
        <p:blipFill>
          <a:blip r:embed="rId6"/>
          <a:stretch>
            <a:fillRect/>
          </a:stretch>
        </p:blipFill>
        <p:spPr>
          <a:xfrm>
            <a:off x="9317367" y="2342304"/>
            <a:ext cx="1896224" cy="2676352"/>
          </a:xfrm>
          <a:prstGeom prst="rect">
            <a:avLst/>
          </a:prstGeom>
        </p:spPr>
      </p:pic>
      <p:pic>
        <p:nvPicPr>
          <p:cNvPr id="8" name="Afbeelding 7">
            <a:extLst>
              <a:ext uri="{FF2B5EF4-FFF2-40B4-BE49-F238E27FC236}">
                <a16:creationId xmlns:a16="http://schemas.microsoft.com/office/drawing/2014/main" id="{7E68CFE1-955A-160B-87FC-FFF14F2CD286}"/>
              </a:ext>
            </a:extLst>
          </p:cNvPr>
          <p:cNvPicPr>
            <a:picLocks noChangeAspect="1"/>
          </p:cNvPicPr>
          <p:nvPr/>
        </p:nvPicPr>
        <p:blipFill>
          <a:blip r:embed="rId7"/>
          <a:srcRect t="13284"/>
          <a:stretch>
            <a:fillRect/>
          </a:stretch>
        </p:blipFill>
        <p:spPr>
          <a:xfrm>
            <a:off x="3274417" y="4339965"/>
            <a:ext cx="4668104" cy="541398"/>
          </a:xfrm>
          <a:prstGeom prst="rect">
            <a:avLst/>
          </a:prstGeom>
        </p:spPr>
      </p:pic>
      <p:sp>
        <p:nvSpPr>
          <p:cNvPr id="10" name="Tekstvak 9">
            <a:extLst>
              <a:ext uri="{FF2B5EF4-FFF2-40B4-BE49-F238E27FC236}">
                <a16:creationId xmlns:a16="http://schemas.microsoft.com/office/drawing/2014/main" id="{2BF12EBD-BE2F-DAE4-64C3-E7D9E291171D}"/>
              </a:ext>
            </a:extLst>
          </p:cNvPr>
          <p:cNvSpPr txBox="1"/>
          <p:nvPr/>
        </p:nvSpPr>
        <p:spPr>
          <a:xfrm>
            <a:off x="1480277" y="293018"/>
            <a:ext cx="9231445" cy="715089"/>
          </a:xfrm>
          <a:prstGeom prst="round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nl-BE" sz="3600" b="1" i="0" u="none" strike="noStrike" kern="1200" cap="none" spc="0" normalizeH="0" baseline="0" noProof="0">
                <a:ln>
                  <a:noFill/>
                </a:ln>
                <a:solidFill>
                  <a:prstClr val="black"/>
                </a:solidFill>
                <a:effectLst/>
                <a:uLnTx/>
                <a:uFillTx/>
                <a:latin typeface="Roboto" panose="02000000000000000000" pitchFamily="2" charset="0"/>
                <a:ea typeface="Roboto" panose="02000000000000000000" pitchFamily="2" charset="0"/>
                <a:cs typeface="Roboto" panose="02000000000000000000" pitchFamily="2" charset="0"/>
              </a:rPr>
              <a:t>Waar vind je bekroonde jeugdliteratuur?</a:t>
            </a:r>
          </a:p>
        </p:txBody>
      </p:sp>
    </p:spTree>
    <p:extLst>
      <p:ext uri="{BB962C8B-B14F-4D97-AF65-F5344CB8AC3E}">
        <p14:creationId xmlns:p14="http://schemas.microsoft.com/office/powerpoint/2010/main" val="4151558715"/>
      </p:ext>
    </p:extLst>
  </p:cSld>
  <p:clrMapOvr>
    <a:masterClrMapping/>
  </p:clrMapOvr>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ekstvak 20">
            <a:extLst>
              <a:ext uri="{FF2B5EF4-FFF2-40B4-BE49-F238E27FC236}">
                <a16:creationId xmlns:a16="http://schemas.microsoft.com/office/drawing/2014/main" id="{B0A6596D-03C7-CB4E-62C8-84CD873DDA70}"/>
              </a:ext>
            </a:extLst>
          </p:cNvPr>
          <p:cNvSpPr txBox="1"/>
          <p:nvPr/>
        </p:nvSpPr>
        <p:spPr>
          <a:xfrm>
            <a:off x="6815200" y="3429000"/>
            <a:ext cx="4273528"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2400" b="1" i="0" u="none" strike="noStrike" kern="1200" cap="none" spc="0" normalizeH="0" baseline="0" noProof="0">
                <a:ln>
                  <a:noFill/>
                </a:ln>
                <a:solidFill>
                  <a:prstClr val="black"/>
                </a:solidFill>
                <a:effectLst/>
                <a:uLnTx/>
                <a:uFillTx/>
                <a:latin typeface="Trebuchet MS"/>
                <a:ea typeface="+mn-ea"/>
                <a:cs typeface="+mn-cs"/>
              </a:rPr>
              <a:t>Aidan Chambers </a:t>
            </a:r>
            <a:r>
              <a:rPr kumimoji="0" lang="nl-NL" sz="1800" b="1" i="0" u="none" strike="noStrike" kern="1200" cap="none" spc="0" normalizeH="0" baseline="0" noProof="0">
                <a:ln>
                  <a:noFill/>
                </a:ln>
                <a:solidFill>
                  <a:prstClr val="black"/>
                </a:solidFill>
                <a:effectLst/>
                <a:uLnTx/>
                <a:uFillTx/>
                <a:latin typeface="Trebuchet MS"/>
                <a:ea typeface="+mn-ea"/>
                <a:cs typeface="+mn-cs"/>
              </a:rPr>
              <a:t>(1934-2025)</a:t>
            </a:r>
            <a:endParaRPr kumimoji="0" lang="nl-BE" sz="2400" b="1" i="0" u="none" strike="noStrike" kern="1200" cap="none" spc="0" normalizeH="0" baseline="0" noProof="0">
              <a:ln>
                <a:noFill/>
              </a:ln>
              <a:solidFill>
                <a:prstClr val="black"/>
              </a:solidFill>
              <a:effectLst/>
              <a:uLnTx/>
              <a:uFillTx/>
              <a:latin typeface="Trebuchet MS"/>
              <a:ea typeface="+mn-ea"/>
              <a:cs typeface="+mn-cs"/>
            </a:endParaRPr>
          </a:p>
        </p:txBody>
      </p:sp>
      <p:pic>
        <p:nvPicPr>
          <p:cNvPr id="2" name="Afbeelding 1">
            <a:extLst>
              <a:ext uri="{FF2B5EF4-FFF2-40B4-BE49-F238E27FC236}">
                <a16:creationId xmlns:a16="http://schemas.microsoft.com/office/drawing/2014/main" id="{F0C3CFE0-DF5C-43EF-F5DE-8015FE0A31EA}"/>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6726705" y="347978"/>
            <a:ext cx="4621473" cy="3206579"/>
          </a:xfrm>
          <a:prstGeom prst="rect">
            <a:avLst/>
          </a:prstGeom>
        </p:spPr>
      </p:pic>
      <p:pic>
        <p:nvPicPr>
          <p:cNvPr id="3" name="Picture 2" descr="Image">
            <a:extLst>
              <a:ext uri="{FF2B5EF4-FFF2-40B4-BE49-F238E27FC236}">
                <a16:creationId xmlns:a16="http://schemas.microsoft.com/office/drawing/2014/main" id="{28903BBE-662E-B77B-864F-5C674E29F30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03694" y="4035016"/>
            <a:ext cx="4444484" cy="2600563"/>
          </a:xfrm>
          <a:prstGeom prst="rect">
            <a:avLst/>
          </a:prstGeom>
          <a:noFill/>
          <a:extLst>
            <a:ext uri="{909E8E84-426E-40DD-AFC4-6F175D3DCCD1}">
              <a14:hiddenFill xmlns:a14="http://schemas.microsoft.com/office/drawing/2010/main">
                <a:solidFill>
                  <a:srgbClr val="FFFFFF"/>
                </a:solidFill>
              </a14:hiddenFill>
            </a:ext>
          </a:extLst>
        </p:spPr>
      </p:pic>
      <p:sp>
        <p:nvSpPr>
          <p:cNvPr id="14" name="Titel 1">
            <a:extLst>
              <a:ext uri="{FF2B5EF4-FFF2-40B4-BE49-F238E27FC236}">
                <a16:creationId xmlns:a16="http://schemas.microsoft.com/office/drawing/2014/main" id="{7ECE532B-C7A8-07F0-A423-4C0EAA3DB85C}"/>
              </a:ext>
            </a:extLst>
          </p:cNvPr>
          <p:cNvSpPr txBox="1">
            <a:spLocks/>
          </p:cNvSpPr>
          <p:nvPr/>
        </p:nvSpPr>
        <p:spPr>
          <a:xfrm>
            <a:off x="351261" y="544624"/>
            <a:ext cx="9799638" cy="648481"/>
          </a:xfrm>
          <a:prstGeom prst="rect">
            <a:avLst/>
          </a:prstGeom>
        </p:spPr>
        <p:txBody>
          <a:bodyPr/>
          <a:lstStyle>
            <a:lvl1pPr algn="l" defTabSz="685783" rtl="0" eaLnBrk="1" latinLnBrk="0" hangingPunct="1">
              <a:spcBef>
                <a:spcPct val="0"/>
              </a:spcBef>
              <a:buNone/>
              <a:defRPr kumimoji="0" lang="nl-BE" sz="2400" b="0" kern="1200" cap="none" baseline="0" dirty="0" smtClean="0">
                <a:solidFill>
                  <a:srgbClr val="2D3E4E"/>
                </a:solidFill>
                <a:effectLst/>
                <a:latin typeface="Poppins ExtraBold" panose="00000900000000000000" pitchFamily="2" charset="0"/>
                <a:ea typeface="Roboto" pitchFamily="2" charset="0"/>
                <a:cs typeface="Poppins ExtraBold" panose="00000900000000000000" pitchFamily="2" charset="0"/>
              </a:defRPr>
            </a:lvl1pPr>
          </a:lstStyle>
          <a:p>
            <a:r>
              <a:rPr lang="nl-NL" sz="3600" b="1">
                <a:solidFill>
                  <a:schemeClr val="tx1"/>
                </a:solidFill>
                <a:latin typeface="Poppins" panose="00000500000000000000" pitchFamily="2" charset="0"/>
                <a:cs typeface="Poppins" panose="00000500000000000000" pitchFamily="2" charset="0"/>
              </a:rPr>
              <a:t>Interactie met literatuur</a:t>
            </a:r>
            <a:endParaRPr lang="nl-NL" sz="3600"/>
          </a:p>
        </p:txBody>
      </p:sp>
      <p:graphicFrame>
        <p:nvGraphicFramePr>
          <p:cNvPr id="18" name="Tabel 17">
            <a:extLst>
              <a:ext uri="{FF2B5EF4-FFF2-40B4-BE49-F238E27FC236}">
                <a16:creationId xmlns:a16="http://schemas.microsoft.com/office/drawing/2014/main" id="{9055009B-E417-1DE0-50A3-737447A1790E}"/>
              </a:ext>
            </a:extLst>
          </p:cNvPr>
          <p:cNvGraphicFramePr>
            <a:graphicFrameLocks noGrp="1"/>
          </p:cNvGraphicFramePr>
          <p:nvPr>
            <p:extLst>
              <p:ext uri="{D42A27DB-BD31-4B8C-83A1-F6EECF244321}">
                <p14:modId xmlns:p14="http://schemas.microsoft.com/office/powerpoint/2010/main" val="3139716099"/>
              </p:ext>
            </p:extLst>
          </p:nvPr>
        </p:nvGraphicFramePr>
        <p:xfrm>
          <a:off x="456179" y="1236672"/>
          <a:ext cx="5777473" cy="5212080"/>
        </p:xfrm>
        <a:graphic>
          <a:graphicData uri="http://schemas.openxmlformats.org/drawingml/2006/table">
            <a:tbl>
              <a:tblPr firstRow="1" bandRow="1">
                <a:tableStyleId>{93296810-A885-4BE3-A3E7-6D5BEEA58F35}</a:tableStyleId>
              </a:tblPr>
              <a:tblGrid>
                <a:gridCol w="5777473">
                  <a:extLst>
                    <a:ext uri="{9D8B030D-6E8A-4147-A177-3AD203B41FA5}">
                      <a16:colId xmlns:a16="http://schemas.microsoft.com/office/drawing/2014/main" val="756591882"/>
                    </a:ext>
                  </a:extLst>
                </a:gridCol>
              </a:tblGrid>
              <a:tr h="652963">
                <a:tc>
                  <a:txBody>
                    <a:bodyPr/>
                    <a:lstStyle/>
                    <a:p>
                      <a:r>
                        <a:rPr lang="nl-NL" sz="2800" b="0">
                          <a:solidFill>
                            <a:schemeClr val="tx1"/>
                          </a:solidFill>
                        </a:rPr>
                        <a:t>Kiezen </a:t>
                      </a:r>
                    </a:p>
                    <a:p>
                      <a:pPr marL="342900" indent="-342900">
                        <a:buFont typeface="Arial" panose="020B0604020202020204" pitchFamily="34" charset="0"/>
                        <a:buChar char="•"/>
                      </a:pPr>
                      <a:r>
                        <a:rPr lang="nl-BE" sz="2000" b="0">
                          <a:solidFill>
                            <a:schemeClr val="tx1"/>
                          </a:solidFill>
                        </a:rPr>
                        <a:t>Boeken verkennen en kiezen</a:t>
                      </a:r>
                    </a:p>
                    <a:p>
                      <a:pPr marL="342900" indent="-342900">
                        <a:buFont typeface="Arial" panose="020B0604020202020204" pitchFamily="34" charset="0"/>
                        <a:buChar char="•"/>
                      </a:pPr>
                      <a:r>
                        <a:rPr lang="nl-NL" sz="2000" b="0">
                          <a:solidFill>
                            <a:schemeClr val="tx1"/>
                          </a:solidFill>
                        </a:rPr>
                        <a:t>Steeds bewuster vanuit voorkeur, genre en doel</a:t>
                      </a:r>
                      <a:endParaRPr lang="nl-BE" sz="2800" b="0">
                        <a:solidFill>
                          <a:schemeClr val="tx1"/>
                        </a:solidFill>
                      </a:endParaRPr>
                    </a:p>
                  </a:txBody>
                  <a:tcPr>
                    <a:solidFill>
                      <a:schemeClr val="accent6">
                        <a:lumMod val="60000"/>
                        <a:lumOff val="40000"/>
                      </a:schemeClr>
                    </a:solidFill>
                  </a:tcPr>
                </a:tc>
                <a:extLst>
                  <a:ext uri="{0D108BD9-81ED-4DB2-BD59-A6C34878D82A}">
                    <a16:rowId xmlns:a16="http://schemas.microsoft.com/office/drawing/2014/main" val="715384530"/>
                  </a:ext>
                </a:extLst>
              </a:tr>
              <a:tr h="652963">
                <a:tc>
                  <a:txBody>
                    <a:bodyPr/>
                    <a:lstStyle/>
                    <a:p>
                      <a:r>
                        <a:rPr lang="nl-NL" sz="2800"/>
                        <a:t>Lezen </a:t>
                      </a:r>
                    </a:p>
                    <a:p>
                      <a:pPr marL="342900" marR="0" lvl="0" indent="-34290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nl-BE" sz="2000" b="0" kern="1200" noProof="0">
                          <a:solidFill>
                            <a:schemeClr val="tx1"/>
                          </a:solidFill>
                          <a:latin typeface="+mn-lt"/>
                          <a:ea typeface="+mn-ea"/>
                          <a:cs typeface="+mn-cs"/>
                        </a:rPr>
                        <a:t>Bekroonde jeugdliteratuur lezen en beluisteren</a:t>
                      </a:r>
                    </a:p>
                    <a:p>
                      <a:pPr marL="342900" marR="0" lvl="0" indent="-34290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nl-BE" sz="2000" b="0" kern="1200" noProof="0">
                          <a:solidFill>
                            <a:schemeClr val="tx1"/>
                          </a:solidFill>
                          <a:latin typeface="+mn-lt"/>
                          <a:ea typeface="+mn-ea"/>
                          <a:cs typeface="+mn-cs"/>
                        </a:rPr>
                        <a:t>Fictie én non-fictie</a:t>
                      </a:r>
                    </a:p>
                    <a:p>
                      <a:pPr marL="342900" marR="0" lvl="0" indent="-34290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nl-NL" sz="2000" b="0" kern="1200" noProof="0">
                          <a:solidFill>
                            <a:schemeClr val="tx1"/>
                          </a:solidFill>
                          <a:latin typeface="+mn-lt"/>
                          <a:ea typeface="+mn-ea"/>
                          <a:cs typeface="+mn-cs"/>
                        </a:rPr>
                        <a:t>Steeds meer literaire elementen leren kennen</a:t>
                      </a:r>
                      <a:endParaRPr lang="nl-BE" sz="2800"/>
                    </a:p>
                  </a:txBody>
                  <a:tcPr>
                    <a:solidFill>
                      <a:schemeClr val="accent6"/>
                    </a:solidFill>
                  </a:tcPr>
                </a:tc>
                <a:extLst>
                  <a:ext uri="{0D108BD9-81ED-4DB2-BD59-A6C34878D82A}">
                    <a16:rowId xmlns:a16="http://schemas.microsoft.com/office/drawing/2014/main" val="1334104309"/>
                  </a:ext>
                </a:extLst>
              </a:tr>
              <a:tr h="652963">
                <a:tc>
                  <a:txBody>
                    <a:bodyPr/>
                    <a:lstStyle/>
                    <a:p>
                      <a:r>
                        <a:rPr lang="nl-NL" sz="2800"/>
                        <a:t>Reageren </a:t>
                      </a:r>
                    </a:p>
                    <a:p>
                      <a:pPr marL="457200" indent="-457200">
                        <a:buFont typeface="Arial" panose="020B0604020202020204" pitchFamily="34" charset="0"/>
                        <a:buChar char="•"/>
                      </a:pPr>
                      <a:r>
                        <a:rPr lang="nl-NL" sz="2000"/>
                        <a:t>Ervaringen, gedachten en gevoelens delen</a:t>
                      </a:r>
                    </a:p>
                    <a:p>
                      <a:pPr marL="457200" indent="-457200">
                        <a:buFont typeface="Arial" panose="020B0604020202020204" pitchFamily="34" charset="0"/>
                        <a:buChar char="•"/>
                      </a:pPr>
                      <a:r>
                        <a:rPr lang="nl-NL" sz="2000"/>
                        <a:t>Vertellen wat aanspreekt en waarom</a:t>
                      </a:r>
                    </a:p>
                    <a:p>
                      <a:pPr marL="457200" indent="-457200">
                        <a:buFont typeface="Arial" panose="020B0604020202020204" pitchFamily="34" charset="0"/>
                        <a:buChar char="•"/>
                      </a:pPr>
                      <a:r>
                        <a:rPr lang="nl-NL" sz="2000"/>
                        <a:t>Steeds rijker over teksten praten en voorkeuren onderbouwen</a:t>
                      </a:r>
                      <a:endParaRPr lang="nl-BE" sz="2800"/>
                    </a:p>
                  </a:txBody>
                  <a:tcPr>
                    <a:solidFill>
                      <a:schemeClr val="accent6">
                        <a:lumMod val="60000"/>
                        <a:lumOff val="40000"/>
                      </a:schemeClr>
                    </a:solidFill>
                  </a:tcPr>
                </a:tc>
                <a:extLst>
                  <a:ext uri="{0D108BD9-81ED-4DB2-BD59-A6C34878D82A}">
                    <a16:rowId xmlns:a16="http://schemas.microsoft.com/office/drawing/2014/main" val="4040904779"/>
                  </a:ext>
                </a:extLst>
              </a:tr>
            </a:tbl>
          </a:graphicData>
        </a:graphic>
      </p:graphicFrame>
      <p:sp>
        <p:nvSpPr>
          <p:cNvPr id="26" name="Rechthoek: afgeronde hoeken 25">
            <a:extLst>
              <a:ext uri="{FF2B5EF4-FFF2-40B4-BE49-F238E27FC236}">
                <a16:creationId xmlns:a16="http://schemas.microsoft.com/office/drawing/2014/main" id="{C1C1AAAC-770A-BF18-0C4E-41164EC40E86}"/>
              </a:ext>
            </a:extLst>
          </p:cNvPr>
          <p:cNvSpPr/>
          <p:nvPr/>
        </p:nvSpPr>
        <p:spPr>
          <a:xfrm>
            <a:off x="456179" y="4075044"/>
            <a:ext cx="5219064" cy="655982"/>
          </a:xfrm>
          <a:prstGeom prst="roundRect">
            <a:avLst/>
          </a:prstGeom>
          <a:noFill/>
          <a:ln w="5715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Tree>
    <p:extLst>
      <p:ext uri="{BB962C8B-B14F-4D97-AF65-F5344CB8AC3E}">
        <p14:creationId xmlns:p14="http://schemas.microsoft.com/office/powerpoint/2010/main" val="27570803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animBg="1"/>
    </p:bldLst>
  </p:timing>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7D483D-93D4-BEEE-9BAD-FB9B8B514D55}"/>
            </a:ext>
          </a:extLst>
        </p:cNvPr>
        <p:cNvGrpSpPr/>
        <p:nvPr/>
      </p:nvGrpSpPr>
      <p:grpSpPr>
        <a:xfrm>
          <a:off x="0" y="0"/>
          <a:ext cx="0" cy="0"/>
          <a:chOff x="0" y="0"/>
          <a:chExt cx="0" cy="0"/>
        </a:xfrm>
      </p:grpSpPr>
      <p:sp>
        <p:nvSpPr>
          <p:cNvPr id="2" name="Tekstvak 1">
            <a:extLst>
              <a:ext uri="{FF2B5EF4-FFF2-40B4-BE49-F238E27FC236}">
                <a16:creationId xmlns:a16="http://schemas.microsoft.com/office/drawing/2014/main" id="{FA662369-371D-5C8C-5E19-6946F99025E2}"/>
              </a:ext>
            </a:extLst>
          </p:cNvPr>
          <p:cNvSpPr txBox="1"/>
          <p:nvPr/>
        </p:nvSpPr>
        <p:spPr>
          <a:xfrm>
            <a:off x="362339" y="210234"/>
            <a:ext cx="11467322" cy="107721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3200" b="0" i="0" u="none" strike="noStrike" kern="1200" cap="none" spc="0" normalizeH="0" baseline="0" noProof="0">
                <a:ln>
                  <a:noFill/>
                </a:ln>
                <a:solidFill>
                  <a:prstClr val="black"/>
                </a:solidFill>
                <a:effectLst/>
                <a:uLnTx/>
                <a:uFillTx/>
                <a:latin typeface="Poppins Black" panose="00000A00000000000000" pitchFamily="2" charset="0"/>
                <a:ea typeface="+mn-ea"/>
                <a:cs typeface="Poppins Black" panose="00000A00000000000000" pitchFamily="2" charset="0"/>
              </a:rPr>
              <a:t>Literaire elementen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3200" b="0" i="0" u="none" strike="noStrike" kern="1200" cap="none" spc="0" normalizeH="0" baseline="0" noProof="0">
                <a:ln>
                  <a:noFill/>
                </a:ln>
                <a:solidFill>
                  <a:prstClr val="black"/>
                </a:solidFill>
                <a:effectLst/>
                <a:uLnTx/>
                <a:uFillTx/>
                <a:latin typeface="Poppins Black" panose="00000A00000000000000" pitchFamily="2" charset="0"/>
                <a:ea typeface="+mn-ea"/>
                <a:cs typeface="Poppins Black" panose="00000A00000000000000" pitchFamily="2" charset="0"/>
              </a:rPr>
              <a:t>   </a:t>
            </a:r>
            <a:endParaRPr kumimoji="0" lang="nl-BE" sz="3200" b="0" i="0" u="none" strike="noStrike" kern="1200" cap="none" spc="0" normalizeH="0" baseline="0" noProof="0">
              <a:ln>
                <a:noFill/>
              </a:ln>
              <a:solidFill>
                <a:prstClr val="black"/>
              </a:solidFill>
              <a:effectLst/>
              <a:uLnTx/>
              <a:uFillTx/>
              <a:latin typeface="Poppins Black" panose="00000A00000000000000" pitchFamily="2" charset="0"/>
              <a:ea typeface="+mn-ea"/>
              <a:cs typeface="Poppins Black" panose="00000A00000000000000" pitchFamily="2" charset="0"/>
            </a:endParaRPr>
          </a:p>
        </p:txBody>
      </p:sp>
      <p:graphicFrame>
        <p:nvGraphicFramePr>
          <p:cNvPr id="5" name="Tabel 4">
            <a:extLst>
              <a:ext uri="{FF2B5EF4-FFF2-40B4-BE49-F238E27FC236}">
                <a16:creationId xmlns:a16="http://schemas.microsoft.com/office/drawing/2014/main" id="{B155A7E1-4A08-97C2-1ABB-CA804F414D38}"/>
              </a:ext>
            </a:extLst>
          </p:cNvPr>
          <p:cNvGraphicFramePr>
            <a:graphicFrameLocks noGrp="1"/>
          </p:cNvGraphicFramePr>
          <p:nvPr>
            <p:extLst>
              <p:ext uri="{D42A27DB-BD31-4B8C-83A1-F6EECF244321}">
                <p14:modId xmlns:p14="http://schemas.microsoft.com/office/powerpoint/2010/main" val="3072097204"/>
              </p:ext>
            </p:extLst>
          </p:nvPr>
        </p:nvGraphicFramePr>
        <p:xfrm>
          <a:off x="264017" y="764036"/>
          <a:ext cx="11467322" cy="6067301"/>
        </p:xfrm>
        <a:graphic>
          <a:graphicData uri="http://schemas.openxmlformats.org/drawingml/2006/table">
            <a:tbl>
              <a:tblPr firstRow="1" bandRow="1">
                <a:tableStyleId>{21E4AEA4-8DFA-4A89-87EB-49C32662AFE0}</a:tableStyleId>
              </a:tblPr>
              <a:tblGrid>
                <a:gridCol w="1566269">
                  <a:extLst>
                    <a:ext uri="{9D8B030D-6E8A-4147-A177-3AD203B41FA5}">
                      <a16:colId xmlns:a16="http://schemas.microsoft.com/office/drawing/2014/main" val="1581075544"/>
                    </a:ext>
                  </a:extLst>
                </a:gridCol>
                <a:gridCol w="4891850">
                  <a:extLst>
                    <a:ext uri="{9D8B030D-6E8A-4147-A177-3AD203B41FA5}">
                      <a16:colId xmlns:a16="http://schemas.microsoft.com/office/drawing/2014/main" val="2045109217"/>
                    </a:ext>
                  </a:extLst>
                </a:gridCol>
                <a:gridCol w="5009203">
                  <a:extLst>
                    <a:ext uri="{9D8B030D-6E8A-4147-A177-3AD203B41FA5}">
                      <a16:colId xmlns:a16="http://schemas.microsoft.com/office/drawing/2014/main" val="2560959473"/>
                    </a:ext>
                  </a:extLst>
                </a:gridCol>
              </a:tblGrid>
              <a:tr h="554507">
                <a:tc>
                  <a:txBody>
                    <a:bodyPr/>
                    <a:lstStyle/>
                    <a:p>
                      <a:r>
                        <a:rPr lang="nl-NL" sz="1800"/>
                        <a:t>Leerjaar</a:t>
                      </a:r>
                      <a:endParaRPr lang="nl-BE" sz="1800"/>
                    </a:p>
                  </a:txBody>
                  <a:tcPr/>
                </a:tc>
                <a:tc>
                  <a:txBody>
                    <a:bodyPr/>
                    <a:lstStyle/>
                    <a:p>
                      <a:r>
                        <a:rPr lang="nl-NL" sz="1800"/>
                        <a:t>Maken kennis met volgende begrippen</a:t>
                      </a:r>
                      <a:endParaRPr lang="nl-BE" sz="1800"/>
                    </a:p>
                  </a:txBody>
                  <a:tcPr/>
                </a:tc>
                <a:tc>
                  <a:txBody>
                    <a:bodyPr/>
                    <a:lstStyle/>
                    <a:p>
                      <a:r>
                        <a:rPr lang="nl-NL" sz="1800"/>
                        <a:t>Kennen volgende begrippen</a:t>
                      </a:r>
                      <a:endParaRPr lang="nl-BE" sz="1800"/>
                    </a:p>
                  </a:txBody>
                  <a:tcPr/>
                </a:tc>
                <a:extLst>
                  <a:ext uri="{0D108BD9-81ED-4DB2-BD59-A6C34878D82A}">
                    <a16:rowId xmlns:a16="http://schemas.microsoft.com/office/drawing/2014/main" val="2400958920"/>
                  </a:ext>
                </a:extLst>
              </a:tr>
              <a:tr h="400080">
                <a:tc>
                  <a:txBody>
                    <a:bodyPr/>
                    <a:lstStyle/>
                    <a:p>
                      <a:pPr algn="ctr"/>
                      <a:r>
                        <a:rPr lang="nl-NL" sz="2400"/>
                        <a:t>JK</a:t>
                      </a:r>
                      <a:endParaRPr lang="nl-BE" sz="2400"/>
                    </a:p>
                  </a:txBody>
                  <a:tcPr/>
                </a:tc>
                <a:tc>
                  <a:txBody>
                    <a:bodyPr/>
                    <a:lstStyle/>
                    <a:p>
                      <a:pPr marL="285750" indent="-285750">
                        <a:buFont typeface="Arial" panose="020B0604020202020204" pitchFamily="34" charset="0"/>
                        <a:buChar char="•"/>
                      </a:pPr>
                      <a:r>
                        <a:rPr lang="nl-NL" sz="1600"/>
                        <a:t>De kaft</a:t>
                      </a:r>
                    </a:p>
                    <a:p>
                      <a:pPr marL="285750" indent="-285750">
                        <a:buFont typeface="Arial" panose="020B0604020202020204" pitchFamily="34" charset="0"/>
                        <a:buChar char="•"/>
                      </a:pPr>
                      <a:r>
                        <a:rPr lang="nl-NL" sz="1600"/>
                        <a:t>De titel</a:t>
                      </a:r>
                      <a:endParaRPr lang="nl-BE" sz="1600"/>
                    </a:p>
                  </a:txBody>
                  <a:tcPr/>
                </a:tc>
                <a:tc>
                  <a:txBody>
                    <a:bodyPr/>
                    <a:lstStyle/>
                    <a:p>
                      <a:pPr marL="0" marR="0" lvl="0" indent="0" algn="l" defTabSz="685783" rtl="0" eaLnBrk="1" fontAlgn="auto" latinLnBrk="0" hangingPunct="1">
                        <a:lnSpc>
                          <a:spcPct val="100000"/>
                        </a:lnSpc>
                        <a:spcBef>
                          <a:spcPts val="0"/>
                        </a:spcBef>
                        <a:spcAft>
                          <a:spcPts val="0"/>
                        </a:spcAft>
                        <a:buClrTx/>
                        <a:buSzTx/>
                        <a:buFontTx/>
                        <a:buNone/>
                        <a:tabLst/>
                        <a:defRPr/>
                      </a:pPr>
                      <a:endParaRPr lang="nl-BE" sz="1600"/>
                    </a:p>
                  </a:txBody>
                  <a:tcPr/>
                </a:tc>
                <a:extLst>
                  <a:ext uri="{0D108BD9-81ED-4DB2-BD59-A6C34878D82A}">
                    <a16:rowId xmlns:a16="http://schemas.microsoft.com/office/drawing/2014/main" val="3290037983"/>
                  </a:ext>
                </a:extLst>
              </a:tr>
              <a:tr h="400080">
                <a:tc>
                  <a:txBody>
                    <a:bodyPr/>
                    <a:lstStyle/>
                    <a:p>
                      <a:pPr algn="ctr"/>
                      <a:r>
                        <a:rPr lang="nl-NL" sz="2400"/>
                        <a:t>K2</a:t>
                      </a:r>
                      <a:endParaRPr lang="nl-BE" sz="2400"/>
                    </a:p>
                  </a:txBody>
                  <a:tcPr/>
                </a:tc>
                <a:tc>
                  <a:txBody>
                    <a:bodyPr/>
                    <a:lstStyle/>
                    <a:p>
                      <a:pPr marL="285750" indent="-285750">
                        <a:buFont typeface="Arial" panose="020B0604020202020204" pitchFamily="34" charset="0"/>
                        <a:buChar char="•"/>
                      </a:pPr>
                      <a:r>
                        <a:rPr lang="nl-NL" sz="1600"/>
                        <a:t>De auteur</a:t>
                      </a:r>
                      <a:endParaRPr lang="nl-BE" sz="1600"/>
                    </a:p>
                  </a:txBody>
                  <a:tcPr/>
                </a:tc>
                <a:tc>
                  <a:txBody>
                    <a:bodyPr/>
                    <a:lstStyle/>
                    <a:p>
                      <a:pPr marL="285750" marR="0" lvl="0" indent="-28575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nl-NL" sz="1600"/>
                        <a:t>De kaft </a:t>
                      </a:r>
                    </a:p>
                    <a:p>
                      <a:pPr marL="285750" marR="0" lvl="0" indent="-28575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nl-NL" sz="1600"/>
                        <a:t>De titel</a:t>
                      </a:r>
                      <a:endParaRPr lang="nl-BE" sz="1600"/>
                    </a:p>
                  </a:txBody>
                  <a:tcPr/>
                </a:tc>
                <a:extLst>
                  <a:ext uri="{0D108BD9-81ED-4DB2-BD59-A6C34878D82A}">
                    <a16:rowId xmlns:a16="http://schemas.microsoft.com/office/drawing/2014/main" val="1382975127"/>
                  </a:ext>
                </a:extLst>
              </a:tr>
              <a:tr h="400080">
                <a:tc>
                  <a:txBody>
                    <a:bodyPr/>
                    <a:lstStyle/>
                    <a:p>
                      <a:pPr algn="ctr"/>
                      <a:r>
                        <a:rPr lang="nl-NL" sz="2400"/>
                        <a:t>K3</a:t>
                      </a:r>
                      <a:endParaRPr lang="nl-BE" sz="2400"/>
                    </a:p>
                  </a:txBody>
                  <a:tcPr/>
                </a:tc>
                <a:tc>
                  <a:txBody>
                    <a:bodyPr/>
                    <a:lstStyle/>
                    <a:p>
                      <a:pPr marL="285750" indent="-285750">
                        <a:buFont typeface="Arial" panose="020B0604020202020204" pitchFamily="34" charset="0"/>
                        <a:buChar char="•"/>
                      </a:pPr>
                      <a:endParaRPr lang="nl-BE" sz="1600"/>
                    </a:p>
                  </a:txBody>
                  <a:tcPr/>
                </a:tc>
                <a:tc>
                  <a:txBody>
                    <a:bodyPr/>
                    <a:lstStyle/>
                    <a:p>
                      <a:pPr marL="285750" marR="0" lvl="0" indent="-28575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nl-NL" sz="1600"/>
                        <a:t>De auteur</a:t>
                      </a:r>
                    </a:p>
                    <a:p>
                      <a:pPr marL="285750" marR="0" lvl="0" indent="-28575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nl-NL" sz="1600"/>
                        <a:t>De illustrator</a:t>
                      </a:r>
                      <a:endParaRPr lang="nl-BE" sz="1600"/>
                    </a:p>
                  </a:txBody>
                  <a:tcPr/>
                </a:tc>
                <a:extLst>
                  <a:ext uri="{0D108BD9-81ED-4DB2-BD59-A6C34878D82A}">
                    <a16:rowId xmlns:a16="http://schemas.microsoft.com/office/drawing/2014/main" val="830273492"/>
                  </a:ext>
                </a:extLst>
              </a:tr>
              <a:tr h="514074">
                <a:tc>
                  <a:txBody>
                    <a:bodyPr/>
                    <a:lstStyle/>
                    <a:p>
                      <a:pPr algn="ctr"/>
                      <a:r>
                        <a:rPr lang="nl-NL" sz="2400"/>
                        <a:t>1</a:t>
                      </a:r>
                      <a:endParaRPr lang="nl-BE" sz="2400"/>
                    </a:p>
                  </a:txBody>
                  <a:tcPr/>
                </a:tc>
                <a:tc>
                  <a:txBody>
                    <a:bodyPr/>
                    <a:lstStyle/>
                    <a:p>
                      <a:pPr marL="285750" indent="-285750">
                        <a:buFont typeface="Arial" panose="020B0604020202020204" pitchFamily="34" charset="0"/>
                        <a:buChar char="•"/>
                      </a:pPr>
                      <a:r>
                        <a:rPr lang="nl-NL" sz="1600"/>
                        <a:t>Personage </a:t>
                      </a:r>
                    </a:p>
                    <a:p>
                      <a:pPr marL="285750" indent="-285750">
                        <a:buFont typeface="Arial" panose="020B0604020202020204" pitchFamily="34" charset="0"/>
                        <a:buChar char="•"/>
                      </a:pPr>
                      <a:r>
                        <a:rPr lang="nl-NL" sz="1600"/>
                        <a:t>Plot: belangrijkste gebeurtenissen </a:t>
                      </a:r>
                    </a:p>
                    <a:p>
                      <a:pPr marL="285750" indent="-285750">
                        <a:buFont typeface="Arial" panose="020B0604020202020204" pitchFamily="34" charset="0"/>
                        <a:buChar char="•"/>
                      </a:pPr>
                      <a:r>
                        <a:rPr lang="nl-NL" sz="1600"/>
                        <a:t>Context: plaats</a:t>
                      </a:r>
                      <a:endParaRPr lang="nl-BE" sz="1600"/>
                    </a:p>
                  </a:txBody>
                  <a:tcPr/>
                </a:tc>
                <a:tc>
                  <a:txBody>
                    <a:bodyPr/>
                    <a:lstStyle/>
                    <a:p>
                      <a:endParaRPr lang="nl-BE" sz="1600"/>
                    </a:p>
                  </a:txBody>
                  <a:tcPr/>
                </a:tc>
                <a:extLst>
                  <a:ext uri="{0D108BD9-81ED-4DB2-BD59-A6C34878D82A}">
                    <a16:rowId xmlns:a16="http://schemas.microsoft.com/office/drawing/2014/main" val="2060557356"/>
                  </a:ext>
                </a:extLst>
              </a:tr>
              <a:tr h="697169">
                <a:tc>
                  <a:txBody>
                    <a:bodyPr/>
                    <a:lstStyle/>
                    <a:p>
                      <a:pPr algn="ctr"/>
                      <a:r>
                        <a:rPr lang="nl-NL" sz="2400"/>
                        <a:t>2</a:t>
                      </a:r>
                      <a:endParaRPr lang="nl-BE" sz="2400"/>
                    </a:p>
                  </a:txBody>
                  <a:tcPr/>
                </a:tc>
                <a:tc>
                  <a:txBody>
                    <a:bodyPr/>
                    <a:lstStyle/>
                    <a:p>
                      <a:endParaRPr lang="nl-BE" sz="1600"/>
                    </a:p>
                  </a:txBody>
                  <a:tcPr/>
                </a:tc>
                <a:tc>
                  <a:txBody>
                    <a:bodyPr/>
                    <a:lstStyle/>
                    <a:p>
                      <a:pPr marL="285750" marR="0" lvl="0" indent="-28575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nl-NL" sz="1600" b="0" i="0" u="none" strike="noStrike" kern="1200" cap="none" spc="0" normalizeH="0" baseline="0" noProof="0">
                          <a:ln>
                            <a:noFill/>
                          </a:ln>
                          <a:solidFill>
                            <a:prstClr val="black"/>
                          </a:solidFill>
                          <a:effectLst/>
                          <a:uLnTx/>
                          <a:uFillTx/>
                          <a:latin typeface="+mn-lt"/>
                          <a:ea typeface="+mn-ea"/>
                          <a:cs typeface="+mn-cs"/>
                        </a:rPr>
                        <a:t>Personage </a:t>
                      </a:r>
                    </a:p>
                    <a:p>
                      <a:pPr marL="285750" marR="0" lvl="0" indent="-28575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nl-NL" sz="1600" b="0" i="0" u="none" strike="noStrike" kern="1200" cap="none" spc="0" normalizeH="0" baseline="0" noProof="0">
                          <a:ln>
                            <a:noFill/>
                          </a:ln>
                          <a:solidFill>
                            <a:prstClr val="black"/>
                          </a:solidFill>
                          <a:effectLst/>
                          <a:uLnTx/>
                          <a:uFillTx/>
                          <a:latin typeface="+mn-lt"/>
                          <a:ea typeface="+mn-ea"/>
                          <a:cs typeface="+mn-cs"/>
                        </a:rPr>
                        <a:t>Plot: belangrijkste gebeurtenissen </a:t>
                      </a:r>
                    </a:p>
                    <a:p>
                      <a:pPr marL="285750" marR="0" lvl="0" indent="-28575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nl-NL" sz="1600" b="0" i="0" u="none" strike="noStrike" kern="1200" cap="none" spc="0" normalizeH="0" baseline="0" noProof="0">
                          <a:ln>
                            <a:noFill/>
                          </a:ln>
                          <a:solidFill>
                            <a:prstClr val="black"/>
                          </a:solidFill>
                          <a:effectLst/>
                          <a:uLnTx/>
                          <a:uFillTx/>
                          <a:latin typeface="+mn-lt"/>
                          <a:ea typeface="+mn-ea"/>
                          <a:cs typeface="+mn-cs"/>
                        </a:rPr>
                        <a:t>Context: plaats</a:t>
                      </a:r>
                      <a:endParaRPr kumimoji="0" lang="nl-BE" sz="1600" b="0" i="0" u="none" strike="noStrike" kern="1200" cap="none" spc="0" normalizeH="0" baseline="0" noProof="0">
                        <a:ln>
                          <a:noFill/>
                        </a:ln>
                        <a:solidFill>
                          <a:prstClr val="black"/>
                        </a:solidFill>
                        <a:effectLst/>
                        <a:uLnTx/>
                        <a:uFillTx/>
                        <a:latin typeface="+mn-lt"/>
                        <a:ea typeface="+mn-ea"/>
                        <a:cs typeface="+mn-cs"/>
                      </a:endParaRPr>
                    </a:p>
                  </a:txBody>
                  <a:tcPr/>
                </a:tc>
                <a:extLst>
                  <a:ext uri="{0D108BD9-81ED-4DB2-BD59-A6C34878D82A}">
                    <a16:rowId xmlns:a16="http://schemas.microsoft.com/office/drawing/2014/main" val="2921731187"/>
                  </a:ext>
                </a:extLst>
              </a:tr>
              <a:tr h="514074">
                <a:tc>
                  <a:txBody>
                    <a:bodyPr/>
                    <a:lstStyle/>
                    <a:p>
                      <a:pPr algn="ctr"/>
                      <a:r>
                        <a:rPr lang="nl-NL" sz="2400"/>
                        <a:t>3</a:t>
                      </a:r>
                      <a:endParaRPr lang="nl-BE" sz="2400"/>
                    </a:p>
                  </a:txBody>
                  <a:tcPr/>
                </a:tc>
                <a:tc>
                  <a:txBody>
                    <a:bodyPr/>
                    <a:lstStyle/>
                    <a:p>
                      <a:pPr marL="285750" indent="-285750">
                        <a:buFont typeface="Arial" panose="020B0604020202020204" pitchFamily="34" charset="0"/>
                        <a:buChar char="•"/>
                      </a:pPr>
                      <a:r>
                        <a:rPr lang="nl-NL" sz="1600"/>
                        <a:t>Thema</a:t>
                      </a:r>
                    </a:p>
                    <a:p>
                      <a:pPr marL="285750" indent="-285750">
                        <a:buFont typeface="Arial" panose="020B0604020202020204" pitchFamily="34" charset="0"/>
                        <a:buChar char="•"/>
                      </a:pPr>
                      <a:r>
                        <a:rPr lang="nl-NL" sz="1600"/>
                        <a:t>Context: tijd</a:t>
                      </a:r>
                      <a:endParaRPr lang="nl-BE" sz="1600"/>
                    </a:p>
                  </a:txBody>
                  <a:tcPr/>
                </a:tc>
                <a:tc>
                  <a:txBody>
                    <a:bodyPr/>
                    <a:lstStyle/>
                    <a:p>
                      <a:pPr marL="285750" marR="0" lvl="0" indent="-285750" algn="l" defTabSz="685783" rtl="0" eaLnBrk="1" fontAlgn="auto" latinLnBrk="0" hangingPunct="1">
                        <a:lnSpc>
                          <a:spcPct val="100000"/>
                        </a:lnSpc>
                        <a:spcBef>
                          <a:spcPts val="0"/>
                        </a:spcBef>
                        <a:spcAft>
                          <a:spcPts val="0"/>
                        </a:spcAft>
                        <a:buClrTx/>
                        <a:buSzTx/>
                        <a:buFont typeface="Arial" panose="020B0604020202020204" pitchFamily="34" charset="0"/>
                        <a:buChar char="•"/>
                        <a:tabLst/>
                        <a:defRPr/>
                      </a:pPr>
                      <a:r>
                        <a:rPr lang="nl-NL" sz="1600"/>
                        <a:t>Hoofdpersonage</a:t>
                      </a:r>
                      <a:endParaRPr lang="nl-BE" sz="1600"/>
                    </a:p>
                    <a:p>
                      <a:pPr marL="285750" indent="-285750">
                        <a:buFont typeface="Arial" panose="020B0604020202020204" pitchFamily="34" charset="0"/>
                        <a:buChar char="•"/>
                      </a:pPr>
                      <a:endParaRPr lang="nl-BE" sz="1600"/>
                    </a:p>
                  </a:txBody>
                  <a:tcPr/>
                </a:tc>
                <a:extLst>
                  <a:ext uri="{0D108BD9-81ED-4DB2-BD59-A6C34878D82A}">
                    <a16:rowId xmlns:a16="http://schemas.microsoft.com/office/drawing/2014/main" val="3658289741"/>
                  </a:ext>
                </a:extLst>
              </a:tr>
              <a:tr h="549799">
                <a:tc>
                  <a:txBody>
                    <a:bodyPr/>
                    <a:lstStyle/>
                    <a:p>
                      <a:pPr algn="ctr"/>
                      <a:r>
                        <a:rPr lang="nl-NL" sz="2400"/>
                        <a:t>4</a:t>
                      </a:r>
                      <a:endParaRPr lang="nl-BE" sz="2400"/>
                    </a:p>
                  </a:txBody>
                  <a:tcPr/>
                </a:tc>
                <a:tc>
                  <a:txBody>
                    <a:bodyPr/>
                    <a:lstStyle/>
                    <a:p>
                      <a:endParaRPr lang="nl-BE" sz="1600"/>
                    </a:p>
                  </a:txBody>
                  <a:tcPr/>
                </a:tc>
                <a:tc>
                  <a:txBody>
                    <a:bodyPr/>
                    <a:lstStyle/>
                    <a:p>
                      <a:pPr marL="285750" indent="-285750">
                        <a:buFont typeface="Arial" panose="020B0604020202020204" pitchFamily="34" charset="0"/>
                        <a:buChar char="•"/>
                      </a:pPr>
                      <a:r>
                        <a:rPr lang="nl-BE" sz="1600"/>
                        <a:t>Thema</a:t>
                      </a:r>
                    </a:p>
                    <a:p>
                      <a:pPr marL="285750" indent="-285750">
                        <a:buFont typeface="Arial" panose="020B0604020202020204" pitchFamily="34" charset="0"/>
                        <a:buChar char="•"/>
                      </a:pPr>
                      <a:r>
                        <a:rPr lang="nl-BE" sz="1600"/>
                        <a:t>Context: tijd</a:t>
                      </a:r>
                    </a:p>
                  </a:txBody>
                  <a:tcPr/>
                </a:tc>
                <a:extLst>
                  <a:ext uri="{0D108BD9-81ED-4DB2-BD59-A6C34878D82A}">
                    <a16:rowId xmlns:a16="http://schemas.microsoft.com/office/drawing/2014/main" val="389678680"/>
                  </a:ext>
                </a:extLst>
              </a:tr>
              <a:tr h="373589">
                <a:tc>
                  <a:txBody>
                    <a:bodyPr/>
                    <a:lstStyle/>
                    <a:p>
                      <a:pPr algn="ctr"/>
                      <a:r>
                        <a:rPr lang="nl-NL" sz="2400"/>
                        <a:t>5</a:t>
                      </a:r>
                      <a:endParaRPr lang="nl-BE" sz="2400"/>
                    </a:p>
                  </a:txBody>
                  <a:tcPr/>
                </a:tc>
                <a:tc>
                  <a:txBody>
                    <a:bodyPr/>
                    <a:lstStyle/>
                    <a:p>
                      <a:pPr marL="285750" indent="-285750">
                        <a:buFont typeface="Arial" panose="020B0604020202020204" pitchFamily="34" charset="0"/>
                        <a:buChar char="•"/>
                      </a:pPr>
                      <a:r>
                        <a:rPr lang="nl-NL" sz="1600"/>
                        <a:t>Vertelperspectief: de ik-verteller</a:t>
                      </a:r>
                      <a:endParaRPr lang="nl-BE" sz="1600"/>
                    </a:p>
                  </a:txBody>
                  <a:tcPr/>
                </a:tc>
                <a:tc>
                  <a:txBody>
                    <a:bodyPr/>
                    <a:lstStyle/>
                    <a:p>
                      <a:pPr marL="285750" indent="-285750">
                        <a:buFont typeface="Arial" panose="020B0604020202020204" pitchFamily="34" charset="0"/>
                        <a:buChar char="•"/>
                      </a:pPr>
                      <a:endParaRPr lang="nl-BE" sz="1600"/>
                    </a:p>
                  </a:txBody>
                  <a:tcPr/>
                </a:tc>
                <a:extLst>
                  <a:ext uri="{0D108BD9-81ED-4DB2-BD59-A6C34878D82A}">
                    <a16:rowId xmlns:a16="http://schemas.microsoft.com/office/drawing/2014/main" val="4129502228"/>
                  </a:ext>
                </a:extLst>
              </a:tr>
              <a:tr h="514074">
                <a:tc>
                  <a:txBody>
                    <a:bodyPr/>
                    <a:lstStyle/>
                    <a:p>
                      <a:pPr algn="ctr"/>
                      <a:r>
                        <a:rPr lang="nl-NL" sz="2400"/>
                        <a:t>6</a:t>
                      </a:r>
                      <a:endParaRPr lang="nl-BE" sz="2400"/>
                    </a:p>
                  </a:txBody>
                  <a:tcPr/>
                </a:tc>
                <a:tc>
                  <a:txBody>
                    <a:bodyPr/>
                    <a:lstStyle/>
                    <a:p>
                      <a:endParaRPr lang="nl-BE" sz="1600"/>
                    </a:p>
                  </a:txBody>
                  <a:tcPr/>
                </a:tc>
                <a:tc>
                  <a:txBody>
                    <a:bodyPr/>
                    <a:lstStyle/>
                    <a:p>
                      <a:pPr marL="285750" indent="-285750">
                        <a:buFont typeface="Arial" panose="020B0604020202020204" pitchFamily="34" charset="0"/>
                        <a:buChar char="•"/>
                      </a:pPr>
                      <a:r>
                        <a:rPr lang="nl-BE" sz="1600"/>
                        <a:t>Vertelperspectief: de ik-verteller</a:t>
                      </a:r>
                    </a:p>
                  </a:txBody>
                  <a:tcPr/>
                </a:tc>
                <a:extLst>
                  <a:ext uri="{0D108BD9-81ED-4DB2-BD59-A6C34878D82A}">
                    <a16:rowId xmlns:a16="http://schemas.microsoft.com/office/drawing/2014/main" val="1651753976"/>
                  </a:ext>
                </a:extLst>
              </a:tr>
            </a:tbl>
          </a:graphicData>
        </a:graphic>
      </p:graphicFrame>
    </p:spTree>
    <p:extLst>
      <p:ext uri="{BB962C8B-B14F-4D97-AF65-F5344CB8AC3E}">
        <p14:creationId xmlns:p14="http://schemas.microsoft.com/office/powerpoint/2010/main" val="3053976473"/>
      </p:ext>
    </p:extLst>
  </p:cSld>
  <p:clrMapOvr>
    <a:masterClrMapping/>
  </p:clrMapOvr>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E98317-6446-BC26-3174-F405D9D7DA3C}"/>
            </a:ext>
          </a:extLst>
        </p:cNvPr>
        <p:cNvGrpSpPr/>
        <p:nvPr/>
      </p:nvGrpSpPr>
      <p:grpSpPr>
        <a:xfrm>
          <a:off x="0" y="0"/>
          <a:ext cx="0" cy="0"/>
          <a:chOff x="0" y="0"/>
          <a:chExt cx="0" cy="0"/>
        </a:xfrm>
      </p:grpSpPr>
      <p:sp>
        <p:nvSpPr>
          <p:cNvPr id="2" name="Tijdelijke aanduiding voor tekst 1">
            <a:extLst>
              <a:ext uri="{FF2B5EF4-FFF2-40B4-BE49-F238E27FC236}">
                <a16:creationId xmlns:a16="http://schemas.microsoft.com/office/drawing/2014/main" id="{71923495-1B95-44DF-9E42-957A23A9A2B7}"/>
              </a:ext>
            </a:extLst>
          </p:cNvPr>
          <p:cNvSpPr>
            <a:spLocks noGrp="1"/>
          </p:cNvSpPr>
          <p:nvPr>
            <p:ph type="body" sz="quarter" idx="10"/>
          </p:nvPr>
        </p:nvSpPr>
        <p:spPr>
          <a:xfrm>
            <a:off x="302772" y="1237345"/>
            <a:ext cx="9799638" cy="4460976"/>
          </a:xfrm>
        </p:spPr>
        <p:txBody>
          <a:bodyPr/>
          <a:lstStyle/>
          <a:p>
            <a:pPr marL="0" indent="0">
              <a:buNone/>
            </a:pPr>
            <a:r>
              <a:rPr lang="nl-BE"/>
              <a:t>     </a:t>
            </a:r>
          </a:p>
        </p:txBody>
      </p:sp>
      <p:sp>
        <p:nvSpPr>
          <p:cNvPr id="3" name="Titel 2">
            <a:extLst>
              <a:ext uri="{FF2B5EF4-FFF2-40B4-BE49-F238E27FC236}">
                <a16:creationId xmlns:a16="http://schemas.microsoft.com/office/drawing/2014/main" id="{F41E7515-2049-4BE8-4161-190B4579269E}"/>
              </a:ext>
            </a:extLst>
          </p:cNvPr>
          <p:cNvSpPr>
            <a:spLocks noGrp="1"/>
          </p:cNvSpPr>
          <p:nvPr>
            <p:ph type="title"/>
          </p:nvPr>
        </p:nvSpPr>
        <p:spPr>
          <a:xfrm>
            <a:off x="302772" y="588864"/>
            <a:ext cx="11698652" cy="648481"/>
          </a:xfrm>
        </p:spPr>
        <p:txBody>
          <a:bodyPr/>
          <a:lstStyle/>
          <a:p>
            <a:r>
              <a:rPr lang="nl-NL"/>
              <a:t>Overzicht domeinen en subdomeinen       </a:t>
            </a:r>
            <a:endParaRPr lang="nl-BE"/>
          </a:p>
        </p:txBody>
      </p:sp>
      <p:graphicFrame>
        <p:nvGraphicFramePr>
          <p:cNvPr id="4" name="Tabel 3">
            <a:extLst>
              <a:ext uri="{FF2B5EF4-FFF2-40B4-BE49-F238E27FC236}">
                <a16:creationId xmlns:a16="http://schemas.microsoft.com/office/drawing/2014/main" id="{AC959BE0-B2E7-FA72-5397-C913F19B4BFE}"/>
              </a:ext>
            </a:extLst>
          </p:cNvPr>
          <p:cNvGraphicFramePr>
            <a:graphicFrameLocks noGrp="1"/>
          </p:cNvGraphicFramePr>
          <p:nvPr>
            <p:extLst>
              <p:ext uri="{D42A27DB-BD31-4B8C-83A1-F6EECF244321}">
                <p14:modId xmlns:p14="http://schemas.microsoft.com/office/powerpoint/2010/main" val="428590269"/>
              </p:ext>
            </p:extLst>
          </p:nvPr>
        </p:nvGraphicFramePr>
        <p:xfrm>
          <a:off x="89040" y="1428104"/>
          <a:ext cx="11766646" cy="4024250"/>
        </p:xfrm>
        <a:graphic>
          <a:graphicData uri="http://schemas.openxmlformats.org/drawingml/2006/table">
            <a:tbl>
              <a:tblPr firstRow="1" firstCol="1" bandRow="1">
                <a:tableStyleId>{00A15C55-8517-42AA-B614-E9B94910E393}</a:tableStyleId>
              </a:tblPr>
              <a:tblGrid>
                <a:gridCol w="1281895">
                  <a:extLst>
                    <a:ext uri="{9D8B030D-6E8A-4147-A177-3AD203B41FA5}">
                      <a16:colId xmlns:a16="http://schemas.microsoft.com/office/drawing/2014/main" val="1508298942"/>
                    </a:ext>
                  </a:extLst>
                </a:gridCol>
                <a:gridCol w="1659765">
                  <a:extLst>
                    <a:ext uri="{9D8B030D-6E8A-4147-A177-3AD203B41FA5}">
                      <a16:colId xmlns:a16="http://schemas.microsoft.com/office/drawing/2014/main" val="2708386498"/>
                    </a:ext>
                  </a:extLst>
                </a:gridCol>
                <a:gridCol w="1470831">
                  <a:extLst>
                    <a:ext uri="{9D8B030D-6E8A-4147-A177-3AD203B41FA5}">
                      <a16:colId xmlns:a16="http://schemas.microsoft.com/office/drawing/2014/main" val="543731686"/>
                    </a:ext>
                  </a:extLst>
                </a:gridCol>
                <a:gridCol w="1470831">
                  <a:extLst>
                    <a:ext uri="{9D8B030D-6E8A-4147-A177-3AD203B41FA5}">
                      <a16:colId xmlns:a16="http://schemas.microsoft.com/office/drawing/2014/main" val="2080033550"/>
                    </a:ext>
                  </a:extLst>
                </a:gridCol>
                <a:gridCol w="1470831">
                  <a:extLst>
                    <a:ext uri="{9D8B030D-6E8A-4147-A177-3AD203B41FA5}">
                      <a16:colId xmlns:a16="http://schemas.microsoft.com/office/drawing/2014/main" val="753425132"/>
                    </a:ext>
                  </a:extLst>
                </a:gridCol>
                <a:gridCol w="1470831">
                  <a:extLst>
                    <a:ext uri="{9D8B030D-6E8A-4147-A177-3AD203B41FA5}">
                      <a16:colId xmlns:a16="http://schemas.microsoft.com/office/drawing/2014/main" val="3571891535"/>
                    </a:ext>
                  </a:extLst>
                </a:gridCol>
                <a:gridCol w="1470831">
                  <a:extLst>
                    <a:ext uri="{9D8B030D-6E8A-4147-A177-3AD203B41FA5}">
                      <a16:colId xmlns:a16="http://schemas.microsoft.com/office/drawing/2014/main" val="41892137"/>
                    </a:ext>
                  </a:extLst>
                </a:gridCol>
                <a:gridCol w="1470831">
                  <a:extLst>
                    <a:ext uri="{9D8B030D-6E8A-4147-A177-3AD203B41FA5}">
                      <a16:colId xmlns:a16="http://schemas.microsoft.com/office/drawing/2014/main" val="1951302478"/>
                    </a:ext>
                  </a:extLst>
                </a:gridCol>
              </a:tblGrid>
              <a:tr h="561531">
                <a:tc>
                  <a:txBody>
                    <a:bodyPr/>
                    <a:lstStyle/>
                    <a:p>
                      <a:pPr fontAlgn="base">
                        <a:lnSpc>
                          <a:spcPct val="115000"/>
                        </a:lnSpc>
                        <a:spcAft>
                          <a:spcPts val="800"/>
                        </a:spcAft>
                        <a:buNone/>
                      </a:pPr>
                      <a:r>
                        <a:rPr lang="nl-BE" sz="1600" kern="0">
                          <a:effectLst/>
                        </a:rPr>
                        <a:t>Domeinen           </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NL" sz="1600" i="1" kern="100">
                          <a:effectLst/>
                          <a:latin typeface="Aptos"/>
                          <a:ea typeface="Aptos" panose="020B0004020202020204" pitchFamily="34" charset="0"/>
                          <a:cs typeface="Times New Roman"/>
                        </a:rPr>
                        <a:t>Communi- catieve fundamenten</a:t>
                      </a:r>
                      <a:endParaRPr lang="nl-BE" sz="1600" i="1"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Lezen</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Schrijven</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Mondeling taalgebruik</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effectLst/>
                        </a:rPr>
                        <a:t>Taalsysteem en taalgebruik</a:t>
                      </a:r>
                      <a:endParaRPr lang="nl-BE" sz="1600" kern="100">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kern="0">
                          <a:solidFill>
                            <a:schemeClr val="accent5"/>
                          </a:solidFill>
                          <a:effectLst/>
                        </a:rPr>
                        <a:t>Literatuur</a:t>
                      </a:r>
                      <a:endParaRPr lang="nl-BE" sz="1600" kern="100">
                        <a:solidFill>
                          <a:schemeClr val="accent5"/>
                        </a:solidFill>
                        <a:effectLst/>
                        <a:latin typeface="Aptos"/>
                        <a:ea typeface="Aptos" panose="020B0004020202020204" pitchFamily="34" charset="0"/>
                        <a:cs typeface="Times New Roman"/>
                      </a:endParaRPr>
                    </a:p>
                  </a:txBody>
                  <a:tcPr marL="68580" marR="68580" marT="0" marB="0"/>
                </a:tc>
                <a:tc>
                  <a:txBody>
                    <a:bodyPr/>
                    <a:lstStyle/>
                    <a:p>
                      <a:pPr lvl="0">
                        <a:lnSpc>
                          <a:spcPct val="114999"/>
                        </a:lnSpc>
                        <a:spcAft>
                          <a:spcPts val="800"/>
                        </a:spcAft>
                        <a:buNone/>
                      </a:pPr>
                      <a:r>
                        <a:rPr lang="nl-BE" sz="1600" i="1" kern="0">
                          <a:effectLst/>
                        </a:rPr>
                        <a:t>Vlaamse gebarentaal</a:t>
                      </a:r>
                    </a:p>
                  </a:txBody>
                  <a:tcPr marL="68580" marR="68580" marT="0" marB="0"/>
                </a:tc>
                <a:extLst>
                  <a:ext uri="{0D108BD9-81ED-4DB2-BD59-A6C34878D82A}">
                    <a16:rowId xmlns:a16="http://schemas.microsoft.com/office/drawing/2014/main" val="165710177"/>
                  </a:ext>
                </a:extLst>
              </a:tr>
              <a:tr h="2959014">
                <a:tc>
                  <a:txBody>
                    <a:bodyPr/>
                    <a:lstStyle/>
                    <a:p>
                      <a:pPr fontAlgn="base">
                        <a:lnSpc>
                          <a:spcPct val="115000"/>
                        </a:lnSpc>
                        <a:spcAft>
                          <a:spcPts val="800"/>
                        </a:spcAft>
                        <a:buNone/>
                      </a:pPr>
                      <a:r>
                        <a:rPr lang="nl-BE" sz="1800" kern="0">
                          <a:solidFill>
                            <a:schemeClr val="bg1"/>
                          </a:solidFill>
                          <a:effectLst/>
                        </a:rPr>
                        <a:t>Sub-                                          domeinen</a:t>
                      </a:r>
                      <a:endParaRPr lang="nl-BE" sz="1800" kern="10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fontAlgn="base">
                        <a:lnSpc>
                          <a:spcPct val="115000"/>
                        </a:lnSpc>
                        <a:spcAft>
                          <a:spcPts val="800"/>
                        </a:spcAft>
                        <a:buNone/>
                      </a:pPr>
                      <a:r>
                        <a:rPr lang="nl-BE" sz="1600" b="0" i="1" kern="100">
                          <a:effectLst/>
                          <a:latin typeface="Aptos"/>
                          <a:ea typeface="Aptos" panose="020B0004020202020204" pitchFamily="34" charset="0"/>
                          <a:cs typeface="Times New Roman"/>
                        </a:rPr>
                        <a:t>Sociale aandacht</a:t>
                      </a:r>
                    </a:p>
                    <a:p>
                      <a:pPr lvl="0">
                        <a:lnSpc>
                          <a:spcPct val="114999"/>
                        </a:lnSpc>
                        <a:spcAft>
                          <a:spcPts val="800"/>
                        </a:spcAft>
                        <a:buNone/>
                      </a:pPr>
                      <a:r>
                        <a:rPr lang="nl-BE" sz="1600" b="0" i="1" kern="100">
                          <a:effectLst/>
                          <a:latin typeface="Aptos"/>
                          <a:ea typeface="Aptos" panose="020B0004020202020204" pitchFamily="34" charset="0"/>
                          <a:cs typeface="Times New Roman"/>
                        </a:rPr>
                        <a:t>Betekenisver-lening</a:t>
                      </a:r>
                    </a:p>
                    <a:p>
                      <a:pPr lvl="0">
                        <a:lnSpc>
                          <a:spcPct val="114999"/>
                        </a:lnSpc>
                        <a:spcAft>
                          <a:spcPts val="800"/>
                        </a:spcAft>
                        <a:buNone/>
                      </a:pPr>
                      <a:r>
                        <a:rPr lang="nl-BE" sz="1600" b="0" i="1" kern="100">
                          <a:effectLst/>
                          <a:latin typeface="Aptos"/>
                          <a:ea typeface="Aptos" panose="020B0004020202020204" pitchFamily="34" charset="0"/>
                          <a:cs typeface="Times New Roman"/>
                        </a:rPr>
                        <a:t>Communicatie-vormen</a:t>
                      </a:r>
                    </a:p>
                  </a:txBody>
                  <a:tcPr marL="68580" marR="68580" marT="0" marB="0"/>
                </a:tc>
                <a:tc>
                  <a:txBody>
                    <a:bodyPr/>
                    <a:lstStyle/>
                    <a:p>
                      <a:pPr fontAlgn="base">
                        <a:lnSpc>
                          <a:spcPct val="115000"/>
                        </a:lnSpc>
                        <a:spcAft>
                          <a:spcPts val="800"/>
                        </a:spcAft>
                        <a:buNone/>
                      </a:pPr>
                      <a:r>
                        <a:rPr lang="nl-BE" sz="1600" b="0" kern="0">
                          <a:solidFill>
                            <a:schemeClr val="accent5"/>
                          </a:solidFill>
                          <a:effectLst/>
                          <a:latin typeface="Aptos"/>
                        </a:rPr>
                        <a:t>Vlot en vloeiend lezen</a:t>
                      </a:r>
                    </a:p>
                    <a:p>
                      <a:pPr fontAlgn="base">
                        <a:lnSpc>
                          <a:spcPct val="115000"/>
                        </a:lnSpc>
                        <a:spcAft>
                          <a:spcPts val="800"/>
                        </a:spcAft>
                        <a:buNone/>
                      </a:pPr>
                      <a:r>
                        <a:rPr lang="nl-BE" sz="1600" b="0" kern="0">
                          <a:effectLst/>
                          <a:latin typeface="Aptos"/>
                          <a:ea typeface="Aptos" panose="020B0004020202020204" pitchFamily="34" charset="0"/>
                          <a:cs typeface="Times New Roman"/>
                        </a:rPr>
                        <a:t>Tekstbegrip</a:t>
                      </a:r>
                    </a:p>
                    <a:p>
                      <a:pPr fontAlgn="base">
                        <a:lnSpc>
                          <a:spcPct val="115000"/>
                        </a:lnSpc>
                        <a:spcAft>
                          <a:spcPts val="800"/>
                        </a:spcAft>
                        <a:buNone/>
                      </a:pPr>
                      <a:r>
                        <a:rPr lang="nl-BE" sz="1600" b="0" kern="0">
                          <a:effectLst/>
                          <a:latin typeface="Aptos"/>
                          <a:ea typeface="Aptos" panose="020B0004020202020204" pitchFamily="34" charset="0"/>
                          <a:cs typeface="Times New Roman"/>
                        </a:rPr>
                        <a:t>Tekstsoorten en tekst-conventies</a:t>
                      </a:r>
                    </a:p>
                    <a:p>
                      <a:pPr fontAlgn="base">
                        <a:lnSpc>
                          <a:spcPct val="115000"/>
                        </a:lnSpc>
                        <a:spcAft>
                          <a:spcPts val="800"/>
                        </a:spcAft>
                        <a:buNone/>
                      </a:pPr>
                      <a:r>
                        <a:rPr lang="nl-BE" sz="1600" b="0" i="1" kern="0">
                          <a:effectLst/>
                          <a:latin typeface="Aptos"/>
                          <a:ea typeface="Aptos" panose="020B0004020202020204" pitchFamily="34" charset="0"/>
                          <a:cs typeface="Times New Roman"/>
                        </a:rPr>
                        <a:t>Globaal lezen</a:t>
                      </a:r>
                    </a:p>
                    <a:p>
                      <a:pPr lvl="0">
                        <a:lnSpc>
                          <a:spcPct val="114999"/>
                        </a:lnSpc>
                        <a:spcAft>
                          <a:spcPts val="800"/>
                        </a:spcAft>
                        <a:buNone/>
                      </a:pPr>
                      <a:r>
                        <a:rPr lang="nl-BE" sz="1600" b="0" i="1" kern="0">
                          <a:effectLst/>
                          <a:latin typeface="Aptos"/>
                          <a:ea typeface="Aptos" panose="020B0004020202020204" pitchFamily="34" charset="0"/>
                          <a:cs typeface="Times New Roman"/>
                        </a:rPr>
                        <a:t>Braille</a:t>
                      </a:r>
                    </a:p>
                  </a:txBody>
                  <a:tcPr marL="68580" marR="68580" marT="0" marB="0"/>
                </a:tc>
                <a:tc>
                  <a:txBody>
                    <a:bodyPr/>
                    <a:lstStyle/>
                    <a:p>
                      <a:pPr fontAlgn="base">
                        <a:lnSpc>
                          <a:spcPct val="115000"/>
                        </a:lnSpc>
                        <a:spcAft>
                          <a:spcPts val="800"/>
                        </a:spcAft>
                        <a:buNone/>
                      </a:pPr>
                      <a:r>
                        <a:rPr lang="nl-BE" sz="1600" b="0" kern="0">
                          <a:solidFill>
                            <a:schemeClr val="accent5"/>
                          </a:solidFill>
                          <a:effectLst/>
                          <a:latin typeface="Aptos"/>
                        </a:rPr>
                        <a:t>Handschrift en digitale vaardigheden</a:t>
                      </a:r>
                    </a:p>
                    <a:p>
                      <a:pPr fontAlgn="base">
                        <a:lnSpc>
                          <a:spcPct val="115000"/>
                        </a:lnSpc>
                        <a:spcAft>
                          <a:spcPts val="800"/>
                        </a:spcAft>
                        <a:buNone/>
                      </a:pPr>
                      <a:r>
                        <a:rPr lang="nl-BE" sz="1600" b="0" kern="0">
                          <a:solidFill>
                            <a:schemeClr val="tx1"/>
                          </a:solidFill>
                          <a:effectLst/>
                          <a:latin typeface="Aptos"/>
                          <a:ea typeface="Aptos" panose="020B0004020202020204" pitchFamily="34" charset="0"/>
                          <a:cs typeface="Times New Roman"/>
                        </a:rPr>
                        <a:t>Correct schrijven</a:t>
                      </a:r>
                    </a:p>
                    <a:p>
                      <a:pPr fontAlgn="base">
                        <a:lnSpc>
                          <a:spcPct val="115000"/>
                        </a:lnSpc>
                        <a:spcAft>
                          <a:spcPts val="800"/>
                        </a:spcAft>
                        <a:buNone/>
                      </a:pPr>
                      <a:r>
                        <a:rPr lang="nl-BE" sz="1600" b="0" kern="0">
                          <a:solidFill>
                            <a:schemeClr val="accent5"/>
                          </a:solidFill>
                          <a:effectLst/>
                          <a:latin typeface="Aptos"/>
                          <a:ea typeface="Aptos" panose="020B0004020202020204" pitchFamily="34" charset="0"/>
                          <a:cs typeface="Times New Roman"/>
                        </a:rPr>
                        <a:t>Schrijven om te leren</a:t>
                      </a:r>
                    </a:p>
                    <a:p>
                      <a:pPr fontAlgn="base">
                        <a:lnSpc>
                          <a:spcPct val="115000"/>
                        </a:lnSpc>
                        <a:spcAft>
                          <a:spcPts val="800"/>
                        </a:spcAft>
                        <a:buNone/>
                      </a:pPr>
                      <a:r>
                        <a:rPr lang="nl-BE" sz="1600" b="0" kern="0">
                          <a:solidFill>
                            <a:schemeClr val="tx1"/>
                          </a:solidFill>
                          <a:effectLst/>
                          <a:latin typeface="Aptos"/>
                          <a:ea typeface="Aptos" panose="020B0004020202020204" pitchFamily="34" charset="0"/>
                          <a:cs typeface="Times New Roman"/>
                        </a:rPr>
                        <a:t>Schrijven om te delen</a:t>
                      </a:r>
                    </a:p>
                    <a:p>
                      <a:pPr lvl="0">
                        <a:lnSpc>
                          <a:spcPct val="114999"/>
                        </a:lnSpc>
                        <a:spcAft>
                          <a:spcPts val="800"/>
                        </a:spcAft>
                        <a:buNone/>
                      </a:pPr>
                      <a:r>
                        <a:rPr lang="nl-BE" sz="1600" b="0" i="1" kern="0">
                          <a:solidFill>
                            <a:schemeClr val="tx1"/>
                          </a:solidFill>
                          <a:effectLst/>
                          <a:latin typeface="Aptos"/>
                          <a:ea typeface="Aptos" panose="020B0004020202020204" pitchFamily="34" charset="0"/>
                          <a:cs typeface="Times New Roman"/>
                        </a:rPr>
                        <a:t>Braille</a:t>
                      </a:r>
                    </a:p>
                  </a:txBody>
                  <a:tcPr marL="68580" marR="68580" marT="0" marB="0"/>
                </a:tc>
                <a:tc>
                  <a:txBody>
                    <a:bodyPr/>
                    <a:lstStyle/>
                    <a:p>
                      <a:pPr fontAlgn="base">
                        <a:lnSpc>
                          <a:spcPct val="115000"/>
                        </a:lnSpc>
                        <a:spcAft>
                          <a:spcPts val="800"/>
                        </a:spcAft>
                        <a:buNone/>
                      </a:pPr>
                      <a:r>
                        <a:rPr lang="nl-BE" sz="1600" b="0" kern="0">
                          <a:effectLst/>
                          <a:latin typeface="Aptos"/>
                        </a:rPr>
                        <a:t>Luisterbegrip</a:t>
                      </a:r>
                    </a:p>
                    <a:p>
                      <a:pPr fontAlgn="base">
                        <a:lnSpc>
                          <a:spcPct val="115000"/>
                        </a:lnSpc>
                        <a:spcAft>
                          <a:spcPts val="800"/>
                        </a:spcAft>
                        <a:buNone/>
                      </a:pPr>
                      <a:r>
                        <a:rPr lang="nl-BE" sz="1600" b="0" kern="0">
                          <a:effectLst/>
                          <a:latin typeface="Aptos"/>
                          <a:ea typeface="Aptos" panose="020B0004020202020204" pitchFamily="34" charset="0"/>
                          <a:cs typeface="Times New Roman"/>
                        </a:rPr>
                        <a:t>Spreken, </a:t>
                      </a:r>
                      <a:r>
                        <a:rPr lang="nl-BE" sz="1600" b="0" kern="0">
                          <a:solidFill>
                            <a:schemeClr val="accent5"/>
                          </a:solidFill>
                          <a:effectLst/>
                          <a:latin typeface="Aptos"/>
                          <a:ea typeface="Aptos" panose="020B0004020202020204" pitchFamily="34" charset="0"/>
                          <a:cs typeface="Times New Roman"/>
                        </a:rPr>
                        <a:t>presenteren</a:t>
                      </a:r>
                      <a:r>
                        <a:rPr lang="nl-BE" sz="1600" b="0" kern="0">
                          <a:effectLst/>
                          <a:latin typeface="Aptos"/>
                          <a:ea typeface="Aptos" panose="020B0004020202020204" pitchFamily="34" charset="0"/>
                          <a:cs typeface="Times New Roman"/>
                        </a:rPr>
                        <a:t> en </a:t>
                      </a:r>
                      <a:r>
                        <a:rPr lang="nl-BE" sz="1600" b="0" kern="0">
                          <a:solidFill>
                            <a:schemeClr val="accent5"/>
                          </a:solidFill>
                          <a:effectLst/>
                          <a:latin typeface="Aptos"/>
                          <a:ea typeface="Aptos" panose="020B0004020202020204" pitchFamily="34" charset="0"/>
                          <a:cs typeface="Times New Roman"/>
                        </a:rPr>
                        <a:t>vertellen</a:t>
                      </a:r>
                    </a:p>
                    <a:p>
                      <a:pPr fontAlgn="base">
                        <a:lnSpc>
                          <a:spcPct val="115000"/>
                        </a:lnSpc>
                        <a:spcAft>
                          <a:spcPts val="800"/>
                        </a:spcAft>
                        <a:buNone/>
                      </a:pPr>
                      <a:r>
                        <a:rPr lang="nl-BE" sz="1600" b="0" kern="0">
                          <a:solidFill>
                            <a:schemeClr val="tx1"/>
                          </a:solidFill>
                          <a:effectLst/>
                          <a:latin typeface="Aptos"/>
                          <a:ea typeface="Aptos" panose="020B0004020202020204" pitchFamily="34" charset="0"/>
                          <a:cs typeface="Times New Roman"/>
                        </a:rPr>
                        <a:t>Mondelinge interactievaar-</a:t>
                      </a:r>
                      <a:r>
                        <a:rPr lang="nl-BE" sz="1600" b="0" kern="0" err="1">
                          <a:solidFill>
                            <a:schemeClr val="tx1"/>
                          </a:solidFill>
                          <a:effectLst/>
                          <a:latin typeface="Aptos"/>
                          <a:ea typeface="Aptos" panose="020B0004020202020204" pitchFamily="34" charset="0"/>
                          <a:cs typeface="Times New Roman"/>
                        </a:rPr>
                        <a:t>digheden</a:t>
                      </a:r>
                      <a:endParaRPr lang="nl-BE" sz="1600" b="0" kern="0">
                        <a:solidFill>
                          <a:schemeClr val="tx1"/>
                        </a:solidFill>
                        <a:effectLst/>
                        <a:latin typeface="Aptos"/>
                        <a:ea typeface="Aptos" panose="020B0004020202020204" pitchFamily="34" charset="0"/>
                        <a:cs typeface="Times New Roman"/>
                      </a:endParaRPr>
                    </a:p>
                    <a:p>
                      <a:pPr lvl="0">
                        <a:lnSpc>
                          <a:spcPct val="114999"/>
                        </a:lnSpc>
                        <a:spcAft>
                          <a:spcPts val="800"/>
                        </a:spcAft>
                        <a:buNone/>
                      </a:pPr>
                      <a:endParaRPr lang="nl-BE" sz="1600" b="0" kern="0">
                        <a:solidFill>
                          <a:schemeClr val="tx1"/>
                        </a:solidFill>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b="0" kern="100">
                          <a:solidFill>
                            <a:schemeClr val="accent5"/>
                          </a:solidFill>
                          <a:effectLst/>
                          <a:latin typeface="Aptos"/>
                          <a:ea typeface="Aptos" panose="020B0004020202020204" pitchFamily="34" charset="0"/>
                          <a:cs typeface="Times New Roman"/>
                        </a:rPr>
                        <a:t>Woordenschat</a:t>
                      </a:r>
                    </a:p>
                    <a:p>
                      <a:pPr fontAlgn="base">
                        <a:lnSpc>
                          <a:spcPct val="115000"/>
                        </a:lnSpc>
                        <a:spcAft>
                          <a:spcPts val="800"/>
                        </a:spcAft>
                        <a:buNone/>
                      </a:pPr>
                      <a:r>
                        <a:rPr lang="nl-BE" sz="1600" b="0" kern="100">
                          <a:solidFill>
                            <a:schemeClr val="tx1"/>
                          </a:solidFill>
                          <a:effectLst/>
                          <a:latin typeface="Aptos"/>
                          <a:ea typeface="Aptos" panose="020B0004020202020204" pitchFamily="34" charset="0"/>
                          <a:cs typeface="Times New Roman"/>
                        </a:rPr>
                        <a:t>Taalsysteem (klanken, spelling, grammatica)</a:t>
                      </a:r>
                    </a:p>
                    <a:p>
                      <a:pPr fontAlgn="base">
                        <a:lnSpc>
                          <a:spcPct val="115000"/>
                        </a:lnSpc>
                        <a:spcAft>
                          <a:spcPts val="800"/>
                        </a:spcAft>
                        <a:buNone/>
                      </a:pPr>
                      <a:r>
                        <a:rPr lang="nl-BE" sz="1600" b="0" kern="100">
                          <a:solidFill>
                            <a:schemeClr val="tx1"/>
                          </a:solidFill>
                          <a:effectLst/>
                          <a:latin typeface="Aptos"/>
                          <a:ea typeface="Aptos" panose="020B0004020202020204" pitchFamily="34" charset="0"/>
                          <a:cs typeface="Times New Roman"/>
                        </a:rPr>
                        <a:t>Taalgebruik en </a:t>
                      </a:r>
                      <a:r>
                        <a:rPr lang="nl-BE" sz="1600" b="0" kern="100">
                          <a:solidFill>
                            <a:schemeClr val="accent5"/>
                          </a:solidFill>
                          <a:effectLst/>
                          <a:latin typeface="Aptos"/>
                          <a:ea typeface="Aptos" panose="020B0004020202020204" pitchFamily="34" charset="0"/>
                          <a:cs typeface="Times New Roman"/>
                        </a:rPr>
                        <a:t>taalweten-schap</a:t>
                      </a:r>
                    </a:p>
                    <a:p>
                      <a:pPr fontAlgn="base">
                        <a:lnSpc>
                          <a:spcPct val="115000"/>
                        </a:lnSpc>
                        <a:spcAft>
                          <a:spcPts val="800"/>
                        </a:spcAft>
                        <a:buNone/>
                      </a:pPr>
                      <a:endParaRPr lang="nl-BE" sz="1600" b="0" kern="100">
                        <a:solidFill>
                          <a:srgbClr val="FF0000"/>
                        </a:solidFill>
                        <a:effectLst/>
                        <a:latin typeface="Aptos"/>
                        <a:ea typeface="Aptos" panose="020B0004020202020204" pitchFamily="34" charset="0"/>
                        <a:cs typeface="Times New Roman"/>
                      </a:endParaRPr>
                    </a:p>
                  </a:txBody>
                  <a:tcPr marL="68580" marR="68580" marT="0" marB="0"/>
                </a:tc>
                <a:tc>
                  <a:txBody>
                    <a:bodyPr/>
                    <a:lstStyle/>
                    <a:p>
                      <a:pPr fontAlgn="base">
                        <a:lnSpc>
                          <a:spcPct val="115000"/>
                        </a:lnSpc>
                        <a:spcAft>
                          <a:spcPts val="800"/>
                        </a:spcAft>
                        <a:buNone/>
                      </a:pPr>
                      <a:r>
                        <a:rPr lang="nl-BE" sz="1600" b="0" kern="0">
                          <a:solidFill>
                            <a:schemeClr val="accent5"/>
                          </a:solidFill>
                          <a:effectLst/>
                          <a:latin typeface="Aptos"/>
                        </a:rPr>
                        <a:t>Interactie met literatuur</a:t>
                      </a:r>
                      <a:endParaRPr lang="nl-BE" sz="1600" b="0" kern="0">
                        <a:effectLst/>
                        <a:latin typeface="Aptos"/>
                      </a:endParaRPr>
                    </a:p>
                    <a:p>
                      <a:pPr fontAlgn="base">
                        <a:lnSpc>
                          <a:spcPct val="115000"/>
                        </a:lnSpc>
                        <a:spcAft>
                          <a:spcPts val="800"/>
                        </a:spcAft>
                        <a:buNone/>
                      </a:pPr>
                      <a:r>
                        <a:rPr lang="nl-BE" sz="1600" b="0" kern="0">
                          <a:solidFill>
                            <a:schemeClr val="accent5"/>
                          </a:solidFill>
                          <a:effectLst/>
                          <a:latin typeface="Aptos"/>
                        </a:rPr>
                        <a:t>Creatieve expressie en taal</a:t>
                      </a:r>
                    </a:p>
                    <a:p>
                      <a:pPr fontAlgn="base">
                        <a:lnSpc>
                          <a:spcPct val="115000"/>
                        </a:lnSpc>
                        <a:spcAft>
                          <a:spcPts val="800"/>
                        </a:spcAft>
                        <a:buNone/>
                      </a:pPr>
                      <a:endParaRPr lang="nl-BE" sz="1600" b="0" kern="100">
                        <a:effectLst/>
                        <a:latin typeface="Aptos"/>
                        <a:ea typeface="Aptos" panose="020B0004020202020204" pitchFamily="34" charset="0"/>
                        <a:cs typeface="Times New Roman"/>
                      </a:endParaRPr>
                    </a:p>
                  </a:txBody>
                  <a:tcPr marL="68580" marR="68580" marT="0" marB="0"/>
                </a:tc>
                <a:tc>
                  <a:txBody>
                    <a:bodyPr/>
                    <a:lstStyle/>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Attitudes</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Lezen</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Taalgebruik</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Taalbe-schouwing</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Taalvorm</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Taalinhoud</a:t>
                      </a:r>
                    </a:p>
                    <a:p>
                      <a:pPr marL="0" marR="0" lvl="0" indent="0" algn="l" defTabSz="685783" rtl="0" eaLnBrk="1" fontAlgn="auto" latinLnBrk="0" hangingPunct="1">
                        <a:lnSpc>
                          <a:spcPct val="114999"/>
                        </a:lnSpc>
                        <a:spcBef>
                          <a:spcPts val="0"/>
                        </a:spcBef>
                        <a:spcAft>
                          <a:spcPts val="800"/>
                        </a:spcAft>
                        <a:buClrTx/>
                        <a:buSzTx/>
                        <a:buFontTx/>
                        <a:buNone/>
                        <a:tabLst/>
                        <a:defRPr/>
                      </a:pPr>
                      <a:r>
                        <a:rPr kumimoji="0" lang="nl-NL"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rPr>
                        <a:t>Hulpmiddelen</a:t>
                      </a:r>
                      <a:endParaRPr kumimoji="0" lang="nl-BE" sz="1600" b="0" i="1" u="none" strike="noStrike" kern="100" cap="none" spc="0" normalizeH="0" baseline="0" noProof="0">
                        <a:ln>
                          <a:noFill/>
                        </a:ln>
                        <a:solidFill>
                          <a:prstClr val="black"/>
                        </a:solidFill>
                        <a:effectLst/>
                        <a:uLnTx/>
                        <a:uFillTx/>
                        <a:latin typeface="Aptos"/>
                        <a:ea typeface="Aptos" panose="020B0004020202020204" pitchFamily="34" charset="0"/>
                        <a:cs typeface="Times New Roman"/>
                      </a:endParaRPr>
                    </a:p>
                  </a:txBody>
                  <a:tcPr marL="68580" marR="68580" marT="0" marB="0"/>
                </a:tc>
                <a:extLst>
                  <a:ext uri="{0D108BD9-81ED-4DB2-BD59-A6C34878D82A}">
                    <a16:rowId xmlns:a16="http://schemas.microsoft.com/office/drawing/2014/main" val="3885815535"/>
                  </a:ext>
                </a:extLst>
              </a:tr>
            </a:tbl>
          </a:graphicData>
        </a:graphic>
      </p:graphicFrame>
      <p:sp>
        <p:nvSpPr>
          <p:cNvPr id="6" name="Tekstvak 5">
            <a:extLst>
              <a:ext uri="{FF2B5EF4-FFF2-40B4-BE49-F238E27FC236}">
                <a16:creationId xmlns:a16="http://schemas.microsoft.com/office/drawing/2014/main" id="{A061AFAF-072B-E7B0-361C-A4A14D1D99AD}"/>
              </a:ext>
            </a:extLst>
          </p:cNvPr>
          <p:cNvSpPr txBox="1"/>
          <p:nvPr/>
        </p:nvSpPr>
        <p:spPr>
          <a:xfrm>
            <a:off x="422031" y="5531835"/>
            <a:ext cx="857124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800" b="1" i="0" u="none" strike="noStrike" kern="1200" cap="none" spc="0" normalizeH="0" baseline="0" noProof="0">
                <a:ln>
                  <a:noFill/>
                </a:ln>
                <a:solidFill>
                  <a:prstClr val="black"/>
                </a:solidFill>
                <a:effectLst/>
                <a:uLnTx/>
                <a:uFillTx/>
                <a:latin typeface="Trebuchet MS"/>
                <a:ea typeface="+mn-ea"/>
                <a:cs typeface="+mn-cs"/>
              </a:rPr>
              <a:t>Legende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800" b="0" i="0" u="none" strike="noStrike" kern="1200" cap="none" spc="0" normalizeH="0" baseline="0" noProof="0">
                <a:ln>
                  <a:noFill/>
                </a:ln>
                <a:solidFill>
                  <a:srgbClr val="0070C0"/>
                </a:solidFill>
                <a:effectLst/>
                <a:uLnTx/>
                <a:uFillTx/>
                <a:latin typeface="Trebuchet MS"/>
                <a:ea typeface="+mn-ea"/>
                <a:cs typeface="+mn-cs"/>
              </a:rPr>
              <a:t>Blauw</a:t>
            </a:r>
            <a:r>
              <a:rPr kumimoji="0" lang="nl-NL" sz="1800" b="0" i="0" u="none" strike="noStrike" kern="1200" cap="none" spc="0" normalizeH="0" baseline="0" noProof="0">
                <a:ln>
                  <a:noFill/>
                </a:ln>
                <a:solidFill>
                  <a:prstClr val="black"/>
                </a:solidFill>
                <a:effectLst/>
                <a:uLnTx/>
                <a:uFillTx/>
                <a:latin typeface="Trebuchet MS"/>
                <a:ea typeface="+mn-ea"/>
                <a:cs typeface="+mn-cs"/>
              </a:rPr>
              <a:t>: nu meer onder de aandacht of nieuw</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1800" b="0" i="1" u="none" strike="noStrike" kern="1200" cap="none" spc="0" normalizeH="0" baseline="0" noProof="0">
                <a:ln>
                  <a:noFill/>
                </a:ln>
                <a:solidFill>
                  <a:prstClr val="black"/>
                </a:solidFill>
                <a:effectLst/>
                <a:uLnTx/>
                <a:uFillTx/>
                <a:latin typeface="Trebuchet MS"/>
                <a:ea typeface="+mn-ea"/>
                <a:cs typeface="+mn-cs"/>
              </a:rPr>
              <a:t>Cursief</a:t>
            </a:r>
            <a:r>
              <a:rPr kumimoji="0" lang="nl-NL" sz="1800" b="0" i="0" u="none" strike="noStrike" kern="1200" cap="none" spc="0" normalizeH="0" baseline="0" noProof="0">
                <a:ln>
                  <a:noFill/>
                </a:ln>
                <a:solidFill>
                  <a:prstClr val="black"/>
                </a:solidFill>
                <a:effectLst/>
                <a:uLnTx/>
                <a:uFillTx/>
                <a:latin typeface="Trebuchet MS"/>
                <a:ea typeface="+mn-ea"/>
                <a:cs typeface="+mn-cs"/>
              </a:rPr>
              <a:t>: geen gemeenschappelijke doelen (vanuit leerplan voor iedereen)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nl-BE" sz="1800" b="0" i="0" u="none" strike="noStrike" kern="1200" cap="none" spc="0" normalizeH="0" baseline="0" noProof="0">
              <a:ln>
                <a:noFill/>
              </a:ln>
              <a:solidFill>
                <a:prstClr val="black"/>
              </a:solidFill>
              <a:effectLst/>
              <a:uLnTx/>
              <a:uFillTx/>
              <a:latin typeface="Trebuchet MS"/>
              <a:ea typeface="+mn-ea"/>
              <a:cs typeface="+mn-cs"/>
            </a:endParaRPr>
          </a:p>
        </p:txBody>
      </p:sp>
      <p:sp>
        <p:nvSpPr>
          <p:cNvPr id="7" name="Rechthoek: afgeronde hoeken 6">
            <a:extLst>
              <a:ext uri="{FF2B5EF4-FFF2-40B4-BE49-F238E27FC236}">
                <a16:creationId xmlns:a16="http://schemas.microsoft.com/office/drawing/2014/main" id="{39DCC57E-385E-6AC8-65B5-AC78F1DB6A6E}"/>
              </a:ext>
            </a:extLst>
          </p:cNvPr>
          <p:cNvSpPr/>
          <p:nvPr/>
        </p:nvSpPr>
        <p:spPr>
          <a:xfrm>
            <a:off x="8791253" y="1360328"/>
            <a:ext cx="1663703" cy="4215009"/>
          </a:xfrm>
          <a:prstGeom prst="roundRect">
            <a:avLst/>
          </a:prstGeom>
          <a:noFill/>
          <a:ln w="5715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
        <p:nvSpPr>
          <p:cNvPr id="5" name="Pijl: rechts 4">
            <a:extLst>
              <a:ext uri="{FF2B5EF4-FFF2-40B4-BE49-F238E27FC236}">
                <a16:creationId xmlns:a16="http://schemas.microsoft.com/office/drawing/2014/main" id="{112025E2-5698-DBF7-6AD1-B694EC89F961}"/>
              </a:ext>
            </a:extLst>
          </p:cNvPr>
          <p:cNvSpPr/>
          <p:nvPr/>
        </p:nvSpPr>
        <p:spPr>
          <a:xfrm>
            <a:off x="7495550" y="3198101"/>
            <a:ext cx="1114096" cy="612228"/>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Tree>
    <p:extLst>
      <p:ext uri="{BB962C8B-B14F-4D97-AF65-F5344CB8AC3E}">
        <p14:creationId xmlns:p14="http://schemas.microsoft.com/office/powerpoint/2010/main" val="4066556246"/>
      </p:ext>
    </p:extLst>
  </p:cSld>
  <p:clrMapOvr>
    <a:masterClrMapping/>
  </p:clrMapOvr>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el 2">
            <a:extLst>
              <a:ext uri="{FF2B5EF4-FFF2-40B4-BE49-F238E27FC236}">
                <a16:creationId xmlns:a16="http://schemas.microsoft.com/office/drawing/2014/main" id="{F5445243-A674-8509-67DB-DA39E77D4B50}"/>
              </a:ext>
            </a:extLst>
          </p:cNvPr>
          <p:cNvSpPr>
            <a:spLocks noGrp="1"/>
          </p:cNvSpPr>
          <p:nvPr>
            <p:ph type="title" idx="4294967295"/>
          </p:nvPr>
        </p:nvSpPr>
        <p:spPr>
          <a:xfrm>
            <a:off x="167148" y="364920"/>
            <a:ext cx="11857703" cy="1160463"/>
          </a:xfrm>
        </p:spPr>
        <p:txBody>
          <a:bodyPr>
            <a:normAutofit fontScale="90000"/>
          </a:bodyPr>
          <a:lstStyle/>
          <a:p>
            <a:r>
              <a:rPr lang="nl-NL" sz="3600"/>
              <a:t>Creatieve expressie in taal: van spelen naar creëren</a:t>
            </a:r>
            <a:endParaRPr lang="nl-BE" sz="3600"/>
          </a:p>
        </p:txBody>
      </p:sp>
      <p:graphicFrame>
        <p:nvGraphicFramePr>
          <p:cNvPr id="4" name="Tabel 3">
            <a:extLst>
              <a:ext uri="{FF2B5EF4-FFF2-40B4-BE49-F238E27FC236}">
                <a16:creationId xmlns:a16="http://schemas.microsoft.com/office/drawing/2014/main" id="{39B95802-E503-BD3B-B11E-242957E17424}"/>
              </a:ext>
            </a:extLst>
          </p:cNvPr>
          <p:cNvGraphicFramePr>
            <a:graphicFrameLocks noGrp="1"/>
          </p:cNvGraphicFramePr>
          <p:nvPr>
            <p:extLst>
              <p:ext uri="{D42A27DB-BD31-4B8C-83A1-F6EECF244321}">
                <p14:modId xmlns:p14="http://schemas.microsoft.com/office/powerpoint/2010/main" val="2159700612"/>
              </p:ext>
            </p:extLst>
          </p:nvPr>
        </p:nvGraphicFramePr>
        <p:xfrm>
          <a:off x="555151" y="1772528"/>
          <a:ext cx="10909262" cy="4328160"/>
        </p:xfrm>
        <a:graphic>
          <a:graphicData uri="http://schemas.openxmlformats.org/drawingml/2006/table">
            <a:tbl>
              <a:tblPr>
                <a:tableStyleId>{5C22544A-7EE6-4342-B048-85BDC9FD1C3A}</a:tableStyleId>
              </a:tblPr>
              <a:tblGrid>
                <a:gridCol w="5454631">
                  <a:extLst>
                    <a:ext uri="{9D8B030D-6E8A-4147-A177-3AD203B41FA5}">
                      <a16:colId xmlns:a16="http://schemas.microsoft.com/office/drawing/2014/main" val="3321740312"/>
                    </a:ext>
                  </a:extLst>
                </a:gridCol>
                <a:gridCol w="5454631">
                  <a:extLst>
                    <a:ext uri="{9D8B030D-6E8A-4147-A177-3AD203B41FA5}">
                      <a16:colId xmlns:a16="http://schemas.microsoft.com/office/drawing/2014/main" val="990897995"/>
                    </a:ext>
                  </a:extLst>
                </a:gridCol>
              </a:tblGrid>
              <a:tr h="297180">
                <a:tc>
                  <a:txBody>
                    <a:bodyPr/>
                    <a:lstStyle/>
                    <a:p>
                      <a:pPr>
                        <a:buNone/>
                      </a:pPr>
                      <a:r>
                        <a:rPr lang="nl-BE" sz="3200" b="1">
                          <a:solidFill>
                            <a:schemeClr val="bg1"/>
                          </a:solidFill>
                        </a:rPr>
                        <a:t>Kleuterschool</a:t>
                      </a:r>
                    </a:p>
                  </a:txBody>
                  <a:tcPr anchor="ctr">
                    <a:solidFill>
                      <a:srgbClr val="00BCD2"/>
                    </a:solidFill>
                  </a:tcPr>
                </a:tc>
                <a:tc>
                  <a:txBody>
                    <a:bodyPr/>
                    <a:lstStyle/>
                    <a:p>
                      <a:pPr>
                        <a:buNone/>
                      </a:pPr>
                      <a:r>
                        <a:rPr lang="nl-BE" sz="3200" b="1">
                          <a:solidFill>
                            <a:schemeClr val="bg1"/>
                          </a:solidFill>
                        </a:rPr>
                        <a:t>Lager onderwijs</a:t>
                      </a:r>
                    </a:p>
                  </a:txBody>
                  <a:tcPr anchor="ctr">
                    <a:solidFill>
                      <a:srgbClr val="00BCD2"/>
                    </a:solidFill>
                  </a:tcPr>
                </a:tc>
                <a:extLst>
                  <a:ext uri="{0D108BD9-81ED-4DB2-BD59-A6C34878D82A}">
                    <a16:rowId xmlns:a16="http://schemas.microsoft.com/office/drawing/2014/main" val="2503344304"/>
                  </a:ext>
                </a:extLst>
              </a:tr>
              <a:tr h="297180">
                <a:tc>
                  <a:txBody>
                    <a:bodyPr/>
                    <a:lstStyle/>
                    <a:p>
                      <a:pPr>
                        <a:buNone/>
                      </a:pPr>
                      <a:r>
                        <a:rPr lang="nl-BE" sz="2400"/>
                        <a:t>Spelen en experimenteren met taal</a:t>
                      </a:r>
                    </a:p>
                  </a:txBody>
                  <a:tcPr anchor="ctr">
                    <a:solidFill>
                      <a:schemeClr val="accent4">
                        <a:lumMod val="40000"/>
                        <a:lumOff val="60000"/>
                      </a:schemeClr>
                    </a:solidFill>
                  </a:tcPr>
                </a:tc>
                <a:tc>
                  <a:txBody>
                    <a:bodyPr/>
                    <a:lstStyle/>
                    <a:p>
                      <a:pPr>
                        <a:buNone/>
                      </a:pPr>
                      <a:r>
                        <a:rPr lang="nl-BE" sz="2400"/>
                        <a:t>Zelf taalcreaties maken en presenteren</a:t>
                      </a:r>
                    </a:p>
                  </a:txBody>
                  <a:tcPr anchor="ctr">
                    <a:solidFill>
                      <a:schemeClr val="accent4">
                        <a:lumMod val="40000"/>
                        <a:lumOff val="60000"/>
                      </a:schemeClr>
                    </a:solidFill>
                  </a:tcPr>
                </a:tc>
                <a:extLst>
                  <a:ext uri="{0D108BD9-81ED-4DB2-BD59-A6C34878D82A}">
                    <a16:rowId xmlns:a16="http://schemas.microsoft.com/office/drawing/2014/main" val="2705403136"/>
                  </a:ext>
                </a:extLst>
              </a:tr>
              <a:tr h="297180">
                <a:tc>
                  <a:txBody>
                    <a:bodyPr/>
                    <a:lstStyle/>
                    <a:p>
                      <a:pPr>
                        <a:buNone/>
                      </a:pPr>
                      <a:r>
                        <a:rPr lang="nl-BE" sz="2400"/>
                        <a:t>Spelen met woorden en klanken</a:t>
                      </a:r>
                    </a:p>
                  </a:txBody>
                  <a:tcPr anchor="ctr">
                    <a:solidFill>
                      <a:schemeClr val="accent4">
                        <a:lumMod val="40000"/>
                        <a:lumOff val="60000"/>
                      </a:schemeClr>
                    </a:solidFill>
                  </a:tcPr>
                </a:tc>
                <a:tc>
                  <a:txBody>
                    <a:bodyPr/>
                    <a:lstStyle/>
                    <a:p>
                      <a:pPr>
                        <a:buNone/>
                      </a:pPr>
                      <a:r>
                        <a:rPr lang="nl-BE" sz="2400"/>
                        <a:t>Voortbouwen op voorbeelden</a:t>
                      </a:r>
                    </a:p>
                  </a:txBody>
                  <a:tcPr anchor="ctr">
                    <a:solidFill>
                      <a:schemeClr val="accent4">
                        <a:lumMod val="40000"/>
                        <a:lumOff val="60000"/>
                      </a:schemeClr>
                    </a:solidFill>
                  </a:tcPr>
                </a:tc>
                <a:extLst>
                  <a:ext uri="{0D108BD9-81ED-4DB2-BD59-A6C34878D82A}">
                    <a16:rowId xmlns:a16="http://schemas.microsoft.com/office/drawing/2014/main" val="4066267052"/>
                  </a:ext>
                </a:extLst>
              </a:tr>
              <a:tr h="297180">
                <a:tc>
                  <a:txBody>
                    <a:bodyPr/>
                    <a:lstStyle/>
                    <a:p>
                      <a:pPr>
                        <a:buNone/>
                      </a:pPr>
                      <a:r>
                        <a:rPr lang="nl-BE" sz="2400"/>
                        <a:t>Verhalen bedenken en aanvullen</a:t>
                      </a:r>
                    </a:p>
                  </a:txBody>
                  <a:tcPr anchor="ctr">
                    <a:solidFill>
                      <a:schemeClr val="accent4">
                        <a:lumMod val="40000"/>
                        <a:lumOff val="60000"/>
                      </a:schemeClr>
                    </a:solidFill>
                  </a:tcPr>
                </a:tc>
                <a:tc>
                  <a:txBody>
                    <a:bodyPr/>
                    <a:lstStyle/>
                    <a:p>
                      <a:pPr>
                        <a:buNone/>
                      </a:pPr>
                      <a:r>
                        <a:rPr lang="nl-BE" sz="2400"/>
                        <a:t>Eigen teksten en taalcreaties vormgeven</a:t>
                      </a:r>
                    </a:p>
                  </a:txBody>
                  <a:tcPr anchor="ctr">
                    <a:solidFill>
                      <a:schemeClr val="accent4">
                        <a:lumMod val="40000"/>
                        <a:lumOff val="60000"/>
                      </a:schemeClr>
                    </a:solidFill>
                  </a:tcPr>
                </a:tc>
                <a:extLst>
                  <a:ext uri="{0D108BD9-81ED-4DB2-BD59-A6C34878D82A}">
                    <a16:rowId xmlns:a16="http://schemas.microsoft.com/office/drawing/2014/main" val="2580478544"/>
                  </a:ext>
                </a:extLst>
              </a:tr>
              <a:tr h="297180">
                <a:tc>
                  <a:txBody>
                    <a:bodyPr/>
                    <a:lstStyle/>
                    <a:p>
                      <a:pPr>
                        <a:buNone/>
                      </a:pPr>
                      <a:r>
                        <a:rPr lang="nl-BE" sz="2400"/>
                        <a:t>Taal combineren met tekenen, vertellen of spel</a:t>
                      </a:r>
                    </a:p>
                  </a:txBody>
                  <a:tcPr anchor="ctr">
                    <a:solidFill>
                      <a:schemeClr val="accent4">
                        <a:lumMod val="40000"/>
                        <a:lumOff val="60000"/>
                      </a:schemeClr>
                    </a:solidFill>
                  </a:tcPr>
                </a:tc>
                <a:tc>
                  <a:txBody>
                    <a:bodyPr/>
                    <a:lstStyle/>
                    <a:p>
                      <a:pPr>
                        <a:buNone/>
                      </a:pPr>
                      <a:r>
                        <a:rPr lang="nl-BE" sz="2400"/>
                        <a:t>Mondeling of schriftelijk creëren</a:t>
                      </a:r>
                    </a:p>
                  </a:txBody>
                  <a:tcPr anchor="ctr">
                    <a:solidFill>
                      <a:schemeClr val="accent4">
                        <a:lumMod val="40000"/>
                        <a:lumOff val="60000"/>
                      </a:schemeClr>
                    </a:solidFill>
                  </a:tcPr>
                </a:tc>
                <a:extLst>
                  <a:ext uri="{0D108BD9-81ED-4DB2-BD59-A6C34878D82A}">
                    <a16:rowId xmlns:a16="http://schemas.microsoft.com/office/drawing/2014/main" val="3383312105"/>
                  </a:ext>
                </a:extLst>
              </a:tr>
              <a:tr h="297180">
                <a:tc>
                  <a:txBody>
                    <a:bodyPr/>
                    <a:lstStyle/>
                    <a:p>
                      <a:pPr>
                        <a:buNone/>
                      </a:pPr>
                      <a:r>
                        <a:rPr lang="nl-BE" sz="2400"/>
                        <a:t>Met ondersteuning ideeën uitproberen</a:t>
                      </a:r>
                    </a:p>
                  </a:txBody>
                  <a:tcPr anchor="ctr">
                    <a:solidFill>
                      <a:schemeClr val="accent4">
                        <a:lumMod val="40000"/>
                        <a:lumOff val="60000"/>
                      </a:schemeClr>
                    </a:solidFill>
                  </a:tcPr>
                </a:tc>
                <a:tc>
                  <a:txBody>
                    <a:bodyPr/>
                    <a:lstStyle/>
                    <a:p>
                      <a:pPr>
                        <a:buNone/>
                      </a:pPr>
                      <a:r>
                        <a:rPr lang="nl-BE" sz="2400"/>
                        <a:t>Steeds zelfstandiger keuzes maken en presenteren</a:t>
                      </a:r>
                    </a:p>
                  </a:txBody>
                  <a:tcPr anchor="ctr">
                    <a:solidFill>
                      <a:schemeClr val="accent4">
                        <a:lumMod val="40000"/>
                        <a:lumOff val="60000"/>
                      </a:schemeClr>
                    </a:solidFill>
                  </a:tcPr>
                </a:tc>
                <a:extLst>
                  <a:ext uri="{0D108BD9-81ED-4DB2-BD59-A6C34878D82A}">
                    <a16:rowId xmlns:a16="http://schemas.microsoft.com/office/drawing/2014/main" val="201992196"/>
                  </a:ext>
                </a:extLst>
              </a:tr>
            </a:tbl>
          </a:graphicData>
        </a:graphic>
      </p:graphicFrame>
    </p:spTree>
    <p:extLst>
      <p:ext uri="{BB962C8B-B14F-4D97-AF65-F5344CB8AC3E}">
        <p14:creationId xmlns:p14="http://schemas.microsoft.com/office/powerpoint/2010/main" val="1092875109"/>
      </p:ext>
    </p:extLst>
  </p:cSld>
  <p:clrMapOvr>
    <a:masterClrMapping/>
  </p:clrMapOvr>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Afbeelding 2">
            <a:extLst>
              <a:ext uri="{FF2B5EF4-FFF2-40B4-BE49-F238E27FC236}">
                <a16:creationId xmlns:a16="http://schemas.microsoft.com/office/drawing/2014/main" id="{21A905D6-5E6D-C467-5878-859DF7AFA541}"/>
              </a:ext>
            </a:extLst>
          </p:cNvPr>
          <p:cNvPicPr>
            <a:picLocks noChangeAspect="1"/>
          </p:cNvPicPr>
          <p:nvPr/>
        </p:nvPicPr>
        <p:blipFill>
          <a:blip r:embed="rId2"/>
          <a:stretch>
            <a:fillRect/>
          </a:stretch>
        </p:blipFill>
        <p:spPr>
          <a:xfrm>
            <a:off x="4164496" y="164566"/>
            <a:ext cx="7658764" cy="4247257"/>
          </a:xfrm>
          <a:prstGeom prst="rect">
            <a:avLst/>
          </a:prstGeom>
          <a:ln>
            <a:solidFill>
              <a:schemeClr val="accent4"/>
            </a:solidFill>
          </a:ln>
        </p:spPr>
      </p:pic>
      <p:pic>
        <p:nvPicPr>
          <p:cNvPr id="5" name="Afbeelding 4">
            <a:extLst>
              <a:ext uri="{FF2B5EF4-FFF2-40B4-BE49-F238E27FC236}">
                <a16:creationId xmlns:a16="http://schemas.microsoft.com/office/drawing/2014/main" id="{F3E485E7-E4DC-0740-9A63-89698EE333C1}"/>
              </a:ext>
            </a:extLst>
          </p:cNvPr>
          <p:cNvPicPr>
            <a:picLocks noChangeAspect="1"/>
          </p:cNvPicPr>
          <p:nvPr/>
        </p:nvPicPr>
        <p:blipFill>
          <a:blip r:embed="rId3"/>
          <a:stretch>
            <a:fillRect/>
          </a:stretch>
        </p:blipFill>
        <p:spPr>
          <a:xfrm>
            <a:off x="4164496" y="4441640"/>
            <a:ext cx="7658764" cy="2377646"/>
          </a:xfrm>
          <a:prstGeom prst="rect">
            <a:avLst/>
          </a:prstGeom>
          <a:ln>
            <a:solidFill>
              <a:schemeClr val="accent4"/>
            </a:solidFill>
          </a:ln>
        </p:spPr>
      </p:pic>
      <p:sp>
        <p:nvSpPr>
          <p:cNvPr id="6" name="Titel 2">
            <a:extLst>
              <a:ext uri="{FF2B5EF4-FFF2-40B4-BE49-F238E27FC236}">
                <a16:creationId xmlns:a16="http://schemas.microsoft.com/office/drawing/2014/main" id="{619390BB-EE5F-7D73-2086-E10E0B8486B3}"/>
              </a:ext>
            </a:extLst>
          </p:cNvPr>
          <p:cNvSpPr txBox="1">
            <a:spLocks/>
          </p:cNvSpPr>
          <p:nvPr/>
        </p:nvSpPr>
        <p:spPr>
          <a:xfrm>
            <a:off x="187040" y="570211"/>
            <a:ext cx="3500057" cy="648481"/>
          </a:xfrm>
          <a:prstGeom prst="rect">
            <a:avLst/>
          </a:prstGeom>
        </p:spPr>
        <p:txBody>
          <a:bodyPr/>
          <a:lstStyle>
            <a:lvl1pPr algn="l" defTabSz="685783" rtl="0" eaLnBrk="1" latinLnBrk="0" hangingPunct="1">
              <a:spcBef>
                <a:spcPct val="0"/>
              </a:spcBef>
              <a:buNone/>
              <a:defRPr kumimoji="0" lang="nl-BE" sz="2400" b="0" kern="1200" cap="none" baseline="0" dirty="0" smtClean="0">
                <a:solidFill>
                  <a:srgbClr val="2D3E4E"/>
                </a:solidFill>
                <a:effectLst/>
                <a:latin typeface="Poppins ExtraBold" panose="00000900000000000000" pitchFamily="2" charset="0"/>
                <a:ea typeface="Roboto" pitchFamily="2" charset="0"/>
                <a:cs typeface="Poppins ExtraBold" panose="00000900000000000000" pitchFamily="2" charset="0"/>
              </a:defRPr>
            </a:lvl1pPr>
          </a:lstStyle>
          <a:p>
            <a:r>
              <a:rPr lang="nl-NL" sz="3600"/>
              <a:t>Samenhang Creatieve expressie in taal : JK</a:t>
            </a:r>
          </a:p>
        </p:txBody>
      </p:sp>
      <p:sp>
        <p:nvSpPr>
          <p:cNvPr id="4" name="Rechthoek: afgeronde hoeken 3">
            <a:extLst>
              <a:ext uri="{FF2B5EF4-FFF2-40B4-BE49-F238E27FC236}">
                <a16:creationId xmlns:a16="http://schemas.microsoft.com/office/drawing/2014/main" id="{1AB59B63-9967-73E1-8BAC-5DCAFDF094B0}"/>
              </a:ext>
            </a:extLst>
          </p:cNvPr>
          <p:cNvSpPr/>
          <p:nvPr/>
        </p:nvSpPr>
        <p:spPr>
          <a:xfrm>
            <a:off x="6936651" y="3429000"/>
            <a:ext cx="997981" cy="393290"/>
          </a:xfrm>
          <a:prstGeom prst="roundRect">
            <a:avLst/>
          </a:prstGeom>
          <a:noFill/>
          <a:ln w="381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Tree>
    <p:extLst>
      <p:ext uri="{BB962C8B-B14F-4D97-AF65-F5344CB8AC3E}">
        <p14:creationId xmlns:p14="http://schemas.microsoft.com/office/powerpoint/2010/main" val="422100412"/>
      </p:ext>
    </p:extLst>
  </p:cSld>
  <p:clrMapOvr>
    <a:masterClrMapping/>
  </p:clrMapOvr>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252552-72E1-BFE6-FD44-EF5CF3EFBFD5}"/>
            </a:ext>
          </a:extLst>
        </p:cNvPr>
        <p:cNvGrpSpPr/>
        <p:nvPr/>
      </p:nvGrpSpPr>
      <p:grpSpPr>
        <a:xfrm>
          <a:off x="0" y="0"/>
          <a:ext cx="0" cy="0"/>
          <a:chOff x="0" y="0"/>
          <a:chExt cx="0" cy="0"/>
        </a:xfrm>
      </p:grpSpPr>
      <p:sp>
        <p:nvSpPr>
          <p:cNvPr id="6" name="Titel 2">
            <a:extLst>
              <a:ext uri="{FF2B5EF4-FFF2-40B4-BE49-F238E27FC236}">
                <a16:creationId xmlns:a16="http://schemas.microsoft.com/office/drawing/2014/main" id="{A3A37AB8-3A5B-6522-6761-AA31334DB13D}"/>
              </a:ext>
            </a:extLst>
          </p:cNvPr>
          <p:cNvSpPr txBox="1">
            <a:spLocks/>
          </p:cNvSpPr>
          <p:nvPr/>
        </p:nvSpPr>
        <p:spPr>
          <a:xfrm>
            <a:off x="305026" y="588783"/>
            <a:ext cx="11061063" cy="648481"/>
          </a:xfrm>
          <a:prstGeom prst="rect">
            <a:avLst/>
          </a:prstGeom>
        </p:spPr>
        <p:txBody>
          <a:bodyPr/>
          <a:lstStyle>
            <a:lvl1pPr algn="l" defTabSz="685783" rtl="0" eaLnBrk="1" latinLnBrk="0" hangingPunct="1">
              <a:spcBef>
                <a:spcPct val="0"/>
              </a:spcBef>
              <a:buNone/>
              <a:defRPr kumimoji="0" lang="nl-BE" sz="2400" b="0" kern="1200" cap="none" baseline="0" dirty="0" smtClean="0">
                <a:solidFill>
                  <a:srgbClr val="2D3E4E"/>
                </a:solidFill>
                <a:effectLst/>
                <a:latin typeface="Poppins ExtraBold" panose="00000900000000000000" pitchFamily="2" charset="0"/>
                <a:ea typeface="Roboto" pitchFamily="2" charset="0"/>
                <a:cs typeface="Poppins ExtraBold" panose="00000900000000000000" pitchFamily="2" charset="0"/>
              </a:defRPr>
            </a:lvl1pPr>
          </a:lstStyle>
          <a:p>
            <a:r>
              <a:rPr lang="nl-NL" sz="3600"/>
              <a:t>Samenhang Creatieve expressie in taal : L6</a:t>
            </a:r>
          </a:p>
        </p:txBody>
      </p:sp>
      <p:pic>
        <p:nvPicPr>
          <p:cNvPr id="4" name="Afbeelding 3">
            <a:extLst>
              <a:ext uri="{FF2B5EF4-FFF2-40B4-BE49-F238E27FC236}">
                <a16:creationId xmlns:a16="http://schemas.microsoft.com/office/drawing/2014/main" id="{C4C63023-DDB9-0394-36A6-D444B302C903}"/>
              </a:ext>
            </a:extLst>
          </p:cNvPr>
          <p:cNvPicPr>
            <a:picLocks noChangeAspect="1"/>
          </p:cNvPicPr>
          <p:nvPr/>
        </p:nvPicPr>
        <p:blipFill>
          <a:blip r:embed="rId3"/>
          <a:srcRect l="2051" r="4189"/>
          <a:stretch>
            <a:fillRect/>
          </a:stretch>
        </p:blipFill>
        <p:spPr>
          <a:xfrm>
            <a:off x="1458914" y="1567578"/>
            <a:ext cx="9274171" cy="4895522"/>
          </a:xfrm>
          <a:prstGeom prst="rect">
            <a:avLst/>
          </a:prstGeom>
          <a:ln>
            <a:solidFill>
              <a:schemeClr val="accent4"/>
            </a:solidFill>
          </a:ln>
        </p:spPr>
      </p:pic>
      <p:sp>
        <p:nvSpPr>
          <p:cNvPr id="3" name="Rechthoek: afgeronde hoeken 2">
            <a:extLst>
              <a:ext uri="{FF2B5EF4-FFF2-40B4-BE49-F238E27FC236}">
                <a16:creationId xmlns:a16="http://schemas.microsoft.com/office/drawing/2014/main" id="{CA9224CC-2215-3400-701A-EF525C57AC87}"/>
              </a:ext>
            </a:extLst>
          </p:cNvPr>
          <p:cNvSpPr/>
          <p:nvPr/>
        </p:nvSpPr>
        <p:spPr>
          <a:xfrm>
            <a:off x="4866965" y="4670323"/>
            <a:ext cx="1229035" cy="393290"/>
          </a:xfrm>
          <a:prstGeom prst="roundRect">
            <a:avLst/>
          </a:prstGeom>
          <a:noFill/>
          <a:ln w="381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
        <p:nvSpPr>
          <p:cNvPr id="7" name="Rechthoek: afgeronde hoeken 6">
            <a:extLst>
              <a:ext uri="{FF2B5EF4-FFF2-40B4-BE49-F238E27FC236}">
                <a16:creationId xmlns:a16="http://schemas.microsoft.com/office/drawing/2014/main" id="{3C926C93-A3FF-A734-9B97-5C66AD7D970D}"/>
              </a:ext>
            </a:extLst>
          </p:cNvPr>
          <p:cNvSpPr/>
          <p:nvPr/>
        </p:nvSpPr>
        <p:spPr>
          <a:xfrm>
            <a:off x="4862044" y="5569979"/>
            <a:ext cx="1322446" cy="393290"/>
          </a:xfrm>
          <a:prstGeom prst="roundRect">
            <a:avLst/>
          </a:prstGeom>
          <a:noFill/>
          <a:ln w="381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Tree>
    <p:extLst>
      <p:ext uri="{BB962C8B-B14F-4D97-AF65-F5344CB8AC3E}">
        <p14:creationId xmlns:p14="http://schemas.microsoft.com/office/powerpoint/2010/main" val="1113598234"/>
      </p:ext>
    </p:extLst>
  </p:cSld>
  <p:clrMapOvr>
    <a:masterClrMapping/>
  </p:clrMapOvr>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924458-51D6-F729-21B7-422F770A8D09}"/>
            </a:ext>
          </a:extLst>
        </p:cNvPr>
        <p:cNvGrpSpPr/>
        <p:nvPr/>
      </p:nvGrpSpPr>
      <p:grpSpPr>
        <a:xfrm>
          <a:off x="0" y="0"/>
          <a:ext cx="0" cy="0"/>
          <a:chOff x="0" y="0"/>
          <a:chExt cx="0" cy="0"/>
        </a:xfrm>
      </p:grpSpPr>
      <p:pic>
        <p:nvPicPr>
          <p:cNvPr id="5" name="Tijdelijke aanduiding voor afbeelding 4">
            <a:extLst>
              <a:ext uri="{FF2B5EF4-FFF2-40B4-BE49-F238E27FC236}">
                <a16:creationId xmlns:a16="http://schemas.microsoft.com/office/drawing/2014/main" id="{31C3DC9C-61AA-F374-C9E9-9E77F260FD03}"/>
              </a:ext>
            </a:extLst>
          </p:cNvPr>
          <p:cNvPicPr>
            <a:picLocks noChangeAspect="1"/>
          </p:cNvPicPr>
          <p:nvPr/>
        </p:nvPicPr>
        <p:blipFill>
          <a:blip r:embed="rId3"/>
          <a:srcRect t="22645" b="22645"/>
          <a:stretch>
            <a:fillRect/>
          </a:stretch>
        </p:blipFill>
        <p:spPr>
          <a:xfrm>
            <a:off x="0" y="109049"/>
            <a:ext cx="12199938" cy="4449762"/>
          </a:xfrm>
          <a:prstGeom prst="rect">
            <a:avLst/>
          </a:prstGeom>
        </p:spPr>
      </p:pic>
      <p:sp>
        <p:nvSpPr>
          <p:cNvPr id="3" name="Titel 2">
            <a:extLst>
              <a:ext uri="{FF2B5EF4-FFF2-40B4-BE49-F238E27FC236}">
                <a16:creationId xmlns:a16="http://schemas.microsoft.com/office/drawing/2014/main" id="{A8369245-F5EB-2CBB-AB34-A2D847317C0C}"/>
              </a:ext>
            </a:extLst>
          </p:cNvPr>
          <p:cNvSpPr>
            <a:spLocks noGrp="1"/>
          </p:cNvSpPr>
          <p:nvPr>
            <p:ph type="title"/>
          </p:nvPr>
        </p:nvSpPr>
        <p:spPr>
          <a:xfrm>
            <a:off x="2230732" y="1858945"/>
            <a:ext cx="7995263" cy="1617985"/>
          </a:xfrm>
        </p:spPr>
        <p:txBody>
          <a:bodyPr>
            <a:normAutofit fontScale="90000"/>
          </a:bodyPr>
          <a:lstStyle/>
          <a:p>
            <a:br>
              <a:rPr lang="nl-NL" sz="4800">
                <a:solidFill>
                  <a:schemeClr val="bg1"/>
                </a:solidFill>
              </a:rPr>
            </a:br>
            <a:br>
              <a:rPr lang="nl-NL" sz="4800">
                <a:solidFill>
                  <a:schemeClr val="bg1"/>
                </a:solidFill>
              </a:rPr>
            </a:br>
            <a:r>
              <a:rPr lang="nl-NL" sz="5300">
                <a:solidFill>
                  <a:schemeClr val="bg1"/>
                </a:solidFill>
              </a:rPr>
              <a:t>AFSLUITING</a:t>
            </a:r>
            <a:br>
              <a:rPr lang="nl-NL" sz="4800">
                <a:solidFill>
                  <a:schemeClr val="bg1"/>
                </a:solidFill>
              </a:rPr>
            </a:br>
            <a:br>
              <a:rPr lang="nl-NL">
                <a:solidFill>
                  <a:schemeClr val="bg1"/>
                </a:solidFill>
              </a:rPr>
            </a:br>
            <a:endParaRPr lang="nl-BE">
              <a:solidFill>
                <a:schemeClr val="bg1"/>
              </a:solidFill>
            </a:endParaRPr>
          </a:p>
        </p:txBody>
      </p:sp>
    </p:spTree>
    <p:extLst>
      <p:ext uri="{BB962C8B-B14F-4D97-AF65-F5344CB8AC3E}">
        <p14:creationId xmlns:p14="http://schemas.microsoft.com/office/powerpoint/2010/main" val="611903518"/>
      </p:ext>
    </p:extLst>
  </p:cSld>
  <p:clrMapOvr>
    <a:masterClrMapping/>
  </p:clrMapOvr>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ECBD36-DD85-2091-6FD5-E09381F417DF}"/>
            </a:ext>
          </a:extLst>
        </p:cNvPr>
        <p:cNvGrpSpPr/>
        <p:nvPr/>
      </p:nvGrpSpPr>
      <p:grpSpPr>
        <a:xfrm>
          <a:off x="0" y="0"/>
          <a:ext cx="0" cy="0"/>
          <a:chOff x="0" y="0"/>
          <a:chExt cx="0" cy="0"/>
        </a:xfrm>
      </p:grpSpPr>
      <p:sp>
        <p:nvSpPr>
          <p:cNvPr id="3" name="Tekstvak 2">
            <a:extLst>
              <a:ext uri="{FF2B5EF4-FFF2-40B4-BE49-F238E27FC236}">
                <a16:creationId xmlns:a16="http://schemas.microsoft.com/office/drawing/2014/main" id="{C1AFF900-03DA-6435-6045-B804C230E1B3}"/>
              </a:ext>
            </a:extLst>
          </p:cNvPr>
          <p:cNvSpPr txBox="1"/>
          <p:nvPr/>
        </p:nvSpPr>
        <p:spPr>
          <a:xfrm>
            <a:off x="1029478" y="1094229"/>
            <a:ext cx="10301397" cy="483209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2800" b="1" i="0" u="none" strike="noStrike" kern="1200" cap="none" spc="0" normalizeH="0" baseline="0" noProof="0">
                <a:ln>
                  <a:noFill/>
                </a:ln>
                <a:solidFill>
                  <a:prstClr val="black"/>
                </a:solidFill>
                <a:effectLst/>
                <a:uLnTx/>
                <a:uFillTx/>
                <a:latin typeface="Trebuchet MS"/>
                <a:ea typeface="+mn-ea"/>
                <a:cs typeface="+mn-cs"/>
              </a:rPr>
              <a:t>Doelen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nl-NL" sz="2000" b="0" i="0" u="none" strike="noStrike" kern="1200" cap="none" spc="0" normalizeH="0" baseline="0" noProof="0">
              <a:ln>
                <a:noFill/>
              </a:ln>
              <a:solidFill>
                <a:prstClr val="black"/>
              </a:solidFill>
              <a:effectLst/>
              <a:uLnTx/>
              <a:uFillTx/>
              <a:latin typeface="Trebuchet MS"/>
              <a:ea typeface="+mn-ea"/>
              <a:cs typeface="+mn-cs"/>
            </a:endParaRPr>
          </a:p>
          <a:p>
            <a:pPr marL="342900" lvl="0" indent="-342900">
              <a:buFont typeface="Arial" panose="020B0604020202020204" pitchFamily="34" charset="0"/>
              <a:buChar char="•"/>
            </a:pPr>
            <a:r>
              <a:rPr lang="nl-BE" sz="2000">
                <a:latin typeface="Roboto" panose="02000000000000000000" pitchFamily="2" charset="0"/>
                <a:ea typeface="Roboto" panose="02000000000000000000" pitchFamily="2" charset="0"/>
                <a:cs typeface="Roboto" panose="02000000000000000000" pitchFamily="2" charset="0"/>
              </a:rPr>
              <a:t>Je krijgt inzicht in de </a:t>
            </a:r>
            <a:r>
              <a:rPr lang="nl-BE" sz="2000" b="1">
                <a:solidFill>
                  <a:schemeClr val="accent1"/>
                </a:solidFill>
                <a:latin typeface="Roboto" panose="02000000000000000000" pitchFamily="2" charset="0"/>
                <a:ea typeface="Roboto" panose="02000000000000000000" pitchFamily="2" charset="0"/>
                <a:cs typeface="Roboto" panose="02000000000000000000" pitchFamily="2" charset="0"/>
              </a:rPr>
              <a:t>visie</a:t>
            </a:r>
            <a:r>
              <a:rPr lang="nl-BE" sz="2000">
                <a:latin typeface="Roboto" panose="02000000000000000000" pitchFamily="2" charset="0"/>
                <a:ea typeface="Roboto" panose="02000000000000000000" pitchFamily="2" charset="0"/>
                <a:cs typeface="Roboto" panose="02000000000000000000" pitchFamily="2" charset="0"/>
              </a:rPr>
              <a:t> achter het leerplan Op.stap, leerroutes voor iedereen en de plaats van de </a:t>
            </a:r>
            <a:r>
              <a:rPr lang="nl-BE" sz="2000" b="1">
                <a:solidFill>
                  <a:schemeClr val="accent1"/>
                </a:solidFill>
                <a:latin typeface="Roboto" panose="02000000000000000000" pitchFamily="2" charset="0"/>
                <a:ea typeface="Roboto" panose="02000000000000000000" pitchFamily="2" charset="0"/>
                <a:cs typeface="Roboto" panose="02000000000000000000" pitchFamily="2" charset="0"/>
              </a:rPr>
              <a:t>discipline Nederlands en communicatie </a:t>
            </a:r>
            <a:r>
              <a:rPr lang="nl-BE" sz="2000">
                <a:latin typeface="Roboto" panose="02000000000000000000" pitchFamily="2" charset="0"/>
                <a:ea typeface="Roboto" panose="02000000000000000000" pitchFamily="2" charset="0"/>
                <a:cs typeface="Roboto" panose="02000000000000000000" pitchFamily="2" charset="0"/>
              </a:rPr>
              <a:t>daarin.</a:t>
            </a:r>
          </a:p>
          <a:p>
            <a:pPr marL="342900" lvl="0" indent="-342900">
              <a:buFont typeface="Arial" panose="020B0604020202020204" pitchFamily="34" charset="0"/>
              <a:buChar char="•"/>
            </a:pPr>
            <a:endParaRPr lang="nl-BE" sz="2000">
              <a:latin typeface="Roboto" panose="02000000000000000000" pitchFamily="2" charset="0"/>
              <a:ea typeface="Roboto" panose="02000000000000000000" pitchFamily="2" charset="0"/>
              <a:cs typeface="Roboto" panose="02000000000000000000" pitchFamily="2" charset="0"/>
            </a:endParaRPr>
          </a:p>
          <a:p>
            <a:pPr marL="342900" lvl="0" indent="-342900">
              <a:buFont typeface="Arial" panose="020B0604020202020204" pitchFamily="34" charset="0"/>
              <a:buChar char="•"/>
            </a:pPr>
            <a:r>
              <a:rPr lang="nl-BE" sz="2000">
                <a:latin typeface="Roboto" panose="02000000000000000000" pitchFamily="2" charset="0"/>
                <a:ea typeface="Roboto" panose="02000000000000000000" pitchFamily="2" charset="0"/>
                <a:cs typeface="Roboto" panose="02000000000000000000" pitchFamily="2" charset="0"/>
              </a:rPr>
              <a:t>Je begrijpt de </a:t>
            </a:r>
            <a:r>
              <a:rPr lang="nl-BE" sz="2000" b="1">
                <a:solidFill>
                  <a:schemeClr val="accent1"/>
                </a:solidFill>
                <a:latin typeface="Roboto" panose="02000000000000000000" pitchFamily="2" charset="0"/>
                <a:ea typeface="Roboto" panose="02000000000000000000" pitchFamily="2" charset="0"/>
                <a:cs typeface="Roboto" panose="02000000000000000000" pitchFamily="2" charset="0"/>
              </a:rPr>
              <a:t>opbouw, structuur en samenhang </a:t>
            </a:r>
            <a:r>
              <a:rPr lang="nl-BE" sz="2000">
                <a:latin typeface="Roboto" panose="02000000000000000000" pitchFamily="2" charset="0"/>
                <a:ea typeface="Roboto" panose="02000000000000000000" pitchFamily="2" charset="0"/>
                <a:cs typeface="Roboto" panose="02000000000000000000" pitchFamily="2" charset="0"/>
              </a:rPr>
              <a:t>van de discipline Nederlands en communicatie.</a:t>
            </a:r>
          </a:p>
          <a:p>
            <a:pPr marL="342900" lvl="0" indent="-342900">
              <a:buFont typeface="Arial" panose="020B0604020202020204" pitchFamily="34" charset="0"/>
              <a:buChar char="•"/>
            </a:pPr>
            <a:endParaRPr lang="nl-BE" sz="2000" b="1">
              <a:latin typeface="Roboto" panose="02000000000000000000" pitchFamily="2" charset="0"/>
              <a:ea typeface="Roboto" panose="02000000000000000000" pitchFamily="2" charset="0"/>
              <a:cs typeface="Roboto" panose="02000000000000000000" pitchFamily="2" charset="0"/>
            </a:endParaRPr>
          </a:p>
          <a:p>
            <a:pPr marL="342900" lvl="0" indent="-342900">
              <a:buFont typeface="Arial" panose="020B0604020202020204" pitchFamily="34" charset="0"/>
              <a:buChar char="•"/>
            </a:pPr>
            <a:r>
              <a:rPr lang="nl-BE" sz="2000">
                <a:latin typeface="Roboto" panose="02000000000000000000" pitchFamily="2" charset="0"/>
                <a:ea typeface="Roboto" panose="02000000000000000000" pitchFamily="2" charset="0"/>
                <a:cs typeface="Roboto" panose="02000000000000000000" pitchFamily="2" charset="0"/>
              </a:rPr>
              <a:t>Je begrijpt hoe de leerplandoelen zich verhouden tot de </a:t>
            </a:r>
            <a:r>
              <a:rPr lang="nl-BE" sz="2000" b="1">
                <a:solidFill>
                  <a:schemeClr val="accent1"/>
                </a:solidFill>
                <a:latin typeface="Roboto" panose="02000000000000000000" pitchFamily="2" charset="0"/>
                <a:ea typeface="Roboto" panose="02000000000000000000" pitchFamily="2" charset="0"/>
                <a:cs typeface="Roboto" panose="02000000000000000000" pitchFamily="2" charset="0"/>
              </a:rPr>
              <a:t>minimumdoelen</a:t>
            </a:r>
            <a:r>
              <a:rPr lang="nl-BE" sz="2000">
                <a:latin typeface="Roboto" panose="02000000000000000000" pitchFamily="2" charset="0"/>
                <a:ea typeface="Roboto" panose="02000000000000000000" pitchFamily="2" charset="0"/>
                <a:cs typeface="Roboto" panose="02000000000000000000" pitchFamily="2" charset="0"/>
              </a:rPr>
              <a:t>.</a:t>
            </a:r>
          </a:p>
          <a:p>
            <a:pPr marL="342900" lvl="0" indent="-342900">
              <a:buFont typeface="Arial" panose="020B0604020202020204" pitchFamily="34" charset="0"/>
              <a:buChar char="•"/>
            </a:pPr>
            <a:endParaRPr lang="nl-BE" sz="2000">
              <a:latin typeface="Roboto" panose="02000000000000000000" pitchFamily="2" charset="0"/>
              <a:ea typeface="Roboto" panose="02000000000000000000" pitchFamily="2" charset="0"/>
              <a:cs typeface="Roboto" panose="02000000000000000000" pitchFamily="2" charset="0"/>
            </a:endParaRPr>
          </a:p>
          <a:p>
            <a:pPr marL="342900" lvl="0" indent="-342900">
              <a:buFont typeface="Arial" panose="020B0604020202020204" pitchFamily="34" charset="0"/>
              <a:buChar char="•"/>
            </a:pPr>
            <a:r>
              <a:rPr lang="nl-BE" sz="2000">
                <a:latin typeface="Roboto" panose="02000000000000000000" pitchFamily="2" charset="0"/>
                <a:ea typeface="Roboto" panose="02000000000000000000" pitchFamily="2" charset="0"/>
                <a:cs typeface="Roboto" panose="02000000000000000000" pitchFamily="2" charset="0"/>
              </a:rPr>
              <a:t>Je ontwikkelt een gedeeld referentiekader en </a:t>
            </a:r>
            <a:r>
              <a:rPr lang="nl-BE" sz="2000" b="1">
                <a:solidFill>
                  <a:schemeClr val="accent1"/>
                </a:solidFill>
                <a:latin typeface="Roboto" panose="02000000000000000000" pitchFamily="2" charset="0"/>
                <a:ea typeface="Roboto" panose="02000000000000000000" pitchFamily="2" charset="0"/>
                <a:cs typeface="Roboto" panose="02000000000000000000" pitchFamily="2" charset="0"/>
              </a:rPr>
              <a:t>gemeenschappelijke taal </a:t>
            </a:r>
            <a:r>
              <a:rPr lang="nl-BE" sz="2000">
                <a:latin typeface="Roboto" panose="02000000000000000000" pitchFamily="2" charset="0"/>
                <a:ea typeface="Roboto" panose="02000000000000000000" pitchFamily="2" charset="0"/>
                <a:cs typeface="Roboto" panose="02000000000000000000" pitchFamily="2" charset="0"/>
              </a:rPr>
              <a:t>samen met collega’s binnen je </a:t>
            </a:r>
            <a:r>
              <a:rPr lang="nl-BE" sz="2000" b="1">
                <a:solidFill>
                  <a:schemeClr val="accent1"/>
                </a:solidFill>
                <a:latin typeface="Roboto" panose="02000000000000000000" pitchFamily="2" charset="0"/>
                <a:ea typeface="Roboto" panose="02000000000000000000" pitchFamily="2" charset="0"/>
                <a:cs typeface="Roboto" panose="02000000000000000000" pitchFamily="2" charset="0"/>
              </a:rPr>
              <a:t>scholengemeenschap</a:t>
            </a:r>
            <a:r>
              <a:rPr lang="nl-BE" sz="2000">
                <a:latin typeface="Roboto" panose="02000000000000000000" pitchFamily="2" charset="0"/>
                <a:ea typeface="Roboto" panose="02000000000000000000" pitchFamily="2" charset="0"/>
                <a:cs typeface="Roboto" panose="02000000000000000000" pitchFamily="2" charset="0"/>
              </a:rPr>
              <a:t>.</a:t>
            </a:r>
          </a:p>
          <a:p>
            <a:pPr marL="342900" lvl="0" indent="-342900">
              <a:buFont typeface="Arial" panose="020B0604020202020204" pitchFamily="34" charset="0"/>
              <a:buChar char="•"/>
            </a:pPr>
            <a:endParaRPr lang="nl-BE" sz="2000">
              <a:latin typeface="Roboto" panose="02000000000000000000" pitchFamily="2" charset="0"/>
              <a:ea typeface="Roboto" panose="02000000000000000000" pitchFamily="2" charset="0"/>
              <a:cs typeface="Roboto" panose="02000000000000000000" pitchFamily="2" charset="0"/>
            </a:endParaRPr>
          </a:p>
          <a:p>
            <a:pPr marL="342900" lvl="0" indent="-342900">
              <a:buFont typeface="Arial" panose="020B0604020202020204" pitchFamily="34" charset="0"/>
              <a:buChar char="•"/>
            </a:pPr>
            <a:r>
              <a:rPr lang="nl-BE" sz="2000">
                <a:latin typeface="Roboto" panose="02000000000000000000" pitchFamily="2" charset="0"/>
                <a:ea typeface="Roboto" panose="02000000000000000000" pitchFamily="2" charset="0"/>
                <a:cs typeface="Roboto" panose="02000000000000000000" pitchFamily="2" charset="0"/>
              </a:rPr>
              <a:t>Je begrijpt hoe de doelen van de discipline Nederlands en communicatie kunnen gerealiseerd worden binnen </a:t>
            </a:r>
            <a:r>
              <a:rPr lang="nl-BE" sz="2000" b="1">
                <a:solidFill>
                  <a:schemeClr val="accent1"/>
                </a:solidFill>
                <a:latin typeface="Roboto" panose="02000000000000000000" pitchFamily="2" charset="0"/>
                <a:ea typeface="Roboto" panose="02000000000000000000" pitchFamily="2" charset="0"/>
                <a:cs typeface="Roboto" panose="02000000000000000000" pitchFamily="2" charset="0"/>
              </a:rPr>
              <a:t>andere disciplines</a:t>
            </a:r>
            <a:r>
              <a:rPr lang="nl-BE" sz="2000">
                <a:latin typeface="Roboto" panose="02000000000000000000" pitchFamily="2" charset="0"/>
                <a:ea typeface="Roboto" panose="02000000000000000000" pitchFamily="2" charset="0"/>
                <a:cs typeface="Roboto" panose="02000000000000000000" pitchFamily="2" charset="0"/>
              </a:rPr>
              <a:t>.</a:t>
            </a:r>
          </a:p>
        </p:txBody>
      </p:sp>
    </p:spTree>
    <p:extLst>
      <p:ext uri="{BB962C8B-B14F-4D97-AF65-F5344CB8AC3E}">
        <p14:creationId xmlns:p14="http://schemas.microsoft.com/office/powerpoint/2010/main" val="1095428730"/>
      </p:ext>
    </p:extLst>
  </p:cSld>
  <p:clrMapOvr>
    <a:masterClrMapping/>
  </p:clrMapOvr>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0FBF3F-6C11-6A8A-55D1-1974B02D934F}"/>
            </a:ext>
          </a:extLst>
        </p:cNvPr>
        <p:cNvGrpSpPr/>
        <p:nvPr/>
      </p:nvGrpSpPr>
      <p:grpSpPr>
        <a:xfrm>
          <a:off x="0" y="0"/>
          <a:ext cx="0" cy="0"/>
          <a:chOff x="0" y="0"/>
          <a:chExt cx="0" cy="0"/>
        </a:xfrm>
      </p:grpSpPr>
      <p:sp>
        <p:nvSpPr>
          <p:cNvPr id="2" name="Tijdelijke aanduiding voor tekst 1">
            <a:extLst>
              <a:ext uri="{FF2B5EF4-FFF2-40B4-BE49-F238E27FC236}">
                <a16:creationId xmlns:a16="http://schemas.microsoft.com/office/drawing/2014/main" id="{384AE6A5-8E7E-81FC-9DCF-BB7FA595684B}"/>
              </a:ext>
            </a:extLst>
          </p:cNvPr>
          <p:cNvSpPr>
            <a:spLocks noGrp="1"/>
          </p:cNvSpPr>
          <p:nvPr>
            <p:ph type="body" sz="quarter" idx="10"/>
          </p:nvPr>
        </p:nvSpPr>
        <p:spPr>
          <a:xfrm>
            <a:off x="317872" y="2023070"/>
            <a:ext cx="10872642" cy="4104855"/>
          </a:xfrm>
        </p:spPr>
        <p:txBody>
          <a:bodyPr>
            <a:normAutofit/>
          </a:bodyPr>
          <a:lstStyle/>
          <a:p>
            <a:r>
              <a:rPr lang="nl-NL" sz="2800" b="1" dirty="0">
                <a:solidFill>
                  <a:schemeClr val="accent4"/>
                </a:solidFill>
              </a:rPr>
              <a:t>Nederlands </a:t>
            </a:r>
            <a:r>
              <a:rPr lang="nl-NL" sz="2800" b="1" i="1" dirty="0">
                <a:solidFill>
                  <a:schemeClr val="accent4"/>
                </a:solidFill>
              </a:rPr>
              <a:t>en communicatie</a:t>
            </a:r>
          </a:p>
          <a:p>
            <a:pPr lvl="2"/>
            <a:r>
              <a:rPr lang="nl-NL" sz="2400" dirty="0"/>
              <a:t>Op verschillende manieren</a:t>
            </a:r>
          </a:p>
          <a:p>
            <a:pPr lvl="2"/>
            <a:r>
              <a:rPr lang="nl-NL" sz="2400" dirty="0"/>
              <a:t>Vertrekken vanuit verschillende talige en communicatieve beginsituaties</a:t>
            </a:r>
          </a:p>
          <a:p>
            <a:pPr lvl="2"/>
            <a:r>
              <a:rPr lang="nl-NL" sz="2400" dirty="0"/>
              <a:t>Vlaamse gebarentaal als erkende (instructie)taal naast het Nederlands</a:t>
            </a:r>
          </a:p>
          <a:p>
            <a:pPr lvl="1"/>
            <a:endParaRPr lang="nl-NL" sz="2800" dirty="0"/>
          </a:p>
          <a:p>
            <a:r>
              <a:rPr lang="nl-NL" sz="2800" b="1" dirty="0">
                <a:solidFill>
                  <a:schemeClr val="accent4"/>
                </a:solidFill>
              </a:rPr>
              <a:t>Hoge verwachtingen</a:t>
            </a:r>
          </a:p>
          <a:p>
            <a:pPr lvl="1"/>
            <a:endParaRPr lang="nl-NL" dirty="0"/>
          </a:p>
          <a:p>
            <a:r>
              <a:rPr lang="nl-NL" sz="2800" b="1" dirty="0">
                <a:solidFill>
                  <a:schemeClr val="accent4"/>
                </a:solidFill>
              </a:rPr>
              <a:t>Ondersteuning waar nodig en afbouwen indien mogelijk</a:t>
            </a:r>
          </a:p>
          <a:p>
            <a:endParaRPr lang="nl-NL" sz="2800" b="1" dirty="0">
              <a:solidFill>
                <a:schemeClr val="accent4"/>
              </a:solidFill>
            </a:endParaRPr>
          </a:p>
          <a:p>
            <a:endParaRPr lang="nl-BE" dirty="0"/>
          </a:p>
        </p:txBody>
      </p:sp>
      <p:sp>
        <p:nvSpPr>
          <p:cNvPr id="3" name="Titel 2">
            <a:extLst>
              <a:ext uri="{FF2B5EF4-FFF2-40B4-BE49-F238E27FC236}">
                <a16:creationId xmlns:a16="http://schemas.microsoft.com/office/drawing/2014/main" id="{5F43DA0D-12EE-8489-65CF-DA9FB775C1A4}"/>
              </a:ext>
            </a:extLst>
          </p:cNvPr>
          <p:cNvSpPr>
            <a:spLocks noGrp="1"/>
          </p:cNvSpPr>
          <p:nvPr>
            <p:ph type="title"/>
          </p:nvPr>
        </p:nvSpPr>
        <p:spPr>
          <a:xfrm>
            <a:off x="418569" y="194781"/>
            <a:ext cx="9799638" cy="1070589"/>
          </a:xfrm>
        </p:spPr>
        <p:txBody>
          <a:bodyPr/>
          <a:lstStyle/>
          <a:p>
            <a:r>
              <a:rPr lang="nl-NL" b="1"/>
              <a:t>Leerplan voor iedereen</a:t>
            </a:r>
          </a:p>
        </p:txBody>
      </p:sp>
      <p:pic>
        <p:nvPicPr>
          <p:cNvPr id="6" name="Afbeelding 5" descr="Afbeelding met schermopname, cirkel, Graphics&#10;&#10;Door AI gegenereerde inhoud is mogelijk onjuist.">
            <a:extLst>
              <a:ext uri="{FF2B5EF4-FFF2-40B4-BE49-F238E27FC236}">
                <a16:creationId xmlns:a16="http://schemas.microsoft.com/office/drawing/2014/main" id="{C13B56B4-88C8-6600-B6F9-E9EEDB16988F}"/>
              </a:ext>
            </a:extLst>
          </p:cNvPr>
          <p:cNvPicPr>
            <a:picLocks noChangeAspect="1"/>
          </p:cNvPicPr>
          <p:nvPr/>
        </p:nvPicPr>
        <p:blipFill>
          <a:blip r:embed="rId4"/>
          <a:srcRect l="34887" r="16539"/>
          <a:stretch>
            <a:fillRect/>
          </a:stretch>
        </p:blipFill>
        <p:spPr>
          <a:xfrm>
            <a:off x="6934200" y="142980"/>
            <a:ext cx="3590823" cy="3008765"/>
          </a:xfrm>
          <a:prstGeom prst="rect">
            <a:avLst/>
          </a:prstGeom>
        </p:spPr>
      </p:pic>
    </p:spTree>
    <p:custDataLst>
      <p:tags r:id="rId1"/>
    </p:custDataLst>
    <p:extLst>
      <p:ext uri="{BB962C8B-B14F-4D97-AF65-F5344CB8AC3E}">
        <p14:creationId xmlns:p14="http://schemas.microsoft.com/office/powerpoint/2010/main" val="3163164676"/>
      </p:ext>
    </p:extLst>
  </p:cSld>
  <p:clrMapOvr>
    <a:masterClrMapping/>
  </p:clrMapOvr>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Afbeelding 2">
            <a:extLst>
              <a:ext uri="{FF2B5EF4-FFF2-40B4-BE49-F238E27FC236}">
                <a16:creationId xmlns:a16="http://schemas.microsoft.com/office/drawing/2014/main" id="{E830D09B-7293-6DDD-A7F3-D66AC307BBF5}"/>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2041957" y="1420629"/>
            <a:ext cx="7892931" cy="5261953"/>
          </a:xfrm>
          <a:prstGeom prst="rect">
            <a:avLst/>
          </a:prstGeom>
        </p:spPr>
      </p:pic>
      <p:sp>
        <p:nvSpPr>
          <p:cNvPr id="4" name="Tekstvak 3">
            <a:extLst>
              <a:ext uri="{FF2B5EF4-FFF2-40B4-BE49-F238E27FC236}">
                <a16:creationId xmlns:a16="http://schemas.microsoft.com/office/drawing/2014/main" id="{B76F58D4-B7C3-932E-E400-0077E5913AC3}"/>
              </a:ext>
            </a:extLst>
          </p:cNvPr>
          <p:cNvSpPr txBox="1"/>
          <p:nvPr/>
        </p:nvSpPr>
        <p:spPr>
          <a:xfrm>
            <a:off x="467511" y="350452"/>
            <a:ext cx="11155958" cy="646331"/>
          </a:xfrm>
          <a:prstGeom prst="rect">
            <a:avLst/>
          </a:prstGeom>
          <a:noFill/>
        </p:spPr>
        <p:txBody>
          <a:bodyPr wrap="square" rtlCol="0">
            <a:spAutoFit/>
          </a:bodyPr>
          <a:lstStyle/>
          <a:p>
            <a:r>
              <a:rPr lang="nl-NL" sz="3600" dirty="0">
                <a:solidFill>
                  <a:srgbClr val="2D3E4E"/>
                </a:solidFill>
                <a:latin typeface="Poppins ExtraBold"/>
                <a:ea typeface="Roboto" pitchFamily="2" charset="0"/>
                <a:cs typeface="Poppins ExtraBold"/>
              </a:rPr>
              <a:t>Nederlands </a:t>
            </a:r>
            <a:r>
              <a:rPr lang="nl-NL" sz="3600" dirty="0">
                <a:solidFill>
                  <a:schemeClr val="accent1"/>
                </a:solidFill>
                <a:latin typeface="Poppins ExtraBold"/>
                <a:ea typeface="Roboto" pitchFamily="2" charset="0"/>
                <a:cs typeface="Poppins ExtraBold"/>
              </a:rPr>
              <a:t>en communicatie</a:t>
            </a:r>
            <a:endParaRPr lang="nl-BE" sz="3600" dirty="0">
              <a:solidFill>
                <a:srgbClr val="2D3E4E"/>
              </a:solidFill>
              <a:latin typeface="Poppins ExtraBold"/>
              <a:ea typeface="Roboto" pitchFamily="2" charset="0"/>
              <a:cs typeface="Poppins ExtraBold"/>
            </a:endParaRPr>
          </a:p>
        </p:txBody>
      </p:sp>
    </p:spTree>
    <p:extLst>
      <p:ext uri="{BB962C8B-B14F-4D97-AF65-F5344CB8AC3E}">
        <p14:creationId xmlns:p14="http://schemas.microsoft.com/office/powerpoint/2010/main" val="1926862002"/>
      </p:ext>
    </p:extLst>
  </p:cSld>
  <p:clrMapOvr>
    <a:masterClrMapping/>
  </p:clrMapOvr>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EE2AEC-5768-577E-7966-5574A712303B}"/>
            </a:ext>
          </a:extLst>
        </p:cNvPr>
        <p:cNvGrpSpPr/>
        <p:nvPr/>
      </p:nvGrpSpPr>
      <p:grpSpPr>
        <a:xfrm>
          <a:off x="0" y="0"/>
          <a:ext cx="0" cy="0"/>
          <a:chOff x="0" y="0"/>
          <a:chExt cx="0" cy="0"/>
        </a:xfrm>
      </p:grpSpPr>
      <p:pic>
        <p:nvPicPr>
          <p:cNvPr id="4" name="Afbeelding 3">
            <a:extLst>
              <a:ext uri="{FF2B5EF4-FFF2-40B4-BE49-F238E27FC236}">
                <a16:creationId xmlns:a16="http://schemas.microsoft.com/office/drawing/2014/main" id="{F5345655-0CF0-7E31-5711-FF60CCB022F7}"/>
              </a:ext>
            </a:extLst>
          </p:cNvPr>
          <p:cNvPicPr>
            <a:picLocks noChangeAspect="1"/>
          </p:cNvPicPr>
          <p:nvPr/>
        </p:nvPicPr>
        <p:blipFill>
          <a:blip r:embed="rId3"/>
          <a:stretch>
            <a:fillRect/>
          </a:stretch>
        </p:blipFill>
        <p:spPr>
          <a:xfrm>
            <a:off x="690879" y="1550781"/>
            <a:ext cx="10810241" cy="5195069"/>
          </a:xfrm>
          <a:prstGeom prst="rect">
            <a:avLst/>
          </a:prstGeom>
        </p:spPr>
      </p:pic>
      <p:sp>
        <p:nvSpPr>
          <p:cNvPr id="6" name="Tekstvak 5">
            <a:extLst>
              <a:ext uri="{FF2B5EF4-FFF2-40B4-BE49-F238E27FC236}">
                <a16:creationId xmlns:a16="http://schemas.microsoft.com/office/drawing/2014/main" id="{8A98C8A0-1913-6822-F185-6DAF74B96373}"/>
              </a:ext>
            </a:extLst>
          </p:cNvPr>
          <p:cNvSpPr txBox="1"/>
          <p:nvPr/>
        </p:nvSpPr>
        <p:spPr>
          <a:xfrm>
            <a:off x="467511" y="350452"/>
            <a:ext cx="11155958" cy="646331"/>
          </a:xfrm>
          <a:prstGeom prst="rect">
            <a:avLst/>
          </a:prstGeom>
          <a:noFill/>
        </p:spPr>
        <p:txBody>
          <a:bodyPr wrap="square" rtlCol="0">
            <a:spAutoFit/>
          </a:bodyPr>
          <a:lstStyle/>
          <a:p>
            <a:r>
              <a:rPr lang="nl-NL" sz="3600" dirty="0">
                <a:solidFill>
                  <a:srgbClr val="2D3E4E"/>
                </a:solidFill>
                <a:latin typeface="Poppins ExtraBold"/>
                <a:ea typeface="Roboto" pitchFamily="2" charset="0"/>
                <a:cs typeface="Poppins ExtraBold"/>
              </a:rPr>
              <a:t>Leerplantool</a:t>
            </a:r>
          </a:p>
        </p:txBody>
      </p:sp>
      <p:sp>
        <p:nvSpPr>
          <p:cNvPr id="3" name="Tekstvak 2">
            <a:extLst>
              <a:ext uri="{FF2B5EF4-FFF2-40B4-BE49-F238E27FC236}">
                <a16:creationId xmlns:a16="http://schemas.microsoft.com/office/drawing/2014/main" id="{A400CC2A-8498-0987-D509-88CCF13B4A0D}"/>
              </a:ext>
            </a:extLst>
          </p:cNvPr>
          <p:cNvSpPr txBox="1"/>
          <p:nvPr/>
        </p:nvSpPr>
        <p:spPr>
          <a:xfrm>
            <a:off x="3597189" y="5791374"/>
            <a:ext cx="8127299" cy="523220"/>
          </a:xfrm>
          <a:prstGeom prst="rect">
            <a:avLst/>
          </a:prstGeom>
          <a:noFill/>
        </p:spPr>
        <p:txBody>
          <a:bodyPr wrap="square">
            <a:spAutoFit/>
          </a:bodyPr>
          <a:lstStyle/>
          <a:p>
            <a:r>
              <a:rPr lang="nl-BE" sz="2800" dirty="0">
                <a:hlinkClick r:id="rId4"/>
              </a:rPr>
              <a:t>https://opstap.katholiekonderwijs.vlaanderen/</a:t>
            </a:r>
            <a:r>
              <a:rPr lang="nl-BE" sz="2800" dirty="0"/>
              <a:t> </a:t>
            </a:r>
          </a:p>
        </p:txBody>
      </p:sp>
    </p:spTree>
    <p:extLst>
      <p:ext uri="{BB962C8B-B14F-4D97-AF65-F5344CB8AC3E}">
        <p14:creationId xmlns:p14="http://schemas.microsoft.com/office/powerpoint/2010/main" val="3195354543"/>
      </p:ext>
    </p:extLst>
  </p:cSld>
  <p:clrMapOvr>
    <a:masterClrMapping/>
  </p:clrMapOvr>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Afbeelding 9">
            <a:extLst>
              <a:ext uri="{FF2B5EF4-FFF2-40B4-BE49-F238E27FC236}">
                <a16:creationId xmlns:a16="http://schemas.microsoft.com/office/drawing/2014/main" id="{2554996A-36E4-94DA-D9BE-351E4FFC5E56}"/>
              </a:ext>
            </a:extLst>
          </p:cNvPr>
          <p:cNvPicPr>
            <a:picLocks noChangeAspect="1"/>
          </p:cNvPicPr>
          <p:nvPr/>
        </p:nvPicPr>
        <p:blipFill>
          <a:blip r:embed="rId3"/>
          <a:stretch>
            <a:fillRect/>
          </a:stretch>
        </p:blipFill>
        <p:spPr>
          <a:xfrm>
            <a:off x="488446" y="1210048"/>
            <a:ext cx="7010316" cy="5442666"/>
          </a:xfrm>
          <a:prstGeom prst="rect">
            <a:avLst/>
          </a:prstGeom>
        </p:spPr>
      </p:pic>
      <p:sp>
        <p:nvSpPr>
          <p:cNvPr id="7" name="Titel 6">
            <a:extLst>
              <a:ext uri="{FF2B5EF4-FFF2-40B4-BE49-F238E27FC236}">
                <a16:creationId xmlns:a16="http://schemas.microsoft.com/office/drawing/2014/main" id="{9BD63CD9-0087-E5CD-FF2C-855645E9D231}"/>
              </a:ext>
            </a:extLst>
          </p:cNvPr>
          <p:cNvSpPr>
            <a:spLocks noGrp="1"/>
          </p:cNvSpPr>
          <p:nvPr>
            <p:ph type="title"/>
          </p:nvPr>
        </p:nvSpPr>
        <p:spPr>
          <a:xfrm>
            <a:off x="319176" y="473076"/>
            <a:ext cx="11624585" cy="648481"/>
          </a:xfrm>
        </p:spPr>
        <p:txBody>
          <a:bodyPr/>
          <a:lstStyle/>
          <a:p>
            <a:r>
              <a:rPr lang="nl-NL" sz="3200"/>
              <a:t>Meer informatie </a:t>
            </a:r>
            <a:r>
              <a:rPr lang="nl-NL" sz="3200" err="1"/>
              <a:t>Op.stap</a:t>
            </a:r>
            <a:r>
              <a:rPr lang="nl-NL" sz="3200"/>
              <a:t>, leerroutes voor iedereen</a:t>
            </a:r>
            <a:endParaRPr lang="nl-BE" sz="3200"/>
          </a:p>
        </p:txBody>
      </p:sp>
      <p:sp>
        <p:nvSpPr>
          <p:cNvPr id="4" name="Rechthoek 3">
            <a:extLst>
              <a:ext uri="{FF2B5EF4-FFF2-40B4-BE49-F238E27FC236}">
                <a16:creationId xmlns:a16="http://schemas.microsoft.com/office/drawing/2014/main" id="{4AEBCC83-532E-4824-D0B8-6ED6914C3F1F}"/>
              </a:ext>
            </a:extLst>
          </p:cNvPr>
          <p:cNvSpPr/>
          <p:nvPr/>
        </p:nvSpPr>
        <p:spPr>
          <a:xfrm>
            <a:off x="2756185" y="2673925"/>
            <a:ext cx="2094271" cy="648481"/>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
        <p:nvSpPr>
          <p:cNvPr id="6" name="Rechthoek 5">
            <a:extLst>
              <a:ext uri="{FF2B5EF4-FFF2-40B4-BE49-F238E27FC236}">
                <a16:creationId xmlns:a16="http://schemas.microsoft.com/office/drawing/2014/main" id="{6F3F851C-12ED-8A90-0BAA-102B6842B4B9}"/>
              </a:ext>
            </a:extLst>
          </p:cNvPr>
          <p:cNvSpPr/>
          <p:nvPr/>
        </p:nvSpPr>
        <p:spPr>
          <a:xfrm>
            <a:off x="2756185" y="2025444"/>
            <a:ext cx="2094271" cy="648481"/>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
        <p:nvSpPr>
          <p:cNvPr id="12" name="Tekstvak 11">
            <a:extLst>
              <a:ext uri="{FF2B5EF4-FFF2-40B4-BE49-F238E27FC236}">
                <a16:creationId xmlns:a16="http://schemas.microsoft.com/office/drawing/2014/main" id="{A5A7FCA9-E62E-1673-0CF2-00E27AE9A421}"/>
              </a:ext>
            </a:extLst>
          </p:cNvPr>
          <p:cNvSpPr txBox="1"/>
          <p:nvPr/>
        </p:nvSpPr>
        <p:spPr>
          <a:xfrm>
            <a:off x="7639665" y="3931381"/>
            <a:ext cx="3795251" cy="923330"/>
          </a:xfrm>
          <a:prstGeom prst="rect">
            <a:avLst/>
          </a:prstGeom>
          <a:noFill/>
        </p:spPr>
        <p:txBody>
          <a:bodyPr wrap="square">
            <a:spAutoFit/>
          </a:bodyPr>
          <a:lstStyle/>
          <a:p>
            <a:r>
              <a:rPr lang="nl-BE">
                <a:hlinkClick r:id="rId4"/>
              </a:rPr>
              <a:t>https://pro.katholiekonderwijs.vlaanderen/leerplan-basisonderwijs</a:t>
            </a:r>
            <a:endParaRPr lang="nl-BE"/>
          </a:p>
          <a:p>
            <a:endParaRPr lang="nl-BE"/>
          </a:p>
        </p:txBody>
      </p:sp>
    </p:spTree>
    <p:extLst>
      <p:ext uri="{BB962C8B-B14F-4D97-AF65-F5344CB8AC3E}">
        <p14:creationId xmlns:p14="http://schemas.microsoft.com/office/powerpoint/2010/main" val="820108406"/>
      </p:ext>
    </p:extLst>
  </p:cSld>
  <p:clrMapOvr>
    <a:masterClrMapping/>
  </p:clrMapOvr>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0B9EC8-7A91-B1C8-22C5-819E9F3EFA5A}"/>
            </a:ext>
          </a:extLst>
        </p:cNvPr>
        <p:cNvGrpSpPr/>
        <p:nvPr/>
      </p:nvGrpSpPr>
      <p:grpSpPr>
        <a:xfrm>
          <a:off x="0" y="0"/>
          <a:ext cx="0" cy="0"/>
          <a:chOff x="0" y="0"/>
          <a:chExt cx="0" cy="0"/>
        </a:xfrm>
      </p:grpSpPr>
      <p:pic>
        <p:nvPicPr>
          <p:cNvPr id="4" name="Afbeelding 3">
            <a:extLst>
              <a:ext uri="{FF2B5EF4-FFF2-40B4-BE49-F238E27FC236}">
                <a16:creationId xmlns:a16="http://schemas.microsoft.com/office/drawing/2014/main" id="{AE11245C-5B86-1CFD-A439-02463391BE0A}"/>
              </a:ext>
            </a:extLst>
          </p:cNvPr>
          <p:cNvPicPr>
            <a:picLocks noChangeAspect="1"/>
          </p:cNvPicPr>
          <p:nvPr/>
        </p:nvPicPr>
        <p:blipFill>
          <a:blip r:embed="rId3"/>
          <a:stretch>
            <a:fillRect/>
          </a:stretch>
        </p:blipFill>
        <p:spPr>
          <a:xfrm>
            <a:off x="690879" y="1550781"/>
            <a:ext cx="10810241" cy="5195069"/>
          </a:xfrm>
          <a:prstGeom prst="rect">
            <a:avLst/>
          </a:prstGeom>
        </p:spPr>
      </p:pic>
      <p:sp>
        <p:nvSpPr>
          <p:cNvPr id="6" name="Tekstvak 5">
            <a:extLst>
              <a:ext uri="{FF2B5EF4-FFF2-40B4-BE49-F238E27FC236}">
                <a16:creationId xmlns:a16="http://schemas.microsoft.com/office/drawing/2014/main" id="{B4863B7C-405E-6000-7B25-EF2DB3227794}"/>
              </a:ext>
            </a:extLst>
          </p:cNvPr>
          <p:cNvSpPr txBox="1"/>
          <p:nvPr/>
        </p:nvSpPr>
        <p:spPr>
          <a:xfrm>
            <a:off x="467511" y="350452"/>
            <a:ext cx="11155958" cy="646331"/>
          </a:xfrm>
          <a:prstGeom prst="rect">
            <a:avLst/>
          </a:prstGeom>
          <a:noFill/>
        </p:spPr>
        <p:txBody>
          <a:bodyPr wrap="square" rtlCol="0">
            <a:spAutoFit/>
          </a:bodyPr>
          <a:lstStyle/>
          <a:p>
            <a:r>
              <a:rPr lang="nl-NL" sz="3600" dirty="0">
                <a:solidFill>
                  <a:srgbClr val="2D3E4E"/>
                </a:solidFill>
                <a:latin typeface="Poppins ExtraBold"/>
                <a:ea typeface="Roboto" pitchFamily="2" charset="0"/>
                <a:cs typeface="Poppins ExtraBold"/>
              </a:rPr>
              <a:t>Leerplantool</a:t>
            </a:r>
          </a:p>
        </p:txBody>
      </p:sp>
      <p:sp>
        <p:nvSpPr>
          <p:cNvPr id="3" name="Tekstvak 2">
            <a:extLst>
              <a:ext uri="{FF2B5EF4-FFF2-40B4-BE49-F238E27FC236}">
                <a16:creationId xmlns:a16="http://schemas.microsoft.com/office/drawing/2014/main" id="{A8FB9B6E-CAE6-9B5D-0663-B96FF911C2D7}"/>
              </a:ext>
            </a:extLst>
          </p:cNvPr>
          <p:cNvSpPr txBox="1"/>
          <p:nvPr/>
        </p:nvSpPr>
        <p:spPr>
          <a:xfrm>
            <a:off x="3597189" y="5791374"/>
            <a:ext cx="8127299" cy="523220"/>
          </a:xfrm>
          <a:prstGeom prst="rect">
            <a:avLst/>
          </a:prstGeom>
          <a:noFill/>
        </p:spPr>
        <p:txBody>
          <a:bodyPr wrap="square">
            <a:spAutoFit/>
          </a:bodyPr>
          <a:lstStyle/>
          <a:p>
            <a:r>
              <a:rPr lang="nl-BE" sz="2800" dirty="0">
                <a:hlinkClick r:id="rId4"/>
              </a:rPr>
              <a:t>https://opstap.katholiekonderwijs.vlaanderen/</a:t>
            </a:r>
            <a:r>
              <a:rPr lang="nl-BE" sz="2800" dirty="0"/>
              <a:t> </a:t>
            </a:r>
          </a:p>
        </p:txBody>
      </p:sp>
    </p:spTree>
    <p:extLst>
      <p:ext uri="{BB962C8B-B14F-4D97-AF65-F5344CB8AC3E}">
        <p14:creationId xmlns:p14="http://schemas.microsoft.com/office/powerpoint/2010/main" val="4032284966"/>
      </p:ext>
    </p:extLst>
  </p:cSld>
  <p:clrMapOvr>
    <a:masterClrMapping/>
  </p:clrMapOvr>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2E9A3B-31DC-F1D4-0625-A03B593425A9}"/>
            </a:ext>
          </a:extLst>
        </p:cNvPr>
        <p:cNvGrpSpPr/>
        <p:nvPr/>
      </p:nvGrpSpPr>
      <p:grpSpPr>
        <a:xfrm>
          <a:off x="0" y="0"/>
          <a:ext cx="0" cy="0"/>
          <a:chOff x="0" y="0"/>
          <a:chExt cx="0" cy="0"/>
        </a:xfrm>
      </p:grpSpPr>
      <p:pic>
        <p:nvPicPr>
          <p:cNvPr id="10" name="Afbeelding 9">
            <a:extLst>
              <a:ext uri="{FF2B5EF4-FFF2-40B4-BE49-F238E27FC236}">
                <a16:creationId xmlns:a16="http://schemas.microsoft.com/office/drawing/2014/main" id="{2016D485-2BAB-F3A2-B655-4167094EF031}"/>
              </a:ext>
            </a:extLst>
          </p:cNvPr>
          <p:cNvPicPr>
            <a:picLocks noChangeAspect="1"/>
          </p:cNvPicPr>
          <p:nvPr/>
        </p:nvPicPr>
        <p:blipFill>
          <a:blip r:embed="rId3"/>
          <a:stretch>
            <a:fillRect/>
          </a:stretch>
        </p:blipFill>
        <p:spPr>
          <a:xfrm>
            <a:off x="488446" y="1210048"/>
            <a:ext cx="7010316" cy="5442666"/>
          </a:xfrm>
          <a:prstGeom prst="rect">
            <a:avLst/>
          </a:prstGeom>
        </p:spPr>
      </p:pic>
      <p:sp>
        <p:nvSpPr>
          <p:cNvPr id="7" name="Titel 6">
            <a:extLst>
              <a:ext uri="{FF2B5EF4-FFF2-40B4-BE49-F238E27FC236}">
                <a16:creationId xmlns:a16="http://schemas.microsoft.com/office/drawing/2014/main" id="{01A12EAA-B706-149A-E088-F5EFF944C4B0}"/>
              </a:ext>
            </a:extLst>
          </p:cNvPr>
          <p:cNvSpPr>
            <a:spLocks noGrp="1"/>
          </p:cNvSpPr>
          <p:nvPr>
            <p:ph type="title"/>
          </p:nvPr>
        </p:nvSpPr>
        <p:spPr>
          <a:xfrm>
            <a:off x="319176" y="473076"/>
            <a:ext cx="11624585" cy="648481"/>
          </a:xfrm>
        </p:spPr>
        <p:txBody>
          <a:bodyPr/>
          <a:lstStyle/>
          <a:p>
            <a:r>
              <a:rPr lang="nl-NL" sz="3200"/>
              <a:t>Meer informatie </a:t>
            </a:r>
            <a:r>
              <a:rPr lang="nl-NL" sz="3200" err="1"/>
              <a:t>Op.stap</a:t>
            </a:r>
            <a:r>
              <a:rPr lang="nl-NL" sz="3200"/>
              <a:t>, leerroutes voor iedereen</a:t>
            </a:r>
            <a:endParaRPr lang="nl-BE" sz="3200"/>
          </a:p>
        </p:txBody>
      </p:sp>
      <p:sp>
        <p:nvSpPr>
          <p:cNvPr id="4" name="Rechthoek 3">
            <a:extLst>
              <a:ext uri="{FF2B5EF4-FFF2-40B4-BE49-F238E27FC236}">
                <a16:creationId xmlns:a16="http://schemas.microsoft.com/office/drawing/2014/main" id="{2F994AF0-E705-FB0F-5EE6-A8F48CB4EB07}"/>
              </a:ext>
            </a:extLst>
          </p:cNvPr>
          <p:cNvSpPr/>
          <p:nvPr/>
        </p:nvSpPr>
        <p:spPr>
          <a:xfrm>
            <a:off x="661914" y="3366720"/>
            <a:ext cx="2094271" cy="648481"/>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
        <p:nvSpPr>
          <p:cNvPr id="6" name="Rechthoek 5">
            <a:extLst>
              <a:ext uri="{FF2B5EF4-FFF2-40B4-BE49-F238E27FC236}">
                <a16:creationId xmlns:a16="http://schemas.microsoft.com/office/drawing/2014/main" id="{7BB265DC-683F-7A62-DE80-30705D5CC815}"/>
              </a:ext>
            </a:extLst>
          </p:cNvPr>
          <p:cNvSpPr/>
          <p:nvPr/>
        </p:nvSpPr>
        <p:spPr>
          <a:xfrm>
            <a:off x="2756185" y="2025444"/>
            <a:ext cx="2094271" cy="648481"/>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BE"/>
          </a:p>
        </p:txBody>
      </p:sp>
      <p:sp>
        <p:nvSpPr>
          <p:cNvPr id="12" name="Tekstvak 11">
            <a:extLst>
              <a:ext uri="{FF2B5EF4-FFF2-40B4-BE49-F238E27FC236}">
                <a16:creationId xmlns:a16="http://schemas.microsoft.com/office/drawing/2014/main" id="{FC3D904C-4771-A305-C132-EC814A702037}"/>
              </a:ext>
            </a:extLst>
          </p:cNvPr>
          <p:cNvSpPr txBox="1"/>
          <p:nvPr/>
        </p:nvSpPr>
        <p:spPr>
          <a:xfrm>
            <a:off x="7639665" y="3931381"/>
            <a:ext cx="3795251" cy="923330"/>
          </a:xfrm>
          <a:prstGeom prst="rect">
            <a:avLst/>
          </a:prstGeom>
          <a:noFill/>
        </p:spPr>
        <p:txBody>
          <a:bodyPr wrap="square">
            <a:spAutoFit/>
          </a:bodyPr>
          <a:lstStyle/>
          <a:p>
            <a:r>
              <a:rPr lang="nl-BE">
                <a:hlinkClick r:id="rId4"/>
              </a:rPr>
              <a:t>https://pro.katholiekonderwijs.vlaanderen/leerplan-basisonderwijs</a:t>
            </a:r>
            <a:endParaRPr lang="nl-BE"/>
          </a:p>
          <a:p>
            <a:endParaRPr lang="nl-BE"/>
          </a:p>
        </p:txBody>
      </p:sp>
    </p:spTree>
    <p:extLst>
      <p:ext uri="{BB962C8B-B14F-4D97-AF65-F5344CB8AC3E}">
        <p14:creationId xmlns:p14="http://schemas.microsoft.com/office/powerpoint/2010/main" val="3409507445"/>
      </p:ext>
    </p:extLst>
  </p:cSld>
  <p:clrMapOvr>
    <a:masterClrMapping/>
  </p:clrMapOvr>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5F920A-69D3-13B1-1EE9-E434E08DC74B}"/>
            </a:ext>
          </a:extLst>
        </p:cNvPr>
        <p:cNvGrpSpPr/>
        <p:nvPr/>
      </p:nvGrpSpPr>
      <p:grpSpPr>
        <a:xfrm>
          <a:off x="0" y="0"/>
          <a:ext cx="0" cy="0"/>
          <a:chOff x="0" y="0"/>
          <a:chExt cx="0" cy="0"/>
        </a:xfrm>
      </p:grpSpPr>
      <p:sp>
        <p:nvSpPr>
          <p:cNvPr id="2" name="Tijdelijke aanduiding voor tekst 1">
            <a:extLst>
              <a:ext uri="{FF2B5EF4-FFF2-40B4-BE49-F238E27FC236}">
                <a16:creationId xmlns:a16="http://schemas.microsoft.com/office/drawing/2014/main" id="{82385C41-6A90-E489-28EC-A341EF965DED}"/>
              </a:ext>
            </a:extLst>
          </p:cNvPr>
          <p:cNvSpPr>
            <a:spLocks noGrp="1"/>
          </p:cNvSpPr>
          <p:nvPr>
            <p:ph type="body" sz="quarter" idx="4294967295"/>
          </p:nvPr>
        </p:nvSpPr>
        <p:spPr>
          <a:xfrm>
            <a:off x="753646" y="1413039"/>
            <a:ext cx="10275137" cy="3803701"/>
          </a:xfrm>
        </p:spPr>
        <p:txBody>
          <a:bodyPr>
            <a:normAutofit lnSpcReduction="10000"/>
          </a:bodyPr>
          <a:lstStyle/>
          <a:p>
            <a:pPr lvl="1"/>
            <a:endParaRPr lang="nl-NL" sz="3200" dirty="0">
              <a:solidFill>
                <a:schemeClr val="tx1"/>
              </a:solidFill>
            </a:endParaRPr>
          </a:p>
          <a:p>
            <a:pPr defTabSz="914400">
              <a:spcBef>
                <a:spcPts val="0"/>
              </a:spcBef>
              <a:defRPr/>
            </a:pPr>
            <a:r>
              <a:rPr lang="nl-NL" sz="3600" dirty="0">
                <a:latin typeface="Trebuchet MS"/>
              </a:rPr>
              <a:t>PRO.-website</a:t>
            </a:r>
          </a:p>
          <a:p>
            <a:pPr defTabSz="914400">
              <a:spcBef>
                <a:spcPts val="0"/>
              </a:spcBef>
              <a:defRPr/>
            </a:pPr>
            <a:endParaRPr lang="nl-NL" sz="3600" b="1" dirty="0">
              <a:latin typeface="Trebuchet MS"/>
            </a:endParaRPr>
          </a:p>
          <a:p>
            <a:pPr defTabSz="914400">
              <a:spcBef>
                <a:spcPts val="0"/>
              </a:spcBef>
              <a:defRPr/>
            </a:pPr>
            <a:r>
              <a:rPr lang="nl-NL" sz="3600" b="1" dirty="0" err="1">
                <a:latin typeface="Trebuchet MS"/>
              </a:rPr>
              <a:t>leerplanbasis@katholiekonderwijs.vlaanderen</a:t>
            </a:r>
            <a:endParaRPr lang="nl-NL" sz="3600" b="1" dirty="0">
              <a:latin typeface="Trebuchet MS"/>
            </a:endParaRPr>
          </a:p>
          <a:p>
            <a:pPr defTabSz="914400">
              <a:spcBef>
                <a:spcPts val="0"/>
              </a:spcBef>
              <a:defRPr/>
            </a:pPr>
            <a:endParaRPr lang="nl-NL" sz="3600" b="1" dirty="0">
              <a:latin typeface="Trebuchet MS"/>
            </a:endParaRPr>
          </a:p>
          <a:p>
            <a:pPr defTabSz="914400">
              <a:spcBef>
                <a:spcPts val="0"/>
              </a:spcBef>
              <a:defRPr/>
            </a:pPr>
            <a:r>
              <a:rPr lang="nl-BE" sz="3600" dirty="0"/>
              <a:t>officiële Facebookgroep </a:t>
            </a:r>
            <a:r>
              <a:rPr lang="nl-BE" sz="3600" i="1" dirty="0" err="1"/>
              <a:t>Op.stap</a:t>
            </a:r>
            <a:r>
              <a:rPr lang="nl-BE" sz="3600" i="1" dirty="0"/>
              <a:t>, leerroutes voor iedereen</a:t>
            </a:r>
          </a:p>
          <a:p>
            <a:pPr marL="0" indent="0" defTabSz="914400">
              <a:spcBef>
                <a:spcPts val="0"/>
              </a:spcBef>
              <a:buNone/>
              <a:defRPr/>
            </a:pPr>
            <a:endParaRPr lang="nl-BE" sz="3600" dirty="0"/>
          </a:p>
          <a:p>
            <a:pPr defTabSz="914400">
              <a:spcBef>
                <a:spcPts val="0"/>
              </a:spcBef>
              <a:defRPr/>
            </a:pPr>
            <a:endParaRPr lang="nl-BE" sz="3600" b="1" dirty="0">
              <a:latin typeface="Trebuchet MS"/>
            </a:endParaRPr>
          </a:p>
          <a:p>
            <a:endParaRPr lang="nl-BE" sz="3600" dirty="0"/>
          </a:p>
        </p:txBody>
      </p:sp>
      <p:sp>
        <p:nvSpPr>
          <p:cNvPr id="3" name="Titel 2">
            <a:extLst>
              <a:ext uri="{FF2B5EF4-FFF2-40B4-BE49-F238E27FC236}">
                <a16:creationId xmlns:a16="http://schemas.microsoft.com/office/drawing/2014/main" id="{7A560AA0-2ABA-1A51-D733-1E407DD6E667}"/>
              </a:ext>
            </a:extLst>
          </p:cNvPr>
          <p:cNvSpPr>
            <a:spLocks noGrp="1"/>
          </p:cNvSpPr>
          <p:nvPr>
            <p:ph type="title" idx="4294967295"/>
          </p:nvPr>
        </p:nvSpPr>
        <p:spPr>
          <a:xfrm>
            <a:off x="526473" y="343064"/>
            <a:ext cx="9799638" cy="1069975"/>
          </a:xfrm>
        </p:spPr>
        <p:txBody>
          <a:bodyPr>
            <a:normAutofit/>
          </a:bodyPr>
          <a:lstStyle/>
          <a:p>
            <a:r>
              <a:rPr lang="nl-NL" sz="3600" dirty="0"/>
              <a:t>Ondersteuning</a:t>
            </a:r>
          </a:p>
        </p:txBody>
      </p:sp>
      <p:pic>
        <p:nvPicPr>
          <p:cNvPr id="5" name="Afbeelding 4">
            <a:extLst>
              <a:ext uri="{FF2B5EF4-FFF2-40B4-BE49-F238E27FC236}">
                <a16:creationId xmlns:a16="http://schemas.microsoft.com/office/drawing/2014/main" id="{97C469A0-D58A-5D35-2719-EBFAFB755FE3}"/>
              </a:ext>
            </a:extLst>
          </p:cNvPr>
          <p:cNvPicPr>
            <a:picLocks noChangeAspect="1"/>
          </p:cNvPicPr>
          <p:nvPr/>
        </p:nvPicPr>
        <p:blipFill>
          <a:blip r:embed="rId4"/>
          <a:stretch>
            <a:fillRect/>
          </a:stretch>
        </p:blipFill>
        <p:spPr>
          <a:xfrm>
            <a:off x="4130841" y="4351396"/>
            <a:ext cx="3520745" cy="2187130"/>
          </a:xfrm>
          <a:prstGeom prst="rect">
            <a:avLst/>
          </a:prstGeom>
        </p:spPr>
      </p:pic>
    </p:spTree>
    <p:custDataLst>
      <p:tags r:id="rId1"/>
    </p:custDataLst>
    <p:extLst>
      <p:ext uri="{BB962C8B-B14F-4D97-AF65-F5344CB8AC3E}">
        <p14:creationId xmlns:p14="http://schemas.microsoft.com/office/powerpoint/2010/main" val="940310130"/>
      </p:ext>
    </p:extLst>
  </p:cSld>
  <p:clrMapOvr>
    <a:masterClrMapping/>
  </p:clrMapOvr>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F77A26-F7FF-08D4-1750-F653F24F3A48}"/>
            </a:ext>
          </a:extLst>
        </p:cNvPr>
        <p:cNvGrpSpPr/>
        <p:nvPr/>
      </p:nvGrpSpPr>
      <p:grpSpPr>
        <a:xfrm>
          <a:off x="0" y="0"/>
          <a:ext cx="0" cy="0"/>
          <a:chOff x="0" y="0"/>
          <a:chExt cx="0" cy="0"/>
        </a:xfrm>
      </p:grpSpPr>
      <p:sp>
        <p:nvSpPr>
          <p:cNvPr id="2" name="Tijdelijke aanduiding voor tekst 1">
            <a:extLst>
              <a:ext uri="{FF2B5EF4-FFF2-40B4-BE49-F238E27FC236}">
                <a16:creationId xmlns:a16="http://schemas.microsoft.com/office/drawing/2014/main" id="{779DCDAA-192F-280D-A7ED-C8C948BF41E0}"/>
              </a:ext>
            </a:extLst>
          </p:cNvPr>
          <p:cNvSpPr>
            <a:spLocks noGrp="1"/>
          </p:cNvSpPr>
          <p:nvPr>
            <p:ph type="body" sz="quarter" idx="4294967295"/>
          </p:nvPr>
        </p:nvSpPr>
        <p:spPr>
          <a:xfrm>
            <a:off x="753646" y="1413039"/>
            <a:ext cx="10275137" cy="3803701"/>
          </a:xfrm>
        </p:spPr>
        <p:txBody>
          <a:bodyPr>
            <a:normAutofit/>
          </a:bodyPr>
          <a:lstStyle/>
          <a:p>
            <a:endParaRPr lang="nl-BE" sz="3600" dirty="0"/>
          </a:p>
        </p:txBody>
      </p:sp>
      <p:sp>
        <p:nvSpPr>
          <p:cNvPr id="3" name="Titel 2">
            <a:extLst>
              <a:ext uri="{FF2B5EF4-FFF2-40B4-BE49-F238E27FC236}">
                <a16:creationId xmlns:a16="http://schemas.microsoft.com/office/drawing/2014/main" id="{2D850E83-08E5-44A6-2DEE-13E52D7F781C}"/>
              </a:ext>
            </a:extLst>
          </p:cNvPr>
          <p:cNvSpPr>
            <a:spLocks noGrp="1"/>
          </p:cNvSpPr>
          <p:nvPr>
            <p:ph type="title" idx="4294967295"/>
          </p:nvPr>
        </p:nvSpPr>
        <p:spPr>
          <a:xfrm>
            <a:off x="526473" y="343064"/>
            <a:ext cx="9799638" cy="1069975"/>
          </a:xfrm>
        </p:spPr>
        <p:txBody>
          <a:bodyPr>
            <a:normAutofit/>
          </a:bodyPr>
          <a:lstStyle/>
          <a:p>
            <a:endParaRPr lang="nl-NL" sz="3600" dirty="0"/>
          </a:p>
        </p:txBody>
      </p:sp>
      <p:pic>
        <p:nvPicPr>
          <p:cNvPr id="6" name="Afbeelding 5">
            <a:extLst>
              <a:ext uri="{FF2B5EF4-FFF2-40B4-BE49-F238E27FC236}">
                <a16:creationId xmlns:a16="http://schemas.microsoft.com/office/drawing/2014/main" id="{B09E8E10-5B44-A788-8970-E2E139B4EF7D}"/>
              </a:ext>
            </a:extLst>
          </p:cNvPr>
          <p:cNvPicPr>
            <a:picLocks noChangeAspect="1"/>
          </p:cNvPicPr>
          <p:nvPr/>
        </p:nvPicPr>
        <p:blipFill>
          <a:blip r:embed="rId4"/>
          <a:stretch>
            <a:fillRect/>
          </a:stretch>
        </p:blipFill>
        <p:spPr>
          <a:xfrm>
            <a:off x="1163217" y="878051"/>
            <a:ext cx="9699602" cy="5426243"/>
          </a:xfrm>
          <a:prstGeom prst="rect">
            <a:avLst/>
          </a:prstGeom>
        </p:spPr>
      </p:pic>
    </p:spTree>
    <p:custDataLst>
      <p:tags r:id="rId1"/>
    </p:custDataLst>
    <p:extLst>
      <p:ext uri="{BB962C8B-B14F-4D97-AF65-F5344CB8AC3E}">
        <p14:creationId xmlns:p14="http://schemas.microsoft.com/office/powerpoint/2010/main" val="2700499488"/>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7.3|68.7|32|26|1.8|3|7.9"/>
</p:tagLst>
</file>

<file path=ppt/tags/tag2.xml><?xml version="1.0" encoding="utf-8"?>
<p:tagLst xmlns:a="http://schemas.openxmlformats.org/drawingml/2006/main" xmlns:r="http://schemas.openxmlformats.org/officeDocument/2006/relationships" xmlns:p="http://schemas.openxmlformats.org/presentationml/2006/main">
  <p:tag name="TIMING" val="|7.3|68.7|32|26|1.8|3|7.9"/>
</p:tagLst>
</file>

<file path=ppt/tags/tag3.xml><?xml version="1.0" encoding="utf-8"?>
<p:tagLst xmlns:a="http://schemas.openxmlformats.org/drawingml/2006/main" xmlns:r="http://schemas.openxmlformats.org/officeDocument/2006/relationships" xmlns:p="http://schemas.openxmlformats.org/presentationml/2006/main">
  <p:tag name="TIMING" val="|7.3|68.7|32|26|1.8|3|7.9"/>
</p:tagLst>
</file>

<file path=ppt/tags/tag4.xml><?xml version="1.0" encoding="utf-8"?>
<p:tagLst xmlns:a="http://schemas.openxmlformats.org/drawingml/2006/main" xmlns:r="http://schemas.openxmlformats.org/officeDocument/2006/relationships" xmlns:p="http://schemas.openxmlformats.org/presentationml/2006/main">
  <p:tag name="TIMING" val="|36.2"/>
</p:tagLst>
</file>

<file path=ppt/tags/tag5.xml><?xml version="1.0" encoding="utf-8"?>
<p:tagLst xmlns:a="http://schemas.openxmlformats.org/drawingml/2006/main" xmlns:r="http://schemas.openxmlformats.org/officeDocument/2006/relationships" xmlns:p="http://schemas.openxmlformats.org/presentationml/2006/main">
  <p:tag name="TIMING" val="|7.3|68.7|32|26|1.8|3|7.9"/>
</p:tagLst>
</file>

<file path=ppt/tags/tag6.xml><?xml version="1.0" encoding="utf-8"?>
<p:tagLst xmlns:a="http://schemas.openxmlformats.org/drawingml/2006/main" xmlns:r="http://schemas.openxmlformats.org/officeDocument/2006/relationships" xmlns:p="http://schemas.openxmlformats.org/presentationml/2006/main">
  <p:tag name="TIMING" val="|7.3|68.7|32|26|1.8|3|7.9"/>
</p:tagLst>
</file>

<file path=ppt/tags/tag7.xml><?xml version="1.0" encoding="utf-8"?>
<p:tagLst xmlns:a="http://schemas.openxmlformats.org/drawingml/2006/main" xmlns:r="http://schemas.openxmlformats.org/officeDocument/2006/relationships" xmlns:p="http://schemas.openxmlformats.org/presentationml/2006/main">
  <p:tag name="TIMING" val="|7.3|68.7|32|26|1.8|3|7.9"/>
</p:tagLst>
</file>

<file path=ppt/theme/theme1.xml><?xml version="1.0" encoding="utf-8"?>
<a:theme xmlns:a="http://schemas.openxmlformats.org/drawingml/2006/main" name="Op.stap Leerroutes voor iedereen">
  <a:themeElements>
    <a:clrScheme name="Katholiek Onderwijs Vlaanderen 2020">
      <a:dk1>
        <a:sysClr val="windowText" lastClr="000000"/>
      </a:dk1>
      <a:lt1>
        <a:sysClr val="window" lastClr="FFFFFF"/>
      </a:lt1>
      <a:dk2>
        <a:srgbClr val="EC7D23"/>
      </a:dk2>
      <a:lt2>
        <a:srgbClr val="F1DE00"/>
      </a:lt2>
      <a:accent1>
        <a:srgbClr val="AE2081"/>
      </a:accent1>
      <a:accent2>
        <a:srgbClr val="EC7D23"/>
      </a:accent2>
      <a:accent3>
        <a:srgbClr val="A8AF37"/>
      </a:accent3>
      <a:accent4>
        <a:srgbClr val="4CBCC5"/>
      </a:accent4>
      <a:accent5>
        <a:srgbClr val="116CA8"/>
      </a:accent5>
      <a:accent6>
        <a:srgbClr val="82B863"/>
      </a:accent6>
      <a:hlink>
        <a:srgbClr val="0000FF"/>
      </a:hlink>
      <a:folHlink>
        <a:srgbClr val="92D050"/>
      </a:folHlink>
    </a:clrScheme>
    <a:fontScheme name="KathOndVla">
      <a:majorFont>
        <a:latin typeface="Trebuchet MS"/>
        <a:ea typeface=""/>
        <a:cs typeface=""/>
      </a:majorFont>
      <a:minorFont>
        <a:latin typeface="Trebuchet MS"/>
        <a:ea typeface=""/>
        <a:cs typeface=""/>
      </a:minorFont>
    </a:fontScheme>
    <a:fmtScheme name="Verve">
      <a:fillStyleLst>
        <a:solidFill>
          <a:schemeClr val="phClr"/>
        </a:solidFill>
        <a:gradFill rotWithShape="1">
          <a:gsLst>
            <a:gs pos="0">
              <a:schemeClr val="phClr">
                <a:tint val="10000"/>
                <a:satMod val="300000"/>
              </a:schemeClr>
            </a:gs>
            <a:gs pos="34000">
              <a:schemeClr val="phClr">
                <a:tint val="13500"/>
                <a:satMod val="250000"/>
              </a:schemeClr>
            </a:gs>
            <a:gs pos="100000">
              <a:schemeClr val="phClr">
                <a:tint val="60000"/>
                <a:satMod val="200000"/>
              </a:schemeClr>
            </a:gs>
          </a:gsLst>
          <a:path path="circle">
            <a:fillToRect l="50000" t="155000" r="50000" b="-55000"/>
          </a:path>
        </a:gradFill>
        <a:gradFill rotWithShape="1">
          <a:gsLst>
            <a:gs pos="0">
              <a:schemeClr val="phClr">
                <a:tint val="60000"/>
                <a:satMod val="160000"/>
              </a:schemeClr>
            </a:gs>
            <a:gs pos="46000">
              <a:schemeClr val="phClr">
                <a:tint val="86000"/>
                <a:satMod val="160000"/>
              </a:schemeClr>
            </a:gs>
            <a:gs pos="100000">
              <a:schemeClr val="phClr">
                <a:shade val="40000"/>
                <a:satMod val="160000"/>
              </a:schemeClr>
            </a:gs>
          </a:gsLst>
          <a:path path="circle">
            <a:fillToRect l="50000" t="155000" r="50000" b="-55000"/>
          </a:path>
        </a:gradFill>
      </a:fillStyleLst>
      <a:lnStyleLst>
        <a:ln w="9525" cap="flat" cmpd="sng" algn="ctr">
          <a:solidFill>
            <a:schemeClr val="phClr">
              <a:satMod val="12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63500" dist="25400" dir="14700000" algn="t" rotWithShape="0">
              <a:srgbClr val="000000">
                <a:alpha val="50000"/>
              </a:srgbClr>
            </a:outerShdw>
          </a:effectLst>
        </a:effectStyle>
        <a:effectStyle>
          <a:effectLst>
            <a:outerShdw blurRad="50800" dist="38100" dir="14700000" algn="t" rotWithShape="0">
              <a:srgbClr val="000000">
                <a:alpha val="60000"/>
              </a:srgbClr>
            </a:outerShdw>
          </a:effectLst>
        </a:effectStyle>
        <a:effectStyle>
          <a:effectLst>
            <a:outerShdw blurRad="50800" dist="38100" dir="14700000" algn="t" rotWithShape="0">
              <a:srgbClr val="000000">
                <a:alpha val="60000"/>
              </a:srgbClr>
            </a:outerShdw>
          </a:effectLst>
          <a:scene3d>
            <a:camera prst="orthographicFront" fov="0">
              <a:rot lat="0" lon="0" rev="0"/>
            </a:camera>
            <a:lightRig rig="contrasting" dir="t">
              <a:rot lat="0" lon="0" rev="3600000"/>
            </a:lightRig>
          </a:scene3d>
          <a:sp3d prstMaterial="plastic">
            <a:bevelT w="127000" h="38200" prst="relaxedInset"/>
            <a:contourClr>
              <a:schemeClr val="phClr"/>
            </a:contourClr>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Presentatie4" id="{3C5F0084-0EF5-C548-B210-0BE6F3FDD0A0}" vid="{D1DBE5CB-4001-384A-9390-A631FF8A7F70}"/>
    </a:ext>
  </a:extLst>
</a:theme>
</file>

<file path=ppt/theme/theme2.xml><?xml version="1.0" encoding="utf-8"?>
<a:theme xmlns:a="http://schemas.openxmlformats.org/drawingml/2006/main" name="Aangepast ontwerp">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Presentatie4" id="{3C5F0084-0EF5-C548-B210-0BE6F3FDD0A0}" vid="{A2D9716C-8FC5-AE4F-9504-D8E85FCF09D4}"/>
    </a:ext>
  </a:extLst>
</a:theme>
</file>

<file path=ppt/theme/theme3.xml><?xml version="1.0" encoding="utf-8"?>
<a:theme xmlns:a="http://schemas.openxmlformats.org/drawingml/2006/main" name="1_Op.stap Leerroutes voor iedereen">
  <a:themeElements>
    <a:clrScheme name="Katholiek Onderwijs Vlaanderen 2020">
      <a:dk1>
        <a:sysClr val="windowText" lastClr="000000"/>
      </a:dk1>
      <a:lt1>
        <a:sysClr val="window" lastClr="FFFFFF"/>
      </a:lt1>
      <a:dk2>
        <a:srgbClr val="EC7D23"/>
      </a:dk2>
      <a:lt2>
        <a:srgbClr val="F1DE00"/>
      </a:lt2>
      <a:accent1>
        <a:srgbClr val="AE2081"/>
      </a:accent1>
      <a:accent2>
        <a:srgbClr val="EC7D23"/>
      </a:accent2>
      <a:accent3>
        <a:srgbClr val="A8AF37"/>
      </a:accent3>
      <a:accent4>
        <a:srgbClr val="4CBCC5"/>
      </a:accent4>
      <a:accent5>
        <a:srgbClr val="116CA8"/>
      </a:accent5>
      <a:accent6>
        <a:srgbClr val="82B863"/>
      </a:accent6>
      <a:hlink>
        <a:srgbClr val="0000FF"/>
      </a:hlink>
      <a:folHlink>
        <a:srgbClr val="92D050"/>
      </a:folHlink>
    </a:clrScheme>
    <a:fontScheme name="KathOndVla">
      <a:majorFont>
        <a:latin typeface="Trebuchet MS"/>
        <a:ea typeface=""/>
        <a:cs typeface=""/>
      </a:majorFont>
      <a:minorFont>
        <a:latin typeface="Trebuchet MS"/>
        <a:ea typeface=""/>
        <a:cs typeface=""/>
      </a:minorFont>
    </a:fontScheme>
    <a:fmtScheme name="Verve">
      <a:fillStyleLst>
        <a:solidFill>
          <a:schemeClr val="phClr"/>
        </a:solidFill>
        <a:gradFill rotWithShape="1">
          <a:gsLst>
            <a:gs pos="0">
              <a:schemeClr val="phClr">
                <a:tint val="10000"/>
                <a:satMod val="300000"/>
              </a:schemeClr>
            </a:gs>
            <a:gs pos="34000">
              <a:schemeClr val="phClr">
                <a:tint val="13500"/>
                <a:satMod val="250000"/>
              </a:schemeClr>
            </a:gs>
            <a:gs pos="100000">
              <a:schemeClr val="phClr">
                <a:tint val="60000"/>
                <a:satMod val="200000"/>
              </a:schemeClr>
            </a:gs>
          </a:gsLst>
          <a:path path="circle">
            <a:fillToRect l="50000" t="155000" r="50000" b="-55000"/>
          </a:path>
        </a:gradFill>
        <a:gradFill rotWithShape="1">
          <a:gsLst>
            <a:gs pos="0">
              <a:schemeClr val="phClr">
                <a:tint val="60000"/>
                <a:satMod val="160000"/>
              </a:schemeClr>
            </a:gs>
            <a:gs pos="46000">
              <a:schemeClr val="phClr">
                <a:tint val="86000"/>
                <a:satMod val="160000"/>
              </a:schemeClr>
            </a:gs>
            <a:gs pos="100000">
              <a:schemeClr val="phClr">
                <a:shade val="40000"/>
                <a:satMod val="160000"/>
              </a:schemeClr>
            </a:gs>
          </a:gsLst>
          <a:path path="circle">
            <a:fillToRect l="50000" t="155000" r="50000" b="-55000"/>
          </a:path>
        </a:gradFill>
      </a:fillStyleLst>
      <a:lnStyleLst>
        <a:ln w="9525" cap="flat" cmpd="sng" algn="ctr">
          <a:solidFill>
            <a:schemeClr val="phClr">
              <a:satMod val="12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63500" dist="25400" dir="14700000" algn="t" rotWithShape="0">
              <a:srgbClr val="000000">
                <a:alpha val="50000"/>
              </a:srgbClr>
            </a:outerShdw>
          </a:effectLst>
        </a:effectStyle>
        <a:effectStyle>
          <a:effectLst>
            <a:outerShdw blurRad="50800" dist="38100" dir="14700000" algn="t" rotWithShape="0">
              <a:srgbClr val="000000">
                <a:alpha val="60000"/>
              </a:srgbClr>
            </a:outerShdw>
          </a:effectLst>
        </a:effectStyle>
        <a:effectStyle>
          <a:effectLst>
            <a:outerShdw blurRad="50800" dist="38100" dir="14700000" algn="t" rotWithShape="0">
              <a:srgbClr val="000000">
                <a:alpha val="60000"/>
              </a:srgbClr>
            </a:outerShdw>
          </a:effectLst>
          <a:scene3d>
            <a:camera prst="orthographicFront" fov="0">
              <a:rot lat="0" lon="0" rev="0"/>
            </a:camera>
            <a:lightRig rig="contrasting" dir="t">
              <a:rot lat="0" lon="0" rev="3600000"/>
            </a:lightRig>
          </a:scene3d>
          <a:sp3d prstMaterial="plastic">
            <a:bevelT w="127000" h="38200" prst="relaxedInset"/>
            <a:contourClr>
              <a:schemeClr val="phClr"/>
            </a:contourClr>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ppt sjabloon OPStap" id="{357E67B7-0C89-4D16-970F-BC3C3EFBFE88}" vid="{271455BA-58AC-42AF-B82C-28841E044733}"/>
    </a:ext>
  </a:extLst>
</a:theme>
</file>

<file path=ppt/theme/theme4.xml><?xml version="1.0" encoding="utf-8"?>
<a:theme xmlns:a="http://schemas.openxmlformats.org/drawingml/2006/main" name="2_Op.stap Leerroutes voor iedereen">
  <a:themeElements>
    <a:clrScheme name="Katholiek Onderwijs Vlaanderen 2020">
      <a:dk1>
        <a:sysClr val="windowText" lastClr="000000"/>
      </a:dk1>
      <a:lt1>
        <a:sysClr val="window" lastClr="FFFFFF"/>
      </a:lt1>
      <a:dk2>
        <a:srgbClr val="EC7D23"/>
      </a:dk2>
      <a:lt2>
        <a:srgbClr val="F1DE00"/>
      </a:lt2>
      <a:accent1>
        <a:srgbClr val="AE2081"/>
      </a:accent1>
      <a:accent2>
        <a:srgbClr val="EC7D23"/>
      </a:accent2>
      <a:accent3>
        <a:srgbClr val="A8AF37"/>
      </a:accent3>
      <a:accent4>
        <a:srgbClr val="4CBCC5"/>
      </a:accent4>
      <a:accent5>
        <a:srgbClr val="116CA8"/>
      </a:accent5>
      <a:accent6>
        <a:srgbClr val="82B863"/>
      </a:accent6>
      <a:hlink>
        <a:srgbClr val="0000FF"/>
      </a:hlink>
      <a:folHlink>
        <a:srgbClr val="92D050"/>
      </a:folHlink>
    </a:clrScheme>
    <a:fontScheme name="KathOndVla">
      <a:majorFont>
        <a:latin typeface="Trebuchet MS"/>
        <a:ea typeface=""/>
        <a:cs typeface=""/>
      </a:majorFont>
      <a:minorFont>
        <a:latin typeface="Trebuchet MS"/>
        <a:ea typeface=""/>
        <a:cs typeface=""/>
      </a:minorFont>
    </a:fontScheme>
    <a:fmtScheme name="Verve">
      <a:fillStyleLst>
        <a:solidFill>
          <a:schemeClr val="phClr"/>
        </a:solidFill>
        <a:gradFill rotWithShape="1">
          <a:gsLst>
            <a:gs pos="0">
              <a:schemeClr val="phClr">
                <a:tint val="10000"/>
                <a:satMod val="300000"/>
              </a:schemeClr>
            </a:gs>
            <a:gs pos="34000">
              <a:schemeClr val="phClr">
                <a:tint val="13500"/>
                <a:satMod val="250000"/>
              </a:schemeClr>
            </a:gs>
            <a:gs pos="100000">
              <a:schemeClr val="phClr">
                <a:tint val="60000"/>
                <a:satMod val="200000"/>
              </a:schemeClr>
            </a:gs>
          </a:gsLst>
          <a:path path="circle">
            <a:fillToRect l="50000" t="155000" r="50000" b="-55000"/>
          </a:path>
        </a:gradFill>
        <a:gradFill rotWithShape="1">
          <a:gsLst>
            <a:gs pos="0">
              <a:schemeClr val="phClr">
                <a:tint val="60000"/>
                <a:satMod val="160000"/>
              </a:schemeClr>
            </a:gs>
            <a:gs pos="46000">
              <a:schemeClr val="phClr">
                <a:tint val="86000"/>
                <a:satMod val="160000"/>
              </a:schemeClr>
            </a:gs>
            <a:gs pos="100000">
              <a:schemeClr val="phClr">
                <a:shade val="40000"/>
                <a:satMod val="160000"/>
              </a:schemeClr>
            </a:gs>
          </a:gsLst>
          <a:path path="circle">
            <a:fillToRect l="50000" t="155000" r="50000" b="-55000"/>
          </a:path>
        </a:gradFill>
      </a:fillStyleLst>
      <a:lnStyleLst>
        <a:ln w="9525" cap="flat" cmpd="sng" algn="ctr">
          <a:solidFill>
            <a:schemeClr val="phClr">
              <a:satMod val="12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63500" dist="25400" dir="14700000" algn="t" rotWithShape="0">
              <a:srgbClr val="000000">
                <a:alpha val="50000"/>
              </a:srgbClr>
            </a:outerShdw>
          </a:effectLst>
        </a:effectStyle>
        <a:effectStyle>
          <a:effectLst>
            <a:outerShdw blurRad="50800" dist="38100" dir="14700000" algn="t" rotWithShape="0">
              <a:srgbClr val="000000">
                <a:alpha val="60000"/>
              </a:srgbClr>
            </a:outerShdw>
          </a:effectLst>
        </a:effectStyle>
        <a:effectStyle>
          <a:effectLst>
            <a:outerShdw blurRad="50800" dist="38100" dir="14700000" algn="t" rotWithShape="0">
              <a:srgbClr val="000000">
                <a:alpha val="60000"/>
              </a:srgbClr>
            </a:outerShdw>
          </a:effectLst>
          <a:scene3d>
            <a:camera prst="orthographicFront" fov="0">
              <a:rot lat="0" lon="0" rev="0"/>
            </a:camera>
            <a:lightRig rig="contrasting" dir="t">
              <a:rot lat="0" lon="0" rev="3600000"/>
            </a:lightRig>
          </a:scene3d>
          <a:sp3d prstMaterial="plastic">
            <a:bevelT w="127000" h="38200" prst="relaxedInset"/>
            <a:contourClr>
              <a:schemeClr val="phClr"/>
            </a:contourClr>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Presentatie4" id="{3C5F0084-0EF5-C548-B210-0BE6F3FDD0A0}" vid="{D1DBE5CB-4001-384A-9390-A631FF8A7F70}"/>
    </a:ext>
  </a:extLst>
</a:theme>
</file>

<file path=ppt/theme/theme5.xml><?xml version="1.0" encoding="utf-8"?>
<a:theme xmlns:a="http://schemas.openxmlformats.org/drawingml/2006/main" name="Kantoorthema">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846c918a-44bb-4b4f-8f9e-96e6e63ed428">
      <Terms xmlns="http://schemas.microsoft.com/office/infopath/2007/PartnerControls"/>
    </lcf76f155ced4ddcb4097134ff3c332f>
    <TaxCatchAll xmlns="8b2ba2b6-2c9e-4a1c-9d7e-1c64a98da8a3"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1B51BDEB849154AA3754CC40E386116" ma:contentTypeVersion="13" ma:contentTypeDescription="Create a new document." ma:contentTypeScope="" ma:versionID="5631db1682a3c50892ab8263b2221cf1">
  <xsd:schema xmlns:xsd="http://www.w3.org/2001/XMLSchema" xmlns:xs="http://www.w3.org/2001/XMLSchema" xmlns:p="http://schemas.microsoft.com/office/2006/metadata/properties" xmlns:ns2="846c918a-44bb-4b4f-8f9e-96e6e63ed428" xmlns:ns3="8b2ba2b6-2c9e-4a1c-9d7e-1c64a98da8a3" targetNamespace="http://schemas.microsoft.com/office/2006/metadata/properties" ma:root="true" ma:fieldsID="688f2f1893017d4c8a85cd59f20c9723" ns2:_="" ns3:_="">
    <xsd:import namespace="846c918a-44bb-4b4f-8f9e-96e6e63ed428"/>
    <xsd:import namespace="8b2ba2b6-2c9e-4a1c-9d7e-1c64a98da8a3"/>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GenerationTime" minOccurs="0"/>
                <xsd:element ref="ns2:MediaServiceEventHashCode" minOccurs="0"/>
                <xsd:element ref="ns2:MediaLengthInSeconds" minOccurs="0"/>
                <xsd:element ref="ns2:MediaServiceBillingMetadata" minOccurs="0"/>
                <xsd:element ref="ns2:lcf76f155ced4ddcb4097134ff3c332f" minOccurs="0"/>
                <xsd:element ref="ns3:TaxCatchAll" minOccurs="0"/>
                <xsd:element ref="ns2:MediaServiceOCR"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46c918a-44bb-4b4f-8f9e-96e6e63ed42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BillingMetadata" ma:index="15" nillable="true" ma:displayName="MediaServiceBillingMetadata" ma:hidden="true" ma:internalName="MediaServiceBillingMetadata" ma:readOnly="true">
      <xsd:simpleType>
        <xsd:restriction base="dms:Note"/>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44900684-5160-4c4d-8029-43da39098b3f"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Location" ma:index="20"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b2ba2b6-2c9e-4a1c-9d7e-1c64a98da8a3"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146fc56-bce4-4cf2-960e-d5a0fb1c4f78}" ma:internalName="TaxCatchAll" ma:showField="CatchAllData" ma:web="8b2ba2b6-2c9e-4a1c-9d7e-1c64a98da8a3">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813D4B2-B76E-40AB-88D6-70D6EA67DFA9}">
  <ds:schemaRefs>
    <ds:schemaRef ds:uri="http://schemas.microsoft.com/sharepoint/v3/contenttype/forms"/>
  </ds:schemaRefs>
</ds:datastoreItem>
</file>

<file path=customXml/itemProps2.xml><?xml version="1.0" encoding="utf-8"?>
<ds:datastoreItem xmlns:ds="http://schemas.openxmlformats.org/officeDocument/2006/customXml" ds:itemID="{B3D44195-B531-457E-8D05-108D6338281D}">
  <ds:schemaRefs>
    <ds:schemaRef ds:uri="http://purl.org/dc/elements/1.1/"/>
    <ds:schemaRef ds:uri="http://purl.org/dc/terms/"/>
    <ds:schemaRef ds:uri="96e775b9-83ed-47dc-865e-3e25c7bb044f"/>
    <ds:schemaRef ds:uri="http://schemas.microsoft.com/office/2006/documentManagement/types"/>
    <ds:schemaRef ds:uri="http://schemas.microsoft.com/office/infopath/2007/PartnerControls"/>
    <ds:schemaRef ds:uri="http://schemas.openxmlformats.org/package/2006/metadata/core-properties"/>
    <ds:schemaRef ds:uri="http://schemas.microsoft.com/office/2006/metadata/properties"/>
    <ds:schemaRef ds:uri="http://www.w3.org/XML/1998/namespace"/>
    <ds:schemaRef ds:uri="http://purl.org/dc/dcmitype/"/>
    <ds:schemaRef ds:uri="846c918a-44bb-4b4f-8f9e-96e6e63ed428"/>
    <ds:schemaRef ds:uri="8b2ba2b6-2c9e-4a1c-9d7e-1c64a98da8a3"/>
  </ds:schemaRefs>
</ds:datastoreItem>
</file>

<file path=customXml/itemProps3.xml><?xml version="1.0" encoding="utf-8"?>
<ds:datastoreItem xmlns:ds="http://schemas.openxmlformats.org/officeDocument/2006/customXml" ds:itemID="{077794DC-A82E-45A4-970A-E8ECD7A06E59}"/>
</file>

<file path=docProps/app.xml><?xml version="1.0" encoding="utf-8"?>
<Properties xmlns="http://schemas.openxmlformats.org/officeDocument/2006/extended-properties" xmlns:vt="http://schemas.openxmlformats.org/officeDocument/2006/docPropsVTypes">
  <Template>sjabloon op.stap 1 (1)</Template>
  <TotalTime>8008</TotalTime>
  <Words>20545</Words>
  <Application>Microsoft Office PowerPoint</Application>
  <PresentationFormat>Breedbeeld</PresentationFormat>
  <Paragraphs>4702</Paragraphs>
  <Slides>158</Slides>
  <Notes>131</Notes>
  <HiddenSlides>0</HiddenSlides>
  <MMClips>2</MMClips>
  <ScaleCrop>false</ScaleCrop>
  <HeadingPairs>
    <vt:vector size="6" baseType="variant">
      <vt:variant>
        <vt:lpstr>Gebruikte lettertypen</vt:lpstr>
      </vt:variant>
      <vt:variant>
        <vt:i4>13</vt:i4>
      </vt:variant>
      <vt:variant>
        <vt:lpstr>Thema</vt:lpstr>
      </vt:variant>
      <vt:variant>
        <vt:i4>4</vt:i4>
      </vt:variant>
      <vt:variant>
        <vt:lpstr>Diatitels</vt:lpstr>
      </vt:variant>
      <vt:variant>
        <vt:i4>158</vt:i4>
      </vt:variant>
    </vt:vector>
  </HeadingPairs>
  <TitlesOfParts>
    <vt:vector size="175" baseType="lpstr">
      <vt:lpstr>Aptos</vt:lpstr>
      <vt:lpstr>Aptos Display</vt:lpstr>
      <vt:lpstr>Arial</vt:lpstr>
      <vt:lpstr>Calibri</vt:lpstr>
      <vt:lpstr>Dreaming Outloud Script Pro</vt:lpstr>
      <vt:lpstr>Poppins</vt:lpstr>
      <vt:lpstr>Poppins Black</vt:lpstr>
      <vt:lpstr>Poppins ExtraBold</vt:lpstr>
      <vt:lpstr>Roboo</vt:lpstr>
      <vt:lpstr>Roboto</vt:lpstr>
      <vt:lpstr>Symbol</vt:lpstr>
      <vt:lpstr>Trebuchet MS</vt:lpstr>
      <vt:lpstr>Wingdings</vt:lpstr>
      <vt:lpstr>Op.stap Leerroutes voor iedereen</vt:lpstr>
      <vt:lpstr>Aangepast ontwerp</vt:lpstr>
      <vt:lpstr>1_Op.stap Leerroutes voor iedereen</vt:lpstr>
      <vt:lpstr>2_Op.stap Leerroutes voor iedereen</vt:lpstr>
      <vt:lpstr>STARTMOMENT Nederlands en communicatie</vt:lpstr>
      <vt:lpstr> VISIE en STRUCTUUR </vt:lpstr>
      <vt:lpstr>Visie en structuur van de discipline Nederlands en communicatie </vt:lpstr>
      <vt:lpstr>PowerPoint-presentatie</vt:lpstr>
      <vt:lpstr>Leerplan voor iedereen</vt:lpstr>
      <vt:lpstr>Principes kennisrijk curriculum</vt:lpstr>
      <vt:lpstr>PowerPoint-presentatie</vt:lpstr>
      <vt:lpstr>PowerPoint-presentatie</vt:lpstr>
      <vt:lpstr>Overzicht domeinen en subdomeinen       </vt:lpstr>
      <vt:lpstr>PowerPoint-presentatie</vt:lpstr>
      <vt:lpstr>PowerPoint-presentatie</vt:lpstr>
      <vt:lpstr>PowerPoint-presentatie</vt:lpstr>
      <vt:lpstr>PowerPoint-presentatie</vt:lpstr>
      <vt:lpstr>PowerPoint-presentatie</vt:lpstr>
      <vt:lpstr>PowerPoint-presentatie</vt:lpstr>
      <vt:lpstr>Metafoor van de doos</vt:lpstr>
      <vt:lpstr> ROUTEDOELENSETS </vt:lpstr>
      <vt:lpstr>PowerPoint-presentatie</vt:lpstr>
      <vt:lpstr>Gemeenschappelijke doelen voor alle leerlingen geldig (dus met inbegrip van minimumdoelen)</vt:lpstr>
      <vt:lpstr>Zwemdoelen ook voor alle leerlingen geldig</vt:lpstr>
      <vt:lpstr>Precurriculumdoelen voor leerlingen met ontwikkelingsleeftijd van 0 tot 2,5 jaar</vt:lpstr>
      <vt:lpstr>Specifieke doelen voor leerlingen met specifieke onderwijs- en ondersteuningsbehoeften vanaf 2,5 jaar en ouder</vt:lpstr>
      <vt:lpstr>Plusdoelen verdieping voor cognitief sterk functionerende leerlingen of leerlingen die extra uitdaging nodig hebben</vt:lpstr>
      <vt:lpstr>A-routedoelen: voor anderstalige nieuwkomers ondersteunen in hun taalverwerving en integratie</vt:lpstr>
      <vt:lpstr>Anderstalige nieuwkomer – decretaal bepaald</vt:lpstr>
      <vt:lpstr>Elke anderstalige nieuwkomer heeft een andere beginsituatie</vt:lpstr>
      <vt:lpstr>De A-route: doelgericht vanuit de beginsituatie</vt:lpstr>
      <vt:lpstr>Doelen Vlaamse gebarentaal  vanuit decreet Vlaamse gebarentaal, voor dove en (slecht)horende Vlaamse Gebarentaligen</vt:lpstr>
      <vt:lpstr>Inzoomen op de verschillende  domeinen van de discipline  Nederlands en communicatie </vt:lpstr>
      <vt:lpstr>Overzicht domeinen en subdomeinen       </vt:lpstr>
      <vt:lpstr> DOMEINEN </vt:lpstr>
      <vt:lpstr>PowerPoint-presentatie</vt:lpstr>
      <vt:lpstr>Overzicht domeinen en subdomeinen       </vt:lpstr>
      <vt:lpstr>Overzicht domein Communicatieve fundamenten</vt:lpstr>
      <vt:lpstr>Communicatieve fundamenten</vt:lpstr>
      <vt:lpstr>PowerPoint-presentatie</vt:lpstr>
      <vt:lpstr>PowerPoint-presentatie</vt:lpstr>
      <vt:lpstr>PowerPoint-presentatie</vt:lpstr>
      <vt:lpstr>Overzicht domeinen en subdomeinen       </vt:lpstr>
      <vt:lpstr>Overzicht domein Lezen</vt:lpstr>
      <vt:lpstr>Vlot en vloeiend lezen: van JK naar L6</vt:lpstr>
      <vt:lpstr>Klanken en letters expliciet vanaf K2</vt:lpstr>
      <vt:lpstr>PowerPoint-presentatie</vt:lpstr>
      <vt:lpstr>Welke letters moeten we aanbrengen in K2 en K3?</vt:lpstr>
      <vt:lpstr>L1-L6: van letters lezen naar woorden lezen </vt:lpstr>
      <vt:lpstr>PowerPoint-presentatie</vt:lpstr>
      <vt:lpstr>PowerPoint-presentatie</vt:lpstr>
      <vt:lpstr>PowerPoint-presentatie</vt:lpstr>
      <vt:lpstr>PowerPoint-presentatie</vt:lpstr>
      <vt:lpstr>PowerPoint-presentatie</vt:lpstr>
      <vt:lpstr>L1-L6: van woorden naar zinnen en teksten</vt:lpstr>
      <vt:lpstr>PowerPoint-presentatie</vt:lpstr>
      <vt:lpstr>PowerPoint-presentatie</vt:lpstr>
      <vt:lpstr>Overzicht domeinen en subdomeinen       </vt:lpstr>
      <vt:lpstr>Tekstbegrip: wat leren leerlingen met teksten doen?</vt:lpstr>
      <vt:lpstr>Verbanden leggen en afleiden</vt:lpstr>
      <vt:lpstr>PowerPoint-presentatie</vt:lpstr>
      <vt:lpstr>PowerPoint-presentatie</vt:lpstr>
      <vt:lpstr>PowerPoint-presentatie</vt:lpstr>
      <vt:lpstr>Tekstinformatie gebruiken</vt:lpstr>
      <vt:lpstr>PowerPoint-presentatie</vt:lpstr>
      <vt:lpstr>PowerPoint-presentatie</vt:lpstr>
      <vt:lpstr>Het leesproces reguleren</vt:lpstr>
      <vt:lpstr>PowerPoint-presentatie</vt:lpstr>
      <vt:lpstr>Belang van vakspecifieke kennis en voorkennis voor tekstbegrip</vt:lpstr>
      <vt:lpstr>Overzicht domeinen en subdomeinen       </vt:lpstr>
      <vt:lpstr>Overzicht opbouw  Tekstsoorten en tekstconventies</vt:lpstr>
      <vt:lpstr>Clusters Tekstsoorten - Tekstconventies</vt:lpstr>
      <vt:lpstr>Overzicht domeinen en subdomeinen       </vt:lpstr>
      <vt:lpstr>Overzicht subdomein Globaal lezen</vt:lpstr>
      <vt:lpstr>Overzicht domeinen en subdomeinen       </vt:lpstr>
      <vt:lpstr>Overzicht subdomein Braille: lezen en schrijven</vt:lpstr>
      <vt:lpstr>PowerPoint-presentatie</vt:lpstr>
      <vt:lpstr>Overzicht domeinen en subdomeinen       </vt:lpstr>
      <vt:lpstr>Overzicht domeinen en subdomeinen       </vt:lpstr>
      <vt:lpstr>Overzicht opbouw  Handschrift en digitale vaardigheden</vt:lpstr>
      <vt:lpstr>PowerPoint-presentatie</vt:lpstr>
      <vt:lpstr>Eén cluster uitvergroot: kantlijn en witruimtes</vt:lpstr>
      <vt:lpstr>PowerPoint-presentatie</vt:lpstr>
      <vt:lpstr>Overzicht domeinen en subdomeinen       </vt:lpstr>
      <vt:lpstr>Overzicht opbouw Correct schrijven</vt:lpstr>
      <vt:lpstr>Correct schrijven: van L1 tot L6</vt:lpstr>
      <vt:lpstr>Samenhang lees- en schrijfmoeilijkheden </vt:lpstr>
      <vt:lpstr>Spellingbewustzijn  ook de eigen spelling bewaken</vt:lpstr>
      <vt:lpstr>PowerPoint-presentatie</vt:lpstr>
      <vt:lpstr>Overzicht domeinen en subdomeinen       </vt:lpstr>
      <vt:lpstr>Overzicht opbouw Schrijven om te leren Schrijven om te delen</vt:lpstr>
      <vt:lpstr>Schrijven met een ander doel</vt:lpstr>
      <vt:lpstr>Overzicht domeinen en subdomeinen       </vt:lpstr>
      <vt:lpstr>Schrijven om te leren: van JK tot L6</vt:lpstr>
      <vt:lpstr>Schrijven om te leren - voorbeeld</vt:lpstr>
      <vt:lpstr>Overzicht domeinen en subdomeinen       </vt:lpstr>
      <vt:lpstr>Schrijven om te delen</vt:lpstr>
      <vt:lpstr>Tot schrijven komen</vt:lpstr>
      <vt:lpstr>PowerPoint-presentatie</vt:lpstr>
      <vt:lpstr>PowerPoint-presentatie</vt:lpstr>
      <vt:lpstr>Overzicht domeinen en subdomeinen       </vt:lpstr>
      <vt:lpstr>PowerPoint-presentatie</vt:lpstr>
      <vt:lpstr>Mondeling taalgebruik: wie doet wat? </vt:lpstr>
      <vt:lpstr>Overzicht domeinen en subdomeinen       </vt:lpstr>
      <vt:lpstr>PowerPoint-presentatie</vt:lpstr>
      <vt:lpstr>JK - K3: Luisterbegrip</vt:lpstr>
      <vt:lpstr>Samenhang tekstbegrip en luisterbegrip</vt:lpstr>
      <vt:lpstr>PowerPoint-presentatie</vt:lpstr>
      <vt:lpstr>Overzicht domeinen en subdomeinen       </vt:lpstr>
      <vt:lpstr>PowerPoint-presentatie</vt:lpstr>
      <vt:lpstr>PowerPoint-presentatie</vt:lpstr>
      <vt:lpstr>PowerPoint-presentatie</vt:lpstr>
      <vt:lpstr>PowerPoint-presentatie</vt:lpstr>
      <vt:lpstr>Samenhang Spreken, presenteren en vertellen én Schrijven om te delen</vt:lpstr>
      <vt:lpstr>Overzicht domeinen en subdomeinen       </vt:lpstr>
      <vt:lpstr>Mondelinge interactievaardigheden:  de leerling als luisteraar én spreker</vt:lpstr>
      <vt:lpstr>PowerPoint-presentatie</vt:lpstr>
      <vt:lpstr>Overzicht domeinen en subdomeinen       </vt:lpstr>
      <vt:lpstr>Overzicht domeinen en subdomeinen       </vt:lpstr>
      <vt:lpstr>PowerPoint-presentatie</vt:lpstr>
      <vt:lpstr>Woordenschat in het leerplan</vt:lpstr>
      <vt:lpstr>PowerPoint-presentatie</vt:lpstr>
      <vt:lpstr>PowerPoint-presentatie</vt:lpstr>
      <vt:lpstr>PowerPoint-presentatie</vt:lpstr>
      <vt:lpstr>Woordenschat in het leerplan</vt:lpstr>
      <vt:lpstr>Woordenschat in het leerplan</vt:lpstr>
      <vt:lpstr>Overzicht domeinen en subdomeinen       </vt:lpstr>
      <vt:lpstr>PowerPoint-presentatie</vt:lpstr>
      <vt:lpstr>JK – K3: Taalsysteem (klanken, spelling, grammatica) </vt:lpstr>
      <vt:lpstr>JK – K3: Taalspel krijgt concreet vorm vanuit de samenhang tussen de doelen</vt:lpstr>
      <vt:lpstr>L1 – L6: Taalsysteem (klanken, spelling, grammatica)</vt:lpstr>
      <vt:lpstr>L4: Samenhang Taalsysteem en Correct schrijven </vt:lpstr>
      <vt:lpstr>L1: Samenhang Taalsysteem en Schrijven om te delen</vt:lpstr>
      <vt:lpstr>Overzicht domeinen en subdomeinen       </vt:lpstr>
      <vt:lpstr>PowerPoint-presentatie</vt:lpstr>
      <vt:lpstr>Taalgebruik en taalwetenschap</vt:lpstr>
      <vt:lpstr>PowerPoint-presentatie</vt:lpstr>
      <vt:lpstr>Overzicht domeinen en subdomeinen       </vt:lpstr>
      <vt:lpstr>PowerPoint-presentatie</vt:lpstr>
      <vt:lpstr>Overzicht domeinen en subdomeinen       </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Overzicht domeinen en subdomeinen       </vt:lpstr>
      <vt:lpstr>Creatieve expressie in taal: van spelen naar creëren</vt:lpstr>
      <vt:lpstr>PowerPoint-presentatie</vt:lpstr>
      <vt:lpstr>PowerPoint-presentatie</vt:lpstr>
      <vt:lpstr>  AFSLUITING  </vt:lpstr>
      <vt:lpstr>PowerPoint-presentatie</vt:lpstr>
      <vt:lpstr>Leerplan voor iedereen</vt:lpstr>
      <vt:lpstr>PowerPoint-presentatie</vt:lpstr>
      <vt:lpstr>PowerPoint-presentatie</vt:lpstr>
      <vt:lpstr>Meer informatie Op.stap, leerroutes voor iedereen</vt:lpstr>
      <vt:lpstr>PowerPoint-presentatie</vt:lpstr>
      <vt:lpstr>Meer informatie Op.stap, leerroutes voor iedereen</vt:lpstr>
      <vt:lpstr>Ondersteuning</vt:lpstr>
      <vt:lpstr>PowerPoint-presentatie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Stijn De Milde</dc:creator>
  <cp:lastModifiedBy>Isabelle Buyse</cp:lastModifiedBy>
  <cp:revision>3</cp:revision>
  <cp:lastPrinted>2026-03-11T10:17:52Z</cp:lastPrinted>
  <dcterms:created xsi:type="dcterms:W3CDTF">2026-02-27T10:58:24Z</dcterms:created>
  <dcterms:modified xsi:type="dcterms:W3CDTF">2026-09-28T17:40:47Z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0x01010071B51BDEB849154AA3754CC40E386116</vt:lpwstr>
  </property>
  <property fmtid="{D5CDD505-2E9C-101B-9397-08002B2CF9AE}" pid="3" name="Order">
    <vt:r8>395900</vt:r8>
  </property>
  <property fmtid="{D5CDD505-2E9C-101B-9397-08002B2CF9AE}" pid="4" name="xd_Signature">
    <vt:bool>false</vt:bool>
  </property>
  <property fmtid="{D5CDD505-2E9C-101B-9397-08002B2CF9AE}" pid="5" name="xd_ProgID">
    <vt:lpwstr/>
  </property>
  <property fmtid="{D5CDD505-2E9C-101B-9397-08002B2CF9AE}" pid="6" name="TriggerFlowInfo">
    <vt:lpwstr/>
  </property>
  <property fmtid="{D5CDD505-2E9C-101B-9397-08002B2CF9AE}" pid="7" name="ComplianceAssetId">
    <vt:lpwstr/>
  </property>
  <property fmtid="{D5CDD505-2E9C-101B-9397-08002B2CF9AE}" pid="8" name="TemplateUrl">
    <vt:lpwstr/>
  </property>
  <property fmtid="{D5CDD505-2E9C-101B-9397-08002B2CF9AE}" pid="9" name="_ExtendedDescription">
    <vt:lpwstr/>
  </property>
  <property fmtid="{D5CDD505-2E9C-101B-9397-08002B2CF9AE}" pid="10" name="MediaServiceImageTags">
    <vt:lpwstr/>
  </property>
</Properties>
</file>