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1" r:id="rId4"/>
    <p:sldId id="257" r:id="rId5"/>
    <p:sldId id="263" r:id="rId6"/>
    <p:sldId id="258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12381-15D9-46A8-B7D1-4CADEA817A3B}" v="21" dt="2025-12-08T16:29:14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 Jacobs" userId="404520c0-81e6-40a1-a306-b21696dc0385" providerId="ADAL" clId="{0CCCE7D5-185B-479C-90F3-C883C58FAECF}"/>
    <pc:docChg chg="undo custSel addSld delSld modSld sldOrd">
      <pc:chgData name="Hanne Jacobs" userId="404520c0-81e6-40a1-a306-b21696dc0385" providerId="ADAL" clId="{0CCCE7D5-185B-479C-90F3-C883C58FAECF}" dt="2025-12-08T16:31:16.449" v="778" actId="1076"/>
      <pc:docMkLst>
        <pc:docMk/>
      </pc:docMkLst>
      <pc:sldChg chg="addSp delSp modSp mod setBg modClrScheme chgLayout">
        <pc:chgData name="Hanne Jacobs" userId="404520c0-81e6-40a1-a306-b21696dc0385" providerId="ADAL" clId="{0CCCE7D5-185B-479C-90F3-C883C58FAECF}" dt="2025-12-08T13:36:31.797" v="259" actId="1036"/>
        <pc:sldMkLst>
          <pc:docMk/>
          <pc:sldMk cId="3312258677" sldId="256"/>
        </pc:sldMkLst>
        <pc:spChg chg="del">
          <ac:chgData name="Hanne Jacobs" userId="404520c0-81e6-40a1-a306-b21696dc0385" providerId="ADAL" clId="{0CCCE7D5-185B-479C-90F3-C883C58FAECF}" dt="2025-12-08T13:20:58.869" v="0" actId="700"/>
          <ac:spMkLst>
            <pc:docMk/>
            <pc:sldMk cId="3312258677" sldId="256"/>
            <ac:spMk id="2" creationId="{27972968-07AC-C718-7792-3A7FC4EE1F52}"/>
          </ac:spMkLst>
        </pc:spChg>
        <pc:spChg chg="del">
          <ac:chgData name="Hanne Jacobs" userId="404520c0-81e6-40a1-a306-b21696dc0385" providerId="ADAL" clId="{0CCCE7D5-185B-479C-90F3-C883C58FAECF}" dt="2025-12-08T13:20:58.869" v="0" actId="700"/>
          <ac:spMkLst>
            <pc:docMk/>
            <pc:sldMk cId="3312258677" sldId="256"/>
            <ac:spMk id="3" creationId="{1E262671-CF78-500A-BACB-19F707DDDEA4}"/>
          </ac:spMkLst>
        </pc:spChg>
        <pc:spChg chg="add mod">
          <ac:chgData name="Hanne Jacobs" userId="404520c0-81e6-40a1-a306-b21696dc0385" providerId="ADAL" clId="{0CCCE7D5-185B-479C-90F3-C883C58FAECF}" dt="2025-12-08T13:36:25.879" v="237" actId="1035"/>
          <ac:spMkLst>
            <pc:docMk/>
            <pc:sldMk cId="3312258677" sldId="256"/>
            <ac:spMk id="6" creationId="{3AF36A13-DD1E-DCE0-81C0-26FA3B1DA031}"/>
          </ac:spMkLst>
        </pc:spChg>
        <pc:spChg chg="add mod">
          <ac:chgData name="Hanne Jacobs" userId="404520c0-81e6-40a1-a306-b21696dc0385" providerId="ADAL" clId="{0CCCE7D5-185B-479C-90F3-C883C58FAECF}" dt="2025-12-08T13:36:31.797" v="259" actId="1036"/>
          <ac:spMkLst>
            <pc:docMk/>
            <pc:sldMk cId="3312258677" sldId="256"/>
            <ac:spMk id="7" creationId="{36C0185E-585C-FB65-DC4A-DB77883D4DF1}"/>
          </ac:spMkLst>
        </pc:spChg>
        <pc:spChg chg="add mod">
          <ac:chgData name="Hanne Jacobs" userId="404520c0-81e6-40a1-a306-b21696dc0385" providerId="ADAL" clId="{0CCCE7D5-185B-479C-90F3-C883C58FAECF}" dt="2025-12-08T13:36:12.794" v="208" actId="1076"/>
          <ac:spMkLst>
            <pc:docMk/>
            <pc:sldMk cId="3312258677" sldId="256"/>
            <ac:spMk id="8" creationId="{D9EFF02D-144F-7F0F-49DB-157698411A94}"/>
          </ac:spMkLst>
        </pc:spChg>
        <pc:spChg chg="add">
          <ac:chgData name="Hanne Jacobs" userId="404520c0-81e6-40a1-a306-b21696dc0385" providerId="ADAL" clId="{0CCCE7D5-185B-479C-90F3-C883C58FAECF}" dt="2025-12-08T13:31:46.528" v="16" actId="26606"/>
          <ac:spMkLst>
            <pc:docMk/>
            <pc:sldMk cId="3312258677" sldId="256"/>
            <ac:spMk id="10" creationId="{42A4FC2C-047E-45A5-965D-8E1E3BF09BC6}"/>
          </ac:spMkLst>
        </pc:spChg>
        <pc:picChg chg="add mod">
          <ac:chgData name="Hanne Jacobs" userId="404520c0-81e6-40a1-a306-b21696dc0385" providerId="ADAL" clId="{0CCCE7D5-185B-479C-90F3-C883C58FAECF}" dt="2025-12-08T13:31:54.562" v="19" actId="29295"/>
          <ac:picMkLst>
            <pc:docMk/>
            <pc:sldMk cId="3312258677" sldId="256"/>
            <ac:picMk id="5" creationId="{B2F95DD5-20E5-B1C4-597D-B7B1B758CF68}"/>
          </ac:picMkLst>
        </pc:picChg>
      </pc:sldChg>
      <pc:sldChg chg="addSp modSp new mod">
        <pc:chgData name="Hanne Jacobs" userId="404520c0-81e6-40a1-a306-b21696dc0385" providerId="ADAL" clId="{0CCCE7D5-185B-479C-90F3-C883C58FAECF}" dt="2025-12-08T15:16:20.564" v="276" actId="1035"/>
        <pc:sldMkLst>
          <pc:docMk/>
          <pc:sldMk cId="2320775895" sldId="257"/>
        </pc:sldMkLst>
        <pc:picChg chg="add mod modCrop">
          <ac:chgData name="Hanne Jacobs" userId="404520c0-81e6-40a1-a306-b21696dc0385" providerId="ADAL" clId="{0CCCE7D5-185B-479C-90F3-C883C58FAECF}" dt="2025-12-08T15:16:20.564" v="276" actId="1035"/>
          <ac:picMkLst>
            <pc:docMk/>
            <pc:sldMk cId="2320775895" sldId="257"/>
            <ac:picMk id="3" creationId="{3464B395-EBBA-EE6F-90B5-DC665B7099F0}"/>
          </ac:picMkLst>
        </pc:picChg>
      </pc:sldChg>
      <pc:sldChg chg="addSp modSp new mod setBg">
        <pc:chgData name="Hanne Jacobs" userId="404520c0-81e6-40a1-a306-b21696dc0385" providerId="ADAL" clId="{0CCCE7D5-185B-479C-90F3-C883C58FAECF}" dt="2025-12-08T15:46:45.714" v="704" actId="207"/>
        <pc:sldMkLst>
          <pc:docMk/>
          <pc:sldMk cId="1375392401" sldId="258"/>
        </pc:sldMkLst>
        <pc:spChg chg="add mod">
          <ac:chgData name="Hanne Jacobs" userId="404520c0-81e6-40a1-a306-b21696dc0385" providerId="ADAL" clId="{0CCCE7D5-185B-479C-90F3-C883C58FAECF}" dt="2025-12-08T15:46:45.714" v="704" actId="207"/>
          <ac:spMkLst>
            <pc:docMk/>
            <pc:sldMk cId="1375392401" sldId="258"/>
            <ac:spMk id="4" creationId="{61CF7608-5E4D-3E9B-4BF1-366BF1D79724}"/>
          </ac:spMkLst>
        </pc:spChg>
        <pc:spChg chg="add">
          <ac:chgData name="Hanne Jacobs" userId="404520c0-81e6-40a1-a306-b21696dc0385" providerId="ADAL" clId="{0CCCE7D5-185B-479C-90F3-C883C58FAECF}" dt="2025-12-08T15:45:10.650" v="605" actId="26606"/>
          <ac:spMkLst>
            <pc:docMk/>
            <pc:sldMk cId="1375392401" sldId="258"/>
            <ac:spMk id="8" creationId="{42A4FC2C-047E-45A5-965D-8E1E3BF09BC6}"/>
          </ac:spMkLst>
        </pc:spChg>
        <pc:picChg chg="add mod">
          <ac:chgData name="Hanne Jacobs" userId="404520c0-81e6-40a1-a306-b21696dc0385" providerId="ADAL" clId="{0CCCE7D5-185B-479C-90F3-C883C58FAECF}" dt="2025-12-08T15:45:10.650" v="605" actId="26606"/>
          <ac:picMkLst>
            <pc:docMk/>
            <pc:sldMk cId="1375392401" sldId="258"/>
            <ac:picMk id="3" creationId="{87A8FB59-BA34-D29A-4592-C8CCE7614A7A}"/>
          </ac:picMkLst>
        </pc:picChg>
      </pc:sldChg>
      <pc:sldChg chg="new del">
        <pc:chgData name="Hanne Jacobs" userId="404520c0-81e6-40a1-a306-b21696dc0385" providerId="ADAL" clId="{0CCCE7D5-185B-479C-90F3-C883C58FAECF}" dt="2025-12-08T16:29:18.557" v="760" actId="47"/>
        <pc:sldMkLst>
          <pc:docMk/>
          <pc:sldMk cId="4144193685" sldId="259"/>
        </pc:sldMkLst>
      </pc:sldChg>
      <pc:sldChg chg="addSp modSp new del mod ord setBg">
        <pc:chgData name="Hanne Jacobs" userId="404520c0-81e6-40a1-a306-b21696dc0385" providerId="ADAL" clId="{0CCCE7D5-185B-479C-90F3-C883C58FAECF}" dt="2025-12-08T13:37:09.906" v="268" actId="47"/>
        <pc:sldMkLst>
          <pc:docMk/>
          <pc:sldMk cId="1450042955" sldId="260"/>
        </pc:sldMkLst>
        <pc:picChg chg="add mod">
          <ac:chgData name="Hanne Jacobs" userId="404520c0-81e6-40a1-a306-b21696dc0385" providerId="ADAL" clId="{0CCCE7D5-185B-479C-90F3-C883C58FAECF}" dt="2025-12-08T13:23:10.959" v="14" actId="1076"/>
          <ac:picMkLst>
            <pc:docMk/>
            <pc:sldMk cId="1450042955" sldId="260"/>
            <ac:picMk id="2" creationId="{1061724F-F626-5E02-301A-2C7C12601A3B}"/>
          </ac:picMkLst>
        </pc:picChg>
      </pc:sldChg>
      <pc:sldChg chg="addSp new">
        <pc:chgData name="Hanne Jacobs" userId="404520c0-81e6-40a1-a306-b21696dc0385" providerId="ADAL" clId="{0CCCE7D5-185B-479C-90F3-C883C58FAECF}" dt="2025-12-08T14:23:50.816" v="269"/>
        <pc:sldMkLst>
          <pc:docMk/>
          <pc:sldMk cId="1454522728" sldId="261"/>
        </pc:sldMkLst>
        <pc:picChg chg="add">
          <ac:chgData name="Hanne Jacobs" userId="404520c0-81e6-40a1-a306-b21696dc0385" providerId="ADAL" clId="{0CCCE7D5-185B-479C-90F3-C883C58FAECF}" dt="2025-12-08T14:23:50.816" v="269"/>
          <ac:picMkLst>
            <pc:docMk/>
            <pc:sldMk cId="1454522728" sldId="261"/>
            <ac:picMk id="1026" creationId="{01073E1E-5AE6-BF43-8025-14C1740C2448}"/>
          </ac:picMkLst>
        </pc:picChg>
      </pc:sldChg>
      <pc:sldChg chg="addSp delSp modSp add mod">
        <pc:chgData name="Hanne Jacobs" userId="404520c0-81e6-40a1-a306-b21696dc0385" providerId="ADAL" clId="{0CCCE7D5-185B-479C-90F3-C883C58FAECF}" dt="2025-12-08T13:37:04.743" v="267" actId="1440"/>
        <pc:sldMkLst>
          <pc:docMk/>
          <pc:sldMk cId="820719299" sldId="262"/>
        </pc:sldMkLst>
        <pc:spChg chg="del">
          <ac:chgData name="Hanne Jacobs" userId="404520c0-81e6-40a1-a306-b21696dc0385" providerId="ADAL" clId="{0CCCE7D5-185B-479C-90F3-C883C58FAECF}" dt="2025-12-08T13:36:44.766" v="262" actId="478"/>
          <ac:spMkLst>
            <pc:docMk/>
            <pc:sldMk cId="820719299" sldId="262"/>
            <ac:spMk id="6" creationId="{5273AFF4-642E-D426-C1CA-1B509D5BE260}"/>
          </ac:spMkLst>
        </pc:spChg>
        <pc:spChg chg="del">
          <ac:chgData name="Hanne Jacobs" userId="404520c0-81e6-40a1-a306-b21696dc0385" providerId="ADAL" clId="{0CCCE7D5-185B-479C-90F3-C883C58FAECF}" dt="2025-12-08T13:36:47.537" v="263" actId="478"/>
          <ac:spMkLst>
            <pc:docMk/>
            <pc:sldMk cId="820719299" sldId="262"/>
            <ac:spMk id="7" creationId="{4F866D03-0D0C-91EF-B9E6-7CAEC78F87E0}"/>
          </ac:spMkLst>
        </pc:spChg>
        <pc:spChg chg="del">
          <ac:chgData name="Hanne Jacobs" userId="404520c0-81e6-40a1-a306-b21696dc0385" providerId="ADAL" clId="{0CCCE7D5-185B-479C-90F3-C883C58FAECF}" dt="2025-12-08T13:36:50.506" v="264" actId="478"/>
          <ac:spMkLst>
            <pc:docMk/>
            <pc:sldMk cId="820719299" sldId="262"/>
            <ac:spMk id="8" creationId="{A778805B-EF02-F525-A6EA-54AD80A430B4}"/>
          </ac:spMkLst>
        </pc:spChg>
        <pc:picChg chg="add mod">
          <ac:chgData name="Hanne Jacobs" userId="404520c0-81e6-40a1-a306-b21696dc0385" providerId="ADAL" clId="{0CCCE7D5-185B-479C-90F3-C883C58FAECF}" dt="2025-12-08T13:37:04.743" v="267" actId="1440"/>
          <ac:picMkLst>
            <pc:docMk/>
            <pc:sldMk cId="820719299" sldId="262"/>
            <ac:picMk id="2" creationId="{AB4EEC8B-DEBB-5EFB-1AA3-A7FE499941CF}"/>
          </ac:picMkLst>
        </pc:picChg>
      </pc:sldChg>
      <pc:sldChg chg="addSp delSp modSp add mod">
        <pc:chgData name="Hanne Jacobs" userId="404520c0-81e6-40a1-a306-b21696dc0385" providerId="ADAL" clId="{0CCCE7D5-185B-479C-90F3-C883C58FAECF}" dt="2025-12-08T15:42:41.985" v="603" actId="1076"/>
        <pc:sldMkLst>
          <pc:docMk/>
          <pc:sldMk cId="3803428093" sldId="263"/>
        </pc:sldMkLst>
        <pc:spChg chg="add del mod">
          <ac:chgData name="Hanne Jacobs" userId="404520c0-81e6-40a1-a306-b21696dc0385" providerId="ADAL" clId="{0CCCE7D5-185B-479C-90F3-C883C58FAECF}" dt="2025-12-08T15:37:36.389" v="282" actId="478"/>
          <ac:spMkLst>
            <pc:docMk/>
            <pc:sldMk cId="3803428093" sldId="263"/>
            <ac:spMk id="2" creationId="{AEDC278B-D9D7-DBA0-5A51-CBE040484B3B}"/>
          </ac:spMkLst>
        </pc:spChg>
        <pc:spChg chg="add mod">
          <ac:chgData name="Hanne Jacobs" userId="404520c0-81e6-40a1-a306-b21696dc0385" providerId="ADAL" clId="{0CCCE7D5-185B-479C-90F3-C883C58FAECF}" dt="2025-12-08T15:42:20.794" v="594" actId="1076"/>
          <ac:spMkLst>
            <pc:docMk/>
            <pc:sldMk cId="3803428093" sldId="263"/>
            <ac:spMk id="4" creationId="{3D90333E-C78E-6146-2DA9-CFB18E075F5B}"/>
          </ac:spMkLst>
        </pc:spChg>
        <pc:spChg chg="add mod">
          <ac:chgData name="Hanne Jacobs" userId="404520c0-81e6-40a1-a306-b21696dc0385" providerId="ADAL" clId="{0CCCE7D5-185B-479C-90F3-C883C58FAECF}" dt="2025-12-08T15:42:17.717" v="593" actId="1076"/>
          <ac:spMkLst>
            <pc:docMk/>
            <pc:sldMk cId="3803428093" sldId="263"/>
            <ac:spMk id="5" creationId="{5ADCF25B-C05F-19C9-2E1D-8BB30D1C1088}"/>
          </ac:spMkLst>
        </pc:spChg>
        <pc:spChg chg="add mod">
          <ac:chgData name="Hanne Jacobs" userId="404520c0-81e6-40a1-a306-b21696dc0385" providerId="ADAL" clId="{0CCCE7D5-185B-479C-90F3-C883C58FAECF}" dt="2025-12-08T15:42:41.985" v="603" actId="1076"/>
          <ac:spMkLst>
            <pc:docMk/>
            <pc:sldMk cId="3803428093" sldId="263"/>
            <ac:spMk id="6" creationId="{E9F1515E-6515-7059-2E15-DC32585279A2}"/>
          </ac:spMkLst>
        </pc:spChg>
        <pc:picChg chg="mod">
          <ac:chgData name="Hanne Jacobs" userId="404520c0-81e6-40a1-a306-b21696dc0385" providerId="ADAL" clId="{0CCCE7D5-185B-479C-90F3-C883C58FAECF}" dt="2025-12-08T15:41:19.757" v="568" actId="1076"/>
          <ac:picMkLst>
            <pc:docMk/>
            <pc:sldMk cId="3803428093" sldId="263"/>
            <ac:picMk id="3" creationId="{A10BA642-552E-1C75-5D5D-4FA7CF5D6E17}"/>
          </ac:picMkLst>
        </pc:picChg>
      </pc:sldChg>
      <pc:sldChg chg="addSp delSp modSp add mod ord">
        <pc:chgData name="Hanne Jacobs" userId="404520c0-81e6-40a1-a306-b21696dc0385" providerId="ADAL" clId="{0CCCE7D5-185B-479C-90F3-C883C58FAECF}" dt="2025-12-08T16:16:04.952" v="757" actId="20577"/>
        <pc:sldMkLst>
          <pc:docMk/>
          <pc:sldMk cId="4137983845" sldId="264"/>
        </pc:sldMkLst>
        <pc:spChg chg="del">
          <ac:chgData name="Hanne Jacobs" userId="404520c0-81e6-40a1-a306-b21696dc0385" providerId="ADAL" clId="{0CCCE7D5-185B-479C-90F3-C883C58FAECF}" dt="2025-12-08T16:14:29.788" v="708" actId="478"/>
          <ac:spMkLst>
            <pc:docMk/>
            <pc:sldMk cId="4137983845" sldId="264"/>
            <ac:spMk id="6" creationId="{D4320BFA-144A-C20F-7C2E-85CFAD28019B}"/>
          </ac:spMkLst>
        </pc:spChg>
        <pc:spChg chg="del">
          <ac:chgData name="Hanne Jacobs" userId="404520c0-81e6-40a1-a306-b21696dc0385" providerId="ADAL" clId="{0CCCE7D5-185B-479C-90F3-C883C58FAECF}" dt="2025-12-08T16:14:36.129" v="711" actId="478"/>
          <ac:spMkLst>
            <pc:docMk/>
            <pc:sldMk cId="4137983845" sldId="264"/>
            <ac:spMk id="7" creationId="{069A5A9F-3C5A-1889-BEDF-33DDB53C6FA8}"/>
          </ac:spMkLst>
        </pc:spChg>
        <pc:spChg chg="mod">
          <ac:chgData name="Hanne Jacobs" userId="404520c0-81e6-40a1-a306-b21696dc0385" providerId="ADAL" clId="{0CCCE7D5-185B-479C-90F3-C883C58FAECF}" dt="2025-12-08T16:16:04.952" v="757" actId="20577"/>
          <ac:spMkLst>
            <pc:docMk/>
            <pc:sldMk cId="4137983845" sldId="264"/>
            <ac:spMk id="8" creationId="{F2BD12EF-0CFC-9804-0047-9C146BCD85AB}"/>
          </ac:spMkLst>
        </pc:spChg>
        <pc:picChg chg="add del mod">
          <ac:chgData name="Hanne Jacobs" userId="404520c0-81e6-40a1-a306-b21696dc0385" providerId="ADAL" clId="{0CCCE7D5-185B-479C-90F3-C883C58FAECF}" dt="2025-12-08T16:15:10.246" v="727" actId="1076"/>
          <ac:picMkLst>
            <pc:docMk/>
            <pc:sldMk cId="4137983845" sldId="264"/>
            <ac:picMk id="5" creationId="{00B77602-4120-C095-E6FB-CCF032EF7A17}"/>
          </ac:picMkLst>
        </pc:picChg>
      </pc:sldChg>
      <pc:sldChg chg="delSp add setBg delDesignElem">
        <pc:chgData name="Hanne Jacobs" userId="404520c0-81e6-40a1-a306-b21696dc0385" providerId="ADAL" clId="{0CCCE7D5-185B-479C-90F3-C883C58FAECF}" dt="2025-12-08T16:29:14.204" v="759"/>
        <pc:sldMkLst>
          <pc:docMk/>
          <pc:sldMk cId="3250823307" sldId="265"/>
        </pc:sldMkLst>
        <pc:spChg chg="del">
          <ac:chgData name="Hanne Jacobs" userId="404520c0-81e6-40a1-a306-b21696dc0385" providerId="ADAL" clId="{0CCCE7D5-185B-479C-90F3-C883C58FAECF}" dt="2025-12-08T16:29:14.204" v="759"/>
          <ac:spMkLst>
            <pc:docMk/>
            <pc:sldMk cId="3250823307" sldId="265"/>
            <ac:spMk id="10" creationId="{66B766FE-3475-04D2-219C-3CA6E5E88D3D}"/>
          </ac:spMkLst>
        </pc:spChg>
      </pc:sldChg>
      <pc:sldChg chg="addSp modSp new mod">
        <pc:chgData name="Hanne Jacobs" userId="404520c0-81e6-40a1-a306-b21696dc0385" providerId="ADAL" clId="{0CCCE7D5-185B-479C-90F3-C883C58FAECF}" dt="2025-12-08T16:31:16.449" v="778" actId="1076"/>
        <pc:sldMkLst>
          <pc:docMk/>
          <pc:sldMk cId="222728475" sldId="266"/>
        </pc:sldMkLst>
        <pc:picChg chg="add mod modCrop">
          <ac:chgData name="Hanne Jacobs" userId="404520c0-81e6-40a1-a306-b21696dc0385" providerId="ADAL" clId="{0CCCE7D5-185B-479C-90F3-C883C58FAECF}" dt="2025-12-08T16:31:16.449" v="778" actId="1076"/>
          <ac:picMkLst>
            <pc:docMk/>
            <pc:sldMk cId="222728475" sldId="266"/>
            <ac:picMk id="3" creationId="{FF6EE5C3-F645-7ADD-B7E4-DFD968BE5FA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35BED-768C-49BE-998B-ADBAD9772FAE}" type="datetimeFigureOut">
              <a:rPr lang="nl-BE" smtClean="0"/>
              <a:t>8/12/2025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BEDFA-FCD4-4157-9EFF-5F93F2EB3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211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BEDFA-FCD4-4157-9EFF-5F93F2EB30A9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433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9F462-7BA1-4643-A5BD-CDCF15979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912B38-EB90-B9A7-669E-B80EEF8ED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7E9534-13B7-1569-7C87-9142C0B9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5768-0F2C-48B3-9F48-276CB025BE21}" type="datetimeFigureOut">
              <a:rPr lang="nl-BE" smtClean="0"/>
              <a:t>8/12/2025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E29AD2-D820-198E-C7F8-A058CDCA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FBEBF4-835B-2F79-EFEE-1D1B7C4E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EEE-E46E-4A9B-8526-3241D7311A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069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53D56-DA83-562B-91CF-EF838091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57FBBE6-4A0C-D466-4189-9706A548C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EF2189-1D98-2737-DF19-3395ED83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5768-0F2C-48B3-9F48-276CB025BE21}" type="datetimeFigureOut">
              <a:rPr lang="nl-BE" smtClean="0"/>
              <a:t>8/12/2025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67DD4C-0F90-3DBE-74E6-C57DE350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BE0FF9-70CE-FA5F-7C30-480FC2D4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EEE-E46E-4A9B-8526-3241D7311A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813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44B1BFE-DBFD-FD7A-F06B-86E583497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0EFC3F-F78D-B62E-9905-CC726821B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4BC20E-E854-70B2-97B3-CF93BAD9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5768-0F2C-48B3-9F48-276CB025BE21}" type="datetimeFigureOut">
              <a:rPr lang="nl-BE" smtClean="0"/>
              <a:t>8/12/2025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9B58A5-F7E0-0C01-4BA4-2D0862FB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8497E4-7240-88A3-069D-A8A6768F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EEE-E46E-4A9B-8526-3241D7311A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144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22F3C-5B55-571C-C8FB-167F4A637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FA07DA-7891-E88E-4F3C-84987C6A0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9D8DEF-74B3-064B-E160-A0ECFD4E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5768-0F2C-48B3-9F48-276CB025BE21}" type="datetimeFigureOut">
              <a:rPr lang="nl-BE" smtClean="0"/>
              <a:t>8/12/2025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284E26-EEBB-276E-AA01-2FA116B1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A42297-A0E9-E5C1-9CE4-DAF309A2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EEE-E46E-4A9B-8526-3241D7311A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806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DE44B-EE2E-6214-62F7-6777D8C37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48CE1D-BE9E-6AA2-0B04-A128CE87E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C86FCD-E17A-4F71-4851-4853BB78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5768-0F2C-48B3-9F48-276CB025BE21}" type="datetimeFigureOut">
              <a:rPr lang="nl-BE" smtClean="0"/>
              <a:t>8/12/2025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243635-1BBC-90BD-AEF5-21BAA092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89995A-C694-4FB7-E268-0F0FD0C5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EEE-E46E-4A9B-8526-3241D7311A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175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DFCAF-F573-C8FA-A5D0-13ABAAA7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F276F0-9865-B7AC-4B01-F42696CDB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78C65F-50A4-05AF-BC7E-A033DC4C8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B91354-E5B9-4C1F-3D33-67A64D80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5768-0F2C-48B3-9F48-276CB025BE21}" type="datetimeFigureOut">
              <a:rPr lang="nl-BE" smtClean="0"/>
              <a:t>8/12/2025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27933C-4F1B-A9E4-1DB3-26A5D617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3AB545-2C00-7DDE-08E1-28D47E68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EEE-E46E-4A9B-8526-3241D7311A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238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B99D1-4993-8AE0-6423-86DF6AF4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DDC324-BDBB-EFE8-C791-8E62BD625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3D226F-4663-1643-3EFB-6C593AA3C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575598-782A-90F9-46DC-B5A996817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7ADD9B-0B9D-67AA-A649-CEFEFAB89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BFE645D-A18E-5048-CD37-59E8EBE3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5768-0F2C-48B3-9F48-276CB025BE21}" type="datetimeFigureOut">
              <a:rPr lang="nl-BE" smtClean="0"/>
              <a:t>8/12/2025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8DAC64-96BB-E5DC-6EC9-7DC46B3C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AA4A291-EC19-C7CB-3ADD-CF59D84C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EEE-E46E-4A9B-8526-3241D7311A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278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79AB9-47D2-E152-AE23-EDCDE4AE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985DF8-0D4D-CF7D-393B-E182074A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5768-0F2C-48B3-9F48-276CB025BE21}" type="datetimeFigureOut">
              <a:rPr lang="nl-BE" smtClean="0"/>
              <a:t>8/12/2025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7BD1C65-7675-DE70-5F47-E3B1ECF6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29B4C6-7DDB-7C68-64E7-ACBA7255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EEE-E46E-4A9B-8526-3241D7311A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128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A0B3D19-58AC-3F45-8EAD-DD396CFE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5768-0F2C-48B3-9F48-276CB025BE21}" type="datetimeFigureOut">
              <a:rPr lang="nl-BE" smtClean="0"/>
              <a:t>8/12/2025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4F2FBF2-53BB-85F1-A5D0-EFBA536B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A9322A-6122-10CA-E6A5-71A2F2E2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EEE-E46E-4A9B-8526-3241D7311A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445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47049-1697-4370-5DC6-4A05C20F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3BCBFE-7062-4643-BCF9-23712CBAC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18EE94-648D-304C-454B-5F1815B7C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4137A6-B97F-AFBF-DBA1-698735863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5768-0F2C-48B3-9F48-276CB025BE21}" type="datetimeFigureOut">
              <a:rPr lang="nl-BE" smtClean="0"/>
              <a:t>8/12/2025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7FE6BB-F11E-403E-A1B6-86FF74FC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91A15B-8208-193D-AFB1-706F96CB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EEE-E46E-4A9B-8526-3241D7311A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84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85B0C-8CAD-6640-5ED4-496CE7D3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939552D-AEEF-F64A-E6C8-04D7A0B97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AC315D-C52A-09C5-3063-30A2F3E42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63F01D-C211-8A9E-6028-0F68896D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5768-0F2C-48B3-9F48-276CB025BE21}" type="datetimeFigureOut">
              <a:rPr lang="nl-BE" smtClean="0"/>
              <a:t>8/12/2025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CDFDBD-1380-F109-3EFF-4BF13A95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78BCFF-D9DC-532C-9FD0-A4D27833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EEE-E46E-4A9B-8526-3241D7311A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666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E12805-0D2E-71BA-8511-18F857EE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CFDD30-08DA-C334-50BA-43957B6E3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F9DBD5-DEB5-063F-2401-48950E5DF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015768-0F2C-48B3-9F48-276CB025BE21}" type="datetimeFigureOut">
              <a:rPr lang="nl-BE" smtClean="0"/>
              <a:t>8/12/2025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16F6EA-3F23-3716-24ED-8B9FB688F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CA875-D847-081A-512E-365F3857A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0F6EEE-E46E-4A9B-8526-3241D7311A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710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 descr="Afbeelding met verven, kunst, bloem, plant&#10;&#10;Door AI gegenereerde inhoud is mogelijk onjuist.">
            <a:extLst>
              <a:ext uri="{FF2B5EF4-FFF2-40B4-BE49-F238E27FC236}">
                <a16:creationId xmlns:a16="http://schemas.microsoft.com/office/drawing/2014/main" id="{B2F95DD5-20E5-B1C4-597D-B7B1B758CF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9" b="1977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AF36A13-DD1E-DCE0-81C0-26FA3B1DA031}"/>
              </a:ext>
            </a:extLst>
          </p:cNvPr>
          <p:cNvSpPr txBox="1"/>
          <p:nvPr/>
        </p:nvSpPr>
        <p:spPr>
          <a:xfrm>
            <a:off x="3367548" y="88622"/>
            <a:ext cx="5456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 err="1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Would</a:t>
            </a:r>
            <a: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</a:t>
            </a:r>
            <a:r>
              <a:rPr lang="nl-NL" sz="8000" b="1" dirty="0" err="1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</a:t>
            </a:r>
            <a: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change?</a:t>
            </a:r>
            <a:endParaRPr lang="nl-BE" sz="8000" b="1" dirty="0">
              <a:solidFill>
                <a:schemeClr val="bg1"/>
              </a:solidFill>
              <a:latin typeface="Rastanty Cortez" panose="02000506000000020003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6C0185E-585C-FB65-DC4A-DB77883D4DF1}"/>
              </a:ext>
            </a:extLst>
          </p:cNvPr>
          <p:cNvSpPr txBox="1"/>
          <p:nvPr/>
        </p:nvSpPr>
        <p:spPr>
          <a:xfrm>
            <a:off x="234451" y="2050003"/>
            <a:ext cx="11956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 err="1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</a:t>
            </a:r>
            <a: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chain  </a:t>
            </a:r>
            <a:r>
              <a:rPr lang="nl-NL" sz="8000" b="1" dirty="0" err="1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reaction</a:t>
            </a:r>
            <a: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</a:t>
            </a:r>
            <a:r>
              <a:rPr lang="nl-NL" sz="8000" b="1" dirty="0" err="1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would</a:t>
            </a:r>
            <a: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</a:t>
            </a:r>
            <a:r>
              <a:rPr lang="nl-NL" sz="8000" b="1" dirty="0" err="1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cause</a:t>
            </a:r>
            <a: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</a:t>
            </a:r>
            <a:r>
              <a:rPr lang="nl-NL" sz="8000" b="1" dirty="0" err="1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</a:t>
            </a:r>
            <a: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effect?</a:t>
            </a:r>
            <a:endParaRPr lang="nl-BE" sz="8000" b="1" dirty="0">
              <a:solidFill>
                <a:schemeClr val="bg1"/>
              </a:solidFill>
              <a:latin typeface="Rastanty Cortez" panose="02000506000000020003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9EFF02D-144F-7F0F-49DB-157698411A94}"/>
              </a:ext>
            </a:extLst>
          </p:cNvPr>
          <p:cNvSpPr txBox="1"/>
          <p:nvPr/>
        </p:nvSpPr>
        <p:spPr>
          <a:xfrm>
            <a:off x="858798" y="3985933"/>
            <a:ext cx="107073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 err="1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If</a:t>
            </a:r>
            <a: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</a:t>
            </a:r>
            <a:r>
              <a:rPr lang="nl-NL" sz="8000" b="1" dirty="0" err="1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</a:t>
            </a:r>
            <a: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</a:t>
            </a:r>
            <a:r>
              <a:rPr lang="nl-NL" sz="8000" b="1" dirty="0" err="1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saw</a:t>
            </a:r>
            <a: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</a:t>
            </a:r>
            <a:r>
              <a:rPr lang="nl-NL" sz="8000" b="1" dirty="0" err="1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face  of  God  </a:t>
            </a:r>
            <a:r>
              <a:rPr lang="nl-NL" sz="8000" b="1" dirty="0" err="1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and</a:t>
            </a:r>
            <a: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love,</a:t>
            </a:r>
            <a:b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nl-NL" sz="8000" b="1" dirty="0" err="1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would</a:t>
            </a:r>
            <a: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</a:t>
            </a:r>
            <a:r>
              <a:rPr lang="nl-NL" sz="8000" b="1" dirty="0" err="1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</a:t>
            </a:r>
            <a:r>
              <a:rPr lang="nl-NL" sz="8000" b="1" dirty="0">
                <a:solidFill>
                  <a:schemeClr val="bg1"/>
                </a:solidFill>
                <a:latin typeface="Rastanty Cortez" panose="02000506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change?</a:t>
            </a:r>
            <a:endParaRPr lang="nl-BE" sz="8000" b="1" dirty="0">
              <a:solidFill>
                <a:schemeClr val="bg1"/>
              </a:solidFill>
              <a:latin typeface="Rastanty Cortez" panose="02000506000000020003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25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25F6E-F188-B861-C2F3-364F388F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DB46BB-73DF-E642-7492-81FF36C43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 descr="Afbeelding met verven, kunst, bloem, plant&#10;&#10;Door AI gegenereerde inhoud is mogelijk onjuist.">
            <a:extLst>
              <a:ext uri="{FF2B5EF4-FFF2-40B4-BE49-F238E27FC236}">
                <a16:creationId xmlns:a16="http://schemas.microsoft.com/office/drawing/2014/main" id="{3A5F7449-A949-67AF-4C0B-06DC745DC7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9" b="1977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Afbeelding 1" descr="Afbeelding met tekst, schermopname, software, Multimediasoftware&#10;&#10;Door AI gegenereerde inhoud is mogelijk onjuist.">
            <a:extLst>
              <a:ext uri="{FF2B5EF4-FFF2-40B4-BE49-F238E27FC236}">
                <a16:creationId xmlns:a16="http://schemas.microsoft.com/office/drawing/2014/main" id="{AB4EEC8B-DEBB-5EFB-1AA3-A7FE499941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t="14750" r="36097" b="5819"/>
          <a:stretch>
            <a:fillRect/>
          </a:stretch>
        </p:blipFill>
        <p:spPr bwMode="auto">
          <a:xfrm>
            <a:off x="3806024" y="212207"/>
            <a:ext cx="4579951" cy="6433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071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e neon light signage">
            <a:extLst>
              <a:ext uri="{FF2B5EF4-FFF2-40B4-BE49-F238E27FC236}">
                <a16:creationId xmlns:a16="http://schemas.microsoft.com/office/drawing/2014/main" id="{01073E1E-5AE6-BF43-8025-14C1740C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52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Straatkunst, verven, muurtekening&#10;&#10;Door AI gegenereerde inhoud is mogelijk onjuist.">
            <a:extLst>
              <a:ext uri="{FF2B5EF4-FFF2-40B4-BE49-F238E27FC236}">
                <a16:creationId xmlns:a16="http://schemas.microsoft.com/office/drawing/2014/main" id="{3464B395-EBBA-EE6F-90B5-DC665B709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2"/>
          <a:stretch>
            <a:fillRect/>
          </a:stretch>
        </p:blipFill>
        <p:spPr>
          <a:xfrm>
            <a:off x="0" y="5408"/>
            <a:ext cx="12192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7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10DF2-B4B1-D6BC-28AA-CE9D7479F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, Straatkunst, verven, muurtekening&#10;&#10;Door AI gegenereerde inhoud is mogelijk onjuist.">
            <a:extLst>
              <a:ext uri="{FF2B5EF4-FFF2-40B4-BE49-F238E27FC236}">
                <a16:creationId xmlns:a16="http://schemas.microsoft.com/office/drawing/2014/main" id="{A10BA642-552E-1C75-5D5D-4FA7CF5D6E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2"/>
          <a:stretch>
            <a:fillRect/>
          </a:stretch>
        </p:blipFill>
        <p:spPr>
          <a:xfrm>
            <a:off x="-1" y="15240"/>
            <a:ext cx="12192000" cy="684276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D90333E-C78E-6146-2DA9-CFB18E075F5B}"/>
              </a:ext>
            </a:extLst>
          </p:cNvPr>
          <p:cNvSpPr txBox="1"/>
          <p:nvPr/>
        </p:nvSpPr>
        <p:spPr>
          <a:xfrm>
            <a:off x="1720645" y="2126434"/>
            <a:ext cx="8947355" cy="45243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sz="2400" dirty="0">
              <a:solidFill>
                <a:schemeClr val="bg1"/>
              </a:solidFill>
            </a:endParaRPr>
          </a:p>
          <a:p>
            <a:pPr algn="ctr"/>
            <a:endParaRPr lang="nl-NL" sz="2400" dirty="0">
              <a:solidFill>
                <a:schemeClr val="bg1"/>
              </a:solidFill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</a:rPr>
              <a:t>Video nog in te voegen</a:t>
            </a:r>
          </a:p>
          <a:p>
            <a:pPr algn="ctr"/>
            <a:endParaRPr lang="nl-NL" sz="2400" dirty="0">
              <a:solidFill>
                <a:schemeClr val="bg1"/>
              </a:solidFill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</a:rPr>
              <a:t>(https://www.youtube.com/watch?v=SjP43_j8tng&amp;list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=RDSjP43_j8tng&amp;start_radio=1) </a:t>
            </a:r>
          </a:p>
          <a:p>
            <a:pPr algn="ctr"/>
            <a:endParaRPr lang="nl-NL" sz="2400" dirty="0">
              <a:solidFill>
                <a:schemeClr val="bg1"/>
              </a:solidFill>
            </a:endParaRPr>
          </a:p>
          <a:p>
            <a:pPr algn="ctr"/>
            <a:endParaRPr lang="nl-NL" sz="2400" dirty="0">
              <a:solidFill>
                <a:schemeClr val="bg1"/>
              </a:solidFill>
            </a:endParaRPr>
          </a:p>
          <a:p>
            <a:pPr algn="ctr"/>
            <a:endParaRPr lang="nl-NL" sz="2400" dirty="0">
              <a:solidFill>
                <a:schemeClr val="bg1"/>
              </a:solidFill>
            </a:endParaRPr>
          </a:p>
          <a:p>
            <a:pPr algn="ctr"/>
            <a:endParaRPr lang="nl-NL" sz="2400" dirty="0">
              <a:solidFill>
                <a:schemeClr val="bg1"/>
              </a:solidFill>
            </a:endParaRPr>
          </a:p>
          <a:p>
            <a:pPr algn="ctr"/>
            <a:endParaRPr lang="nl-NL" sz="2400" dirty="0">
              <a:solidFill>
                <a:schemeClr val="bg1"/>
              </a:solidFill>
            </a:endParaRPr>
          </a:p>
          <a:p>
            <a:pPr algn="ctr"/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ADCF25B-C05F-19C9-2E1D-8BB30D1C1088}"/>
              </a:ext>
            </a:extLst>
          </p:cNvPr>
          <p:cNvSpPr txBox="1"/>
          <p:nvPr/>
        </p:nvSpPr>
        <p:spPr>
          <a:xfrm>
            <a:off x="157316" y="120713"/>
            <a:ext cx="3913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“Want je bent terug</a:t>
            </a:r>
            <a:br>
              <a:rPr lang="nl-N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nl-N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– helemaal terug –</a:t>
            </a:r>
            <a:br>
              <a:rPr lang="nl-N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nl-N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van heel ver weggeweest”</a:t>
            </a:r>
            <a:endParaRPr lang="nl-BE" sz="24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9F1515E-6515-7059-2E15-DC32585279A2}"/>
              </a:ext>
            </a:extLst>
          </p:cNvPr>
          <p:cNvSpPr txBox="1"/>
          <p:nvPr/>
        </p:nvSpPr>
        <p:spPr>
          <a:xfrm>
            <a:off x="8015232" y="120713"/>
            <a:ext cx="4019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“Het komt wel goed,</a:t>
            </a:r>
            <a:br>
              <a:rPr lang="nl-N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nl-N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het komt wel goed.</a:t>
            </a:r>
            <a:br>
              <a:rPr lang="nl-N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nl-N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Geloof me maar,</a:t>
            </a:r>
            <a:br>
              <a:rPr lang="nl-N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nl-N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het komt wel goed”</a:t>
            </a:r>
            <a:endParaRPr lang="nl-BE" sz="24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2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Papieren huizen met brandende kaarsjes erin">
            <a:extLst>
              <a:ext uri="{FF2B5EF4-FFF2-40B4-BE49-F238E27FC236}">
                <a16:creationId xmlns:a16="http://schemas.microsoft.com/office/drawing/2014/main" id="{87A8FB59-BA34-D29A-4592-C8CCE7614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" b="3299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1CF7608-5E4D-3E9B-4BF1-366BF1D79724}"/>
              </a:ext>
            </a:extLst>
          </p:cNvPr>
          <p:cNvSpPr txBox="1"/>
          <p:nvPr/>
        </p:nvSpPr>
        <p:spPr>
          <a:xfrm>
            <a:off x="398206" y="0"/>
            <a:ext cx="113955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rgbClr val="800000"/>
                </a:solidFill>
                <a:latin typeface="Rastanty Cortez" panose="02000506000000020003" pitchFamily="2" charset="0"/>
              </a:rPr>
              <a:t>Dat ze  nieuwe  kansen  krijgen</a:t>
            </a:r>
            <a:br>
              <a:rPr lang="nl-NL" sz="9600" b="1" dirty="0">
                <a:solidFill>
                  <a:srgbClr val="800000"/>
                </a:solidFill>
                <a:latin typeface="Rastanty Cortez" panose="02000506000000020003" pitchFamily="2" charset="0"/>
              </a:rPr>
            </a:br>
            <a:r>
              <a:rPr lang="nl-NL" sz="9600" b="1" dirty="0">
                <a:solidFill>
                  <a:srgbClr val="800000"/>
                </a:solidFill>
                <a:latin typeface="Rastanty Cortez" panose="02000506000000020003" pitchFamily="2" charset="0"/>
              </a:rPr>
              <a:t>en  veranderd  thuis  mogen  komen</a:t>
            </a:r>
            <a:endParaRPr lang="nl-BE" sz="9600" b="1" dirty="0">
              <a:solidFill>
                <a:srgbClr val="800000"/>
              </a:solidFill>
              <a:latin typeface="Rastanty Cortez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9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29679B-E1A0-49E7-72A9-1CB637BA9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E021DA-43A7-8AD3-C29A-D73379D1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 descr="Afbeelding met verven, kunst, bloem, plant&#10;&#10;Door AI gegenereerde inhoud is mogelijk onjuist.">
            <a:extLst>
              <a:ext uri="{FF2B5EF4-FFF2-40B4-BE49-F238E27FC236}">
                <a16:creationId xmlns:a16="http://schemas.microsoft.com/office/drawing/2014/main" id="{00B77602-4120-C095-E6FB-CCF032EF7A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9" b="1977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2BD12EF-0CFC-9804-0047-9C146BCD85AB}"/>
              </a:ext>
            </a:extLst>
          </p:cNvPr>
          <p:cNvSpPr txBox="1"/>
          <p:nvPr/>
        </p:nvSpPr>
        <p:spPr>
          <a:xfrm>
            <a:off x="742335" y="249675"/>
            <a:ext cx="10707329" cy="748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nl-BE" sz="4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Mijn hart gaat uit naar élke mens.</a:t>
            </a:r>
          </a:p>
          <a:p>
            <a:pPr algn="ctr">
              <a:lnSpc>
                <a:spcPct val="108000"/>
              </a:lnSpc>
              <a:spcBef>
                <a:spcPts val="1200"/>
              </a:spcBef>
            </a:pPr>
            <a:r>
              <a:rPr lang="nl-BE" sz="4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Ik wil niet dat er ook maar</a:t>
            </a:r>
            <a:br>
              <a:rPr lang="nl-BE" sz="4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nl-BE" sz="4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één van hen verloren gaat.</a:t>
            </a:r>
          </a:p>
          <a:p>
            <a:pPr algn="ctr">
              <a:lnSpc>
                <a:spcPct val="108000"/>
              </a:lnSpc>
              <a:spcBef>
                <a:spcPts val="1200"/>
              </a:spcBef>
            </a:pPr>
            <a:r>
              <a:rPr lang="nl-BE" sz="4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Ik zoek.</a:t>
            </a:r>
            <a:br>
              <a:rPr lang="nl-BE" sz="4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nl-BE" sz="4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Ik vind.</a:t>
            </a:r>
            <a:br>
              <a:rPr lang="nl-BE" sz="4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nl-BE" sz="4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Ik wacht.</a:t>
            </a:r>
            <a:br>
              <a:rPr lang="nl-BE" sz="4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nl-BE" sz="4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Ik klop.</a:t>
            </a:r>
            <a:br>
              <a:rPr lang="nl-BE" sz="4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nl-BE" sz="4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Ik geef niet op.</a:t>
            </a:r>
            <a:endParaRPr lang="nl-BE" sz="44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nl-BE" sz="8000" b="1" dirty="0">
              <a:solidFill>
                <a:schemeClr val="bg1"/>
              </a:solidFill>
              <a:latin typeface="Rastanty Cortez" panose="02000506000000020003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8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software, Computerpictogram&#10;&#10;Door AI gegenereerde inhoud is mogelijk onjuist.">
            <a:extLst>
              <a:ext uri="{FF2B5EF4-FFF2-40B4-BE49-F238E27FC236}">
                <a16:creationId xmlns:a16="http://schemas.microsoft.com/office/drawing/2014/main" id="{FF6EE5C3-F645-7ADD-B7E4-DFD968BE5F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750" t="19367" r="37806" b="42790"/>
          <a:stretch>
            <a:fillRect/>
          </a:stretch>
        </p:blipFill>
        <p:spPr>
          <a:xfrm>
            <a:off x="2327868" y="15507"/>
            <a:ext cx="7536263" cy="68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C2521-DD0F-8E9F-C991-0E6D7EEEB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verven, kunst, bloem, plant&#10;&#10;Door AI gegenereerde inhoud is mogelijk onjuist.">
            <a:extLst>
              <a:ext uri="{FF2B5EF4-FFF2-40B4-BE49-F238E27FC236}">
                <a16:creationId xmlns:a16="http://schemas.microsoft.com/office/drawing/2014/main" id="{5DFF727E-9281-853A-D4BB-9919166811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9" b="1977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Afbeelding 1" descr="Afbeelding met tekst, schermopname, software, Multimediasoftware&#10;&#10;Door AI gegenereerde inhoud is mogelijk onjuist.">
            <a:extLst>
              <a:ext uri="{FF2B5EF4-FFF2-40B4-BE49-F238E27FC236}">
                <a16:creationId xmlns:a16="http://schemas.microsoft.com/office/drawing/2014/main" id="{B794B89D-733E-FF90-CEAD-60A1F1CD4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t="14750" r="36097" b="5819"/>
          <a:stretch>
            <a:fillRect/>
          </a:stretch>
        </p:blipFill>
        <p:spPr bwMode="auto">
          <a:xfrm>
            <a:off x="3806024" y="212207"/>
            <a:ext cx="4579951" cy="6433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08233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B5CA2B52F5574DB165C31E956FD7F3" ma:contentTypeVersion="19" ma:contentTypeDescription="Create a new document." ma:contentTypeScope="" ma:versionID="de4cb8bcb849e3fe7f71aa7b182b8796">
  <xsd:schema xmlns:xsd="http://www.w3.org/2001/XMLSchema" xmlns:xs="http://www.w3.org/2001/XMLSchema" xmlns:p="http://schemas.microsoft.com/office/2006/metadata/properties" xmlns:ns2="5577cb3d-eb86-42eb-997a-a692a6216bf2" xmlns:ns3="9043eea9-c6a2-41bd-a216-33d45f9f09e1" xmlns:ns4="eb49ae03-a505-4617-a4c8-335ce93e5b29" targetNamespace="http://schemas.microsoft.com/office/2006/metadata/properties" ma:root="true" ma:fieldsID="f7a5e11500666ef476e6bbbf51d68d81" ns2:_="" ns3:_="" ns4:_="">
    <xsd:import namespace="5577cb3d-eb86-42eb-997a-a692a6216bf2"/>
    <xsd:import namespace="9043eea9-c6a2-41bd-a216-33d45f9f09e1"/>
    <xsd:import namespace="eb49ae03-a505-4617-a4c8-335ce93e5b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7cb3d-eb86-42eb-997a-a692a6216b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4900684-5160-4c4d-8029-43da39098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3eea9-c6a2-41bd-a216-33d45f9f09e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dea45a5-e038-4f44-bfca-9049e8e29b2b}" ma:internalName="TaxCatchAll" ma:showField="CatchAllData" ma:web="eb49ae03-a505-4617-a4c8-335ce93e5b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9ae03-a505-4617-a4c8-335ce93e5b29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77cb3d-eb86-42eb-997a-a692a6216bf2">
      <Terms xmlns="http://schemas.microsoft.com/office/infopath/2007/PartnerControls"/>
    </lcf76f155ced4ddcb4097134ff3c332f>
    <TaxCatchAll xmlns="9043eea9-c6a2-41bd-a216-33d45f9f09e1" xsi:nil="true"/>
  </documentManagement>
</p:properties>
</file>

<file path=customXml/itemProps1.xml><?xml version="1.0" encoding="utf-8"?>
<ds:datastoreItem xmlns:ds="http://schemas.openxmlformats.org/officeDocument/2006/customXml" ds:itemID="{D592F3D1-5293-4035-B888-10E7755ABE9E}"/>
</file>

<file path=customXml/itemProps2.xml><?xml version="1.0" encoding="utf-8"?>
<ds:datastoreItem xmlns:ds="http://schemas.openxmlformats.org/officeDocument/2006/customXml" ds:itemID="{6D1581BA-EC3C-4D07-8558-90E440CB550F}"/>
</file>

<file path=customXml/itemProps3.xml><?xml version="1.0" encoding="utf-8"?>
<ds:datastoreItem xmlns:ds="http://schemas.openxmlformats.org/officeDocument/2006/customXml" ds:itemID="{51898EAF-CCD5-43D1-AD68-3ED51C33849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Breedbeeld</PresentationFormat>
  <Paragraphs>19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ADLaM Display</vt:lpstr>
      <vt:lpstr>Aptos</vt:lpstr>
      <vt:lpstr>Aptos Display</vt:lpstr>
      <vt:lpstr>Arial</vt:lpstr>
      <vt:lpstr>Rastanty Cortez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Hanne Jacobs</dc:creator>
  <cp:lastModifiedBy>Hanne Jacobs</cp:lastModifiedBy>
  <cp:revision>1</cp:revision>
  <dcterms:created xsi:type="dcterms:W3CDTF">2025-12-08T13:20:15Z</dcterms:created>
  <dcterms:modified xsi:type="dcterms:W3CDTF">2025-12-08T16:31:18Z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0x01010055B5CA2B52F5574DB165C31E956FD7F3</vt:lpwstr>
  </property>
</Properties>
</file>