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1468" y="7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24671846-0EE4-4A6B-8142-C5A8FE1F190C}"/>
    <pc:docChg chg="custSel modSld">
      <pc:chgData name="Wim De Pue" userId="e9c18a9f-1a31-40e1-8897-659981da5e91" providerId="ADAL" clId="{24671846-0EE4-4A6B-8142-C5A8FE1F190C}" dt="2025-01-14T10:01:45.727" v="117" actId="20577"/>
      <pc:docMkLst>
        <pc:docMk/>
      </pc:docMkLst>
      <pc:sldChg chg="delSp modSp mod">
        <pc:chgData name="Wim De Pue" userId="e9c18a9f-1a31-40e1-8897-659981da5e91" providerId="ADAL" clId="{24671846-0EE4-4A6B-8142-C5A8FE1F190C}" dt="2025-01-14T10:01:45.727" v="117" actId="20577"/>
        <pc:sldMkLst>
          <pc:docMk/>
          <pc:sldMk cId="394324950" sldId="542"/>
        </pc:sldMkLst>
        <pc:spChg chg="del">
          <ac:chgData name="Wim De Pue" userId="e9c18a9f-1a31-40e1-8897-659981da5e91" providerId="ADAL" clId="{24671846-0EE4-4A6B-8142-C5A8FE1F190C}" dt="2025-01-14T09:59:00.509" v="0" actId="478"/>
          <ac:spMkLst>
            <pc:docMk/>
            <pc:sldMk cId="394324950" sldId="542"/>
            <ac:spMk id="5" creationId="{4E7A5F49-D0A6-7B10-7EE5-345C297F0A05}"/>
          </ac:spMkLst>
        </pc:spChg>
        <pc:graphicFrameChg chg="modGraphic">
          <ac:chgData name="Wim De Pue" userId="e9c18a9f-1a31-40e1-8897-659981da5e91" providerId="ADAL" clId="{24671846-0EE4-4A6B-8142-C5A8FE1F190C}" dt="2025-01-14T10:01:45.727" v="117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AFEA1CA6-59D4-46DA-83E9-D0970D2C5CED}"/>
    <pc:docChg chg="undo custSel modSld">
      <pc:chgData name="Wim De Pue" userId="e9c18a9f-1a31-40e1-8897-659981da5e91" providerId="ADAL" clId="{AFEA1CA6-59D4-46DA-83E9-D0970D2C5CED}" dt="2024-11-13T13:05:48.640" v="401" actId="1076"/>
      <pc:docMkLst>
        <pc:docMk/>
      </pc:docMkLst>
      <pc:sldChg chg="modSp mod">
        <pc:chgData name="Wim De Pue" userId="e9c18a9f-1a31-40e1-8897-659981da5e91" providerId="ADAL" clId="{AFEA1CA6-59D4-46DA-83E9-D0970D2C5CED}" dt="2024-11-13T13:05:48.640" v="401" actId="1076"/>
        <pc:sldMkLst>
          <pc:docMk/>
          <pc:sldMk cId="394324950" sldId="542"/>
        </pc:sldMkLst>
        <pc:spChg chg="mod">
          <ac:chgData name="Wim De Pue" userId="e9c18a9f-1a31-40e1-8897-659981da5e91" providerId="ADAL" clId="{AFEA1CA6-59D4-46DA-83E9-D0970D2C5CED}" dt="2024-11-13T13:01:01.403" v="203" actId="6549"/>
          <ac:spMkLst>
            <pc:docMk/>
            <pc:sldMk cId="394324950" sldId="542"/>
            <ac:spMk id="3" creationId="{EA879B1E-6F70-6AEC-460E-92D5962B4401}"/>
          </ac:spMkLst>
        </pc:spChg>
        <pc:spChg chg="mod">
          <ac:chgData name="Wim De Pue" userId="e9c18a9f-1a31-40e1-8897-659981da5e91" providerId="ADAL" clId="{AFEA1CA6-59D4-46DA-83E9-D0970D2C5CED}" dt="2024-11-13T12:57:44.921" v="15" actId="20577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AFEA1CA6-59D4-46DA-83E9-D0970D2C5CED}" dt="2024-11-13T13:05:30.443" v="400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Culinair slager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852614"/>
              </p:ext>
            </p:extLst>
          </p:nvPr>
        </p:nvGraphicFramePr>
        <p:xfrm>
          <a:off x="0" y="467055"/>
          <a:ext cx="9172135" cy="64188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Activiteiten plannen, organiseren en coördineren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en toestellen 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schoonmaken, bewerken, versnijden en portioneren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berekenen, prijszetting motiveren, offerte opstellen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en producten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Gerechten 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nl-BE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lant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-based, vegetarische en veganistische gerechten 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Gerechten regenereren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Gerechten, menu’s en assortiment samenstellen, recepturen en technische fiches opstellen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Gerechten kwaliteitsvol en creatief presenteren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Klanten adviseren en verkooptechnieken toepassen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Ondersteunen bij bediening </a:t>
                      </a:r>
                      <a:r>
                        <a:rPr lang="nl-BE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van gerechten- 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 dranken, principes klantvriendelijkheid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98530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19760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6609053" y="758275"/>
            <a:ext cx="2560294" cy="2070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Klantgericht handelen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4026</TotalTime>
  <Words>244</Words>
  <Application>Microsoft Office PowerPoint</Application>
  <PresentationFormat>Diavoorstelling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263</cp:revision>
  <cp:lastPrinted>2019-03-23T16:21:15Z</cp:lastPrinted>
  <dcterms:created xsi:type="dcterms:W3CDTF">2018-09-13T13:37:25Z</dcterms:created>
  <dcterms:modified xsi:type="dcterms:W3CDTF">2025-01-14T10:02:31Z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