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7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B0780FBE-0D51-4CD2-873A-781BA4408E33}"/>
    <pc:docChg chg="custSel modSld">
      <pc:chgData name="Wim De Pue" userId="e9c18a9f-1a31-40e1-8897-659981da5e91" providerId="ADAL" clId="{B0780FBE-0D51-4CD2-873A-781BA4408E33}" dt="2024-11-13T13:49:31.424" v="885" actId="20577"/>
      <pc:docMkLst>
        <pc:docMk/>
      </pc:docMkLst>
      <pc:sldChg chg="addSp delSp modSp mod">
        <pc:chgData name="Wim De Pue" userId="e9c18a9f-1a31-40e1-8897-659981da5e91" providerId="ADAL" clId="{B0780FBE-0D51-4CD2-873A-781BA4408E33}" dt="2024-11-13T13:49:31.424" v="885" actId="20577"/>
        <pc:sldMkLst>
          <pc:docMk/>
          <pc:sldMk cId="394324950" sldId="542"/>
        </pc:sldMkLst>
        <pc:spChg chg="add mod">
          <ac:chgData name="Wim De Pue" userId="e9c18a9f-1a31-40e1-8897-659981da5e91" providerId="ADAL" clId="{B0780FBE-0D51-4CD2-873A-781BA4408E33}" dt="2024-11-13T10:18:12.592" v="358" actId="207"/>
          <ac:spMkLst>
            <pc:docMk/>
            <pc:sldMk cId="394324950" sldId="542"/>
            <ac:spMk id="3" creationId="{EA879B1E-6F70-6AEC-460E-92D5962B4401}"/>
          </ac:spMkLst>
        </pc:spChg>
        <pc:spChg chg="mod">
          <ac:chgData name="Wim De Pue" userId="e9c18a9f-1a31-40e1-8897-659981da5e91" providerId="ADAL" clId="{B0780FBE-0D51-4CD2-873A-781BA4408E33}" dt="2024-11-13T10:16:52.013" v="343" actId="20577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B0780FBE-0D51-4CD2-873A-781BA4408E33}" dt="2024-11-13T10:17:30.071" v="344" actId="1076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B0780FBE-0D51-4CD2-873A-781BA4408E33}" dt="2024-11-13T09:00:20.857" v="2" actId="20577"/>
          <ac:spMkLst>
            <pc:docMk/>
            <pc:sldMk cId="394324950" sldId="542"/>
            <ac:spMk id="10" creationId="{3A59243C-E5AD-4222-AEED-75ED49DF41DB}"/>
          </ac:spMkLst>
        </pc:spChg>
        <pc:spChg chg="mod">
          <ac:chgData name="Wim De Pue" userId="e9c18a9f-1a31-40e1-8897-659981da5e91" providerId="ADAL" clId="{B0780FBE-0D51-4CD2-873A-781BA4408E33}" dt="2024-11-13T10:17:30.071" v="344" actId="1076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B0780FBE-0D51-4CD2-873A-781BA4408E33}" dt="2024-11-13T13:49:31.424" v="885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1832CDA2-CE24-4D7E-AC55-E0A25F4AD477}"/>
    <pc:docChg chg="undo custSel modSld">
      <pc:chgData name="Wim De Pue" userId="e9c18a9f-1a31-40e1-8897-659981da5e91" providerId="ADAL" clId="{1832CDA2-CE24-4D7E-AC55-E0A25F4AD477}" dt="2024-11-13T08:51:11.976" v="1729" actId="207"/>
      <pc:docMkLst>
        <pc:docMk/>
      </pc:docMkLst>
      <pc:sldChg chg="addSp modSp mod">
        <pc:chgData name="Wim De Pue" userId="e9c18a9f-1a31-40e1-8897-659981da5e91" providerId="ADAL" clId="{1832CDA2-CE24-4D7E-AC55-E0A25F4AD477}" dt="2024-11-13T08:51:11.976" v="1729" actId="207"/>
        <pc:sldMkLst>
          <pc:docMk/>
          <pc:sldMk cId="394324950" sldId="542"/>
        </pc:sldMkLst>
        <pc:spChg chg="add mod">
          <ac:chgData name="Wim De Pue" userId="e9c18a9f-1a31-40e1-8897-659981da5e91" providerId="ADAL" clId="{1832CDA2-CE24-4D7E-AC55-E0A25F4AD477}" dt="2024-11-13T08:34:02.977" v="418" actId="207"/>
          <ac:spMkLst>
            <pc:docMk/>
            <pc:sldMk cId="394324950" sldId="542"/>
            <ac:spMk id="2" creationId="{5590B80C-167E-3BD1-FF2F-4E1599D1F067}"/>
          </ac:spMkLst>
        </pc:spChg>
        <pc:spChg chg="mod">
          <ac:chgData name="Wim De Pue" userId="e9c18a9f-1a31-40e1-8897-659981da5e91" providerId="ADAL" clId="{1832CDA2-CE24-4D7E-AC55-E0A25F4AD477}" dt="2024-11-13T08:28:11.821" v="4"/>
          <ac:spMkLst>
            <pc:docMk/>
            <pc:sldMk cId="394324950" sldId="542"/>
            <ac:spMk id="7" creationId="{B1B89046-85EF-4BAE-A667-4E06F377431A}"/>
          </ac:spMkLst>
        </pc:spChg>
        <pc:spChg chg="mod">
          <ac:chgData name="Wim De Pue" userId="e9c18a9f-1a31-40e1-8897-659981da5e91" providerId="ADAL" clId="{1832CDA2-CE24-4D7E-AC55-E0A25F4AD477}" dt="2024-11-13T08:27:55.065" v="0" actId="1076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1832CDA2-CE24-4D7E-AC55-E0A25F4AD477}" dt="2024-11-13T08:40:32.557" v="1005" actId="207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1832CDA2-CE24-4D7E-AC55-E0A25F4AD477}" dt="2024-11-13T08:40:49.622" v="1007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1832CDA2-CE24-4D7E-AC55-E0A25F4AD477}" dt="2024-11-13T08:51:11.976" v="1729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368CD269-33CE-4A29-AF87-00456A43BCE6}"/>
    <pc:docChg chg="custSel modSld">
      <pc:chgData name="Wim De Pue" userId="e9c18a9f-1a31-40e1-8897-659981da5e91" providerId="ADAL" clId="{368CD269-33CE-4A29-AF87-00456A43BCE6}" dt="2025-01-14T10:29:32.102" v="61" actId="20577"/>
      <pc:docMkLst>
        <pc:docMk/>
      </pc:docMkLst>
      <pc:sldChg chg="delSp modSp mod">
        <pc:chgData name="Wim De Pue" userId="e9c18a9f-1a31-40e1-8897-659981da5e91" providerId="ADAL" clId="{368CD269-33CE-4A29-AF87-00456A43BCE6}" dt="2025-01-14T10:29:32.102" v="61" actId="20577"/>
        <pc:sldMkLst>
          <pc:docMk/>
          <pc:sldMk cId="394324950" sldId="542"/>
        </pc:sldMkLst>
        <pc:spChg chg="del">
          <ac:chgData name="Wim De Pue" userId="e9c18a9f-1a31-40e1-8897-659981da5e91" providerId="ADAL" clId="{368CD269-33CE-4A29-AF87-00456A43BCE6}" dt="2025-01-14T09:14:20.958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368CD269-33CE-4A29-AF87-00456A43BCE6}" dt="2025-01-14T10:29:32.102" v="61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Kok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25170"/>
              </p:ext>
            </p:extLst>
          </p:nvPr>
        </p:nvGraphicFramePr>
        <p:xfrm>
          <a:off x="0" y="467055"/>
          <a:ext cx="9172135" cy="63909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Basisbereidingen en afleidingen klaarmaken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Bereidingstechnieken toepassen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</a:t>
                      </a:r>
                      <a:r>
                        <a:rPr lang="nl-BE" sz="1200" u="none" strike="noStrike">
                          <a:effectLst/>
                          <a:latin typeface="+mj-lt"/>
                        </a:rPr>
                        <a:t>en producten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Plant-based gerechten bereiden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Gerechten kwaliteitsvol en creatief presenteren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 uitgifte van gerechten naar het restaurant organiseren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Gerechten, menu’s en assortiment samenstellen, recepturen en technische fiches opstellen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Gerechten- en drankenkaart aanbieden, gast adviseren en bestelling opnemen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Werkzaamheden plannen, organiseren en coördineren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Vragen van gasten beantwoorden en klachten behandelen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Procedures voor voedselveiligheid uitschrijven, HACCP procedures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Gastvriendelijk handelen, interculturele gebruiken en etiquette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</a:t>
                      </a:r>
                      <a:r>
                        <a:rPr lang="nl-B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toestellen selecteren 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19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Dranken en gerechten opdienen en afwerken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schoonmaken, bewerken, versnijden en portioneren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98530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19760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6609053" y="758275"/>
            <a:ext cx="2560294" cy="2070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Gastvrij handelen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4124</TotalTime>
  <Words>265</Words>
  <Application>Microsoft Office PowerPoint</Application>
  <PresentationFormat>Diavoorstelling 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262</cp:revision>
  <cp:lastPrinted>2019-03-23T16:21:15Z</cp:lastPrinted>
  <dcterms:created xsi:type="dcterms:W3CDTF">2018-09-13T13:37:25Z</dcterms:created>
  <dcterms:modified xsi:type="dcterms:W3CDTF">2025-01-14T10:31:36Z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